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6" r:id="rId4"/>
    <p:sldId id="276" r:id="rId5"/>
    <p:sldId id="278" r:id="rId6"/>
    <p:sldId id="283" r:id="rId7"/>
    <p:sldId id="275" r:id="rId8"/>
    <p:sldId id="281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574" autoAdjust="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101B-B227-4159-8303-D3086EC8838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533B1-1B7C-4567-A308-39738394CF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42F-441A-4F2A-8E80-78F3676CC05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30" y="132594"/>
            <a:ext cx="1411266" cy="1363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9" y="438642"/>
            <a:ext cx="1269242" cy="10473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F9AE-F903-4089-92EE-261C5CC2F1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04F2-B3D9-4E44-9455-48D246B5B3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1D28-3B35-4FCE-8072-E84DFBB90A1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ED0E-4CAC-4979-8442-FE341C5F03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4C3B-DED4-436D-A66F-49790EDDCF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8837-0504-404E-A6BC-39C23C28C36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C7B-BA43-417B-A2D4-C5736664F32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0B3D-494F-4171-81B4-648BA439B7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DEBD-BB08-4ECC-BF12-ABA31FD1702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4675-D6C7-4520-8CC3-2EB0B71C28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BADA-3124-459B-9C3C-25C5D1AC2B2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15MC804 - Project work - Review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B3995-864D-412F-881C-EF0BFF8447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710813"/>
            <a:ext cx="9144000" cy="1179718"/>
          </a:xfrm>
        </p:spPr>
        <p:txBody>
          <a:bodyPr/>
          <a:lstStyle/>
          <a:p>
            <a:r>
              <a:rPr lang="en-US" dirty="0" smtClean="0"/>
              <a:t>SMART SEAT BELT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819" y="4105275"/>
            <a:ext cx="3593690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Student 1 </a:t>
            </a:r>
            <a:r>
              <a:rPr lang="en-US" dirty="0" smtClean="0"/>
              <a:t>(201EC151-GURUPRASDH M)</a:t>
            </a:r>
            <a:endParaRPr lang="en-US" dirty="0" smtClean="0"/>
          </a:p>
          <a:p>
            <a:pPr algn="l"/>
            <a:r>
              <a:rPr lang="en-US" dirty="0" smtClean="0"/>
              <a:t>Student 2 </a:t>
            </a:r>
            <a:r>
              <a:rPr lang="en-US" dirty="0" smtClean="0"/>
              <a:t>(201EC198- MATISVAR MV)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387" y="3859882"/>
            <a:ext cx="38788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Under guidance of </a:t>
            </a:r>
            <a:endParaRPr lang="en-US" sz="2400" dirty="0" smtClean="0"/>
          </a:p>
          <a:p>
            <a:r>
              <a:rPr lang="en-US" sz="2400" dirty="0" err="1" smtClean="0"/>
              <a:t>Mr</a:t>
            </a:r>
            <a:r>
              <a:rPr lang="en-US" sz="2400" dirty="0" smtClean="0"/>
              <a:t>/Dr. Faculty,</a:t>
            </a:r>
            <a:endParaRPr lang="en-US" sz="2400" dirty="0" smtClean="0"/>
          </a:p>
          <a:p>
            <a:r>
              <a:rPr lang="en-US" sz="2400" dirty="0" smtClean="0"/>
              <a:t>Designation,</a:t>
            </a:r>
            <a:endParaRPr lang="en-US" sz="2400" dirty="0" smtClean="0"/>
          </a:p>
          <a:p>
            <a:r>
              <a:rPr lang="en-US" sz="2400" dirty="0" smtClean="0"/>
              <a:t>BIT, </a:t>
            </a:r>
            <a:endParaRPr lang="en-US" sz="2400" dirty="0" smtClean="0"/>
          </a:p>
          <a:p>
            <a:r>
              <a:rPr lang="en-US" sz="2400" dirty="0" smtClean="0"/>
              <a:t>Sathy.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2473" y="249382"/>
            <a:ext cx="1537854" cy="123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Benefit Analysis  (List of Components / Service Used)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(Budget) 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6259" y="2585786"/>
          <a:ext cx="9761895" cy="339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2"/>
                <a:gridCol w="3517641"/>
                <a:gridCol w="2808514"/>
                <a:gridCol w="1362270"/>
                <a:gridCol w="1362268"/>
              </a:tblGrid>
              <a:tr h="43733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Specification (IC</a:t>
                      </a:r>
                      <a:r>
                        <a:rPr lang="en-IN" baseline="0" dirty="0" smtClean="0"/>
                        <a:t> number or Range or Value)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Cost</a:t>
                      </a:r>
                      <a:endParaRPr lang="en-IN" dirty="0"/>
                    </a:p>
                  </a:txBody>
                  <a:tcPr/>
                </a:tc>
              </a:tr>
              <a:tr h="529746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/>
                        <a:t>Heart</a:t>
                      </a:r>
                      <a:r>
                        <a:rPr lang="en-IN" baseline="0" dirty="0" smtClean="0"/>
                        <a:t> beat analysing sensor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Flexmonitor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  <a:tr h="5297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97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97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97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92" y="337133"/>
            <a:ext cx="10515600" cy="1325563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THIS IS A SMART SEAT BEALT. THIS SMART SEAT BELT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92" y="337133"/>
            <a:ext cx="10515600" cy="1325563"/>
          </a:xfrm>
        </p:spPr>
        <p:txBody>
          <a:bodyPr/>
          <a:lstStyle/>
          <a:p>
            <a:r>
              <a:rPr lang="en-US" dirty="0" smtClean="0"/>
              <a:t>Problem Statement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YEARLY </a:t>
            </a:r>
            <a:r>
              <a:rPr lang="en-US" dirty="0" smtClean="0"/>
              <a:t>MANY </a:t>
            </a:r>
            <a:r>
              <a:rPr lang="en-US" dirty="0"/>
              <a:t>DEATHS </a:t>
            </a:r>
            <a:r>
              <a:rPr lang="en-US" dirty="0" smtClean="0"/>
              <a:t>DUE TO CARDIAC WERE WHILE AT TRAVELING ON THE ALONE AND ALSO THERE SOME POSSSIBILITY OF OTHEER ACCIDENTS BY THE PERSON WHO WAS CAUSED IN THAT SITUATION. </a:t>
            </a:r>
            <a:endParaRPr lang="en-US" dirty="0" smtClean="0"/>
          </a:p>
          <a:p>
            <a:pPr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92" y="337133"/>
            <a:ext cx="10515600" cy="1325563"/>
          </a:xfrm>
        </p:spPr>
        <p:txBody>
          <a:bodyPr/>
          <a:lstStyle/>
          <a:p>
            <a:r>
              <a:rPr lang="en-US" dirty="0" smtClean="0"/>
              <a:t>Existing Solution to the Problem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THE FALLOWING DEATHS DUE TO THE CARDIAC ATTACK CAN BE PREVENTED BY HELPING THE PERSON BY IMFORMING TO THE NEAR BY HOSPITAL.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92" y="337133"/>
            <a:ext cx="10515600" cy="1325563"/>
          </a:xfrm>
        </p:spPr>
        <p:txBody>
          <a:bodyPr/>
          <a:lstStyle/>
          <a:p>
            <a:r>
              <a:rPr lang="en-US" dirty="0" smtClean="0"/>
              <a:t>Proposed Solution to the Problem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SUCH ACCIDENTS CAN BE PREVENTED BY </a:t>
            </a:r>
            <a:r>
              <a:rPr lang="en-US" dirty="0"/>
              <a:t>THE SMART </a:t>
            </a:r>
            <a:r>
              <a:rPr lang="en-US" dirty="0" smtClean="0"/>
              <a:t>SEAT </a:t>
            </a:r>
            <a:r>
              <a:rPr lang="en-US" dirty="0"/>
              <a:t>BELTS BY DETECTING THE CARDIAC ATTACK BY THE FOLLOWING SMART SEATBELTS AND CAN BE INFORMED TO THE NEARBY HOSPITALS AND SO THE MANY ACCIDENTS CAN BE </a:t>
            </a:r>
            <a:r>
              <a:rPr lang="en-US" dirty="0" smtClean="0"/>
              <a:t>PREVENTED BY THE FOLLOWING METHODS. AND THE INFORMATION CAN BE SEND TO THE FOLLOWING MOBILE NUMBERS IN FORM OF NOTTIFICATON AND SO IT CAN BE MORE HELPFUL.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 Plan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The sensor sense the beart beat level and it gives the data to the arduino board it start the following process.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9" t="48246" r="42634" b="24284"/>
          <a:stretch>
            <a:fillRect/>
          </a:stretch>
        </p:blipFill>
        <p:spPr>
          <a:xfrm>
            <a:off x="3433313" y="1405969"/>
            <a:ext cx="4563374" cy="5037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15MC804 - Project work - Review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utilization of the Modern Tool &amp;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The arduino board acts as a companion or medium between the heart beat sensor and cloud 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 &amp; Discussions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According to our clear analysis the usage of this device is very user friendly</a:t>
            </a:r>
            <a:r>
              <a:rPr lang="en-US" dirty="0"/>
              <a:t> </a:t>
            </a:r>
            <a:r>
              <a:rPr lang="en-US" dirty="0" smtClean="0"/>
              <a:t>and it is completely automated and it will be very useful thing in our feature in safe and secure.</a:t>
            </a:r>
            <a:endParaRPr lang="en-US" dirty="0" smtClean="0"/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Presentation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Title of the project</vt:lpstr>
      <vt:lpstr>Abstract</vt:lpstr>
      <vt:lpstr>Problem Statement Addressed</vt:lpstr>
      <vt:lpstr>Existing Solution to the Problem Addressed</vt:lpstr>
      <vt:lpstr>Proposed Solution to the Problem Addressed</vt:lpstr>
      <vt:lpstr>Project Work Plan  </vt:lpstr>
      <vt:lpstr>Flow Chart</vt:lpstr>
      <vt:lpstr>Effective utilization of the Modern Tool &amp; Cloud</vt:lpstr>
      <vt:lpstr>Analysis of Results &amp; Discussions </vt:lpstr>
      <vt:lpstr>Cost Benefit Analysis  (List of Components / Service Used)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waran</dc:creator>
  <cp:lastModifiedBy>GURUPRASADH M</cp:lastModifiedBy>
  <cp:revision>56</cp:revision>
  <dcterms:created xsi:type="dcterms:W3CDTF">2021-02-20T05:24:00Z</dcterms:created>
  <dcterms:modified xsi:type="dcterms:W3CDTF">2022-03-31T18:28:04Z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5821BE0488C44EB6BE0311C569C3B315</vt:lpwstr>
  </property>
  <property fmtid="{D5CDD505-2E9C-101B-9397-08002B2CF9AE}" pid="3" name="KSOProductBuildVer">
    <vt:lpwstr>1033-11.2.0.10451</vt:lpwstr>
  </property>
</Properties>
</file>