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45" d="100"/>
          <a:sy n="45" d="100"/>
        </p:scale>
        <p:origin x="822"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Project ID : KA-019</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E93D0-4450-4F9F-B220-1FCD9BC27ECA}" type="datetimeFigureOut">
              <a:rPr lang="en-US" smtClean="0"/>
              <a:pPr/>
              <a:t>3/30/2022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065BB1-0818-4EA8-B66C-8D4CCB86201B}" type="slidenum">
              <a:rPr lang="en-US" smtClean="0"/>
              <a:pPr/>
              <a:t>‹#›</a:t>
            </a:fld>
            <a:endParaRPr 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Project ID : KA-019</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257FCD-4866-49CD-B34C-0AFA514C069F}" type="datetimeFigureOut">
              <a:rPr lang="en-US" smtClean="0"/>
              <a:pPr/>
              <a:t>3/30/2022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7CCFCB-05F7-45EC-ADC7-AC7BFFB8A0EA}" type="slidenum">
              <a:rPr lang="en-US" smtClean="0"/>
              <a:pPr/>
              <a:t>‹#›</a:t>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r>
              <a:rPr lang="en-US"/>
              <a:t>Project ID : KA-019</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Project ID : KA-019</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8B5277-B0C4-45B5-B7F1-B60C5FF9269F}"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49850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C1147-1229-450D-9DE3-76271F4CAC62}"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287862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BD31B-EE93-4604-AC3D-B803449D643F}"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5133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87463-D1DB-40B5-89D0-406221EC052D}"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147466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47E5E-EBF1-4F83-980E-7403FF40CEDB}"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1543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7EE51-7573-4534-B780-2D57774F72FD}"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319291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94E39-5D94-44B9-A415-15CE0F3A970F}"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887046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732D4-3FB5-4A32-A532-2CDAC5A5B314}"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179891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2FA6D-68A6-44C0-B672-5BF422500CF4}"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398943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6C114-ED1C-45A8-84A2-A6472BD8B722}" type="datetime1">
              <a:rPr lang="en-IN" smtClean="0"/>
              <a:pPr/>
              <a:t>30-03-2022</a:t>
            </a:fld>
            <a:endParaRPr lang="en-IN"/>
          </a:p>
        </p:txBody>
      </p:sp>
      <p:sp>
        <p:nvSpPr>
          <p:cNvPr id="5" name="Footer Placeholder 4"/>
          <p:cNvSpPr>
            <a:spLocks noGrp="1"/>
          </p:cNvSpPr>
          <p:nvPr>
            <p:ph type="ftr" sz="quarter" idx="11"/>
          </p:nvPr>
        </p:nvSpPr>
        <p:spPr/>
        <p:txBody>
          <a:bodyPr/>
          <a:lstStyle/>
          <a:p>
            <a:r>
              <a:rPr lang="en-IN"/>
              <a:t>Project ID : KA-019</a:t>
            </a:r>
          </a:p>
        </p:txBody>
      </p:sp>
      <p:sp>
        <p:nvSpPr>
          <p:cNvPr id="6" name="Slide Number Placeholder 5"/>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363980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BAEEC-2EA8-48A6-AA87-E4C1EC01E0BB}" type="datetime1">
              <a:rPr lang="en-IN" smtClean="0"/>
              <a:pPr/>
              <a:t>30-03-2022</a:t>
            </a:fld>
            <a:endParaRPr lang="en-IN"/>
          </a:p>
        </p:txBody>
      </p:sp>
      <p:sp>
        <p:nvSpPr>
          <p:cNvPr id="6" name="Footer Placeholder 5"/>
          <p:cNvSpPr>
            <a:spLocks noGrp="1"/>
          </p:cNvSpPr>
          <p:nvPr>
            <p:ph type="ftr" sz="quarter" idx="11"/>
          </p:nvPr>
        </p:nvSpPr>
        <p:spPr/>
        <p:txBody>
          <a:bodyPr/>
          <a:lstStyle/>
          <a:p>
            <a:r>
              <a:rPr lang="en-IN"/>
              <a:t>Project ID : KA-019</a:t>
            </a:r>
          </a:p>
        </p:txBody>
      </p:sp>
      <p:sp>
        <p:nvSpPr>
          <p:cNvPr id="7" name="Slide Number Placeholder 6"/>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288772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DA570-6D29-4E60-95DA-EC197B8B67B3}" type="datetime1">
              <a:rPr lang="en-IN" smtClean="0"/>
              <a:pPr/>
              <a:t>30-03-2022</a:t>
            </a:fld>
            <a:endParaRPr lang="en-IN"/>
          </a:p>
        </p:txBody>
      </p:sp>
      <p:sp>
        <p:nvSpPr>
          <p:cNvPr id="8" name="Footer Placeholder 7"/>
          <p:cNvSpPr>
            <a:spLocks noGrp="1"/>
          </p:cNvSpPr>
          <p:nvPr>
            <p:ph type="ftr" sz="quarter" idx="11"/>
          </p:nvPr>
        </p:nvSpPr>
        <p:spPr/>
        <p:txBody>
          <a:bodyPr/>
          <a:lstStyle/>
          <a:p>
            <a:r>
              <a:rPr lang="en-IN"/>
              <a:t>Project ID : KA-019</a:t>
            </a:r>
          </a:p>
        </p:txBody>
      </p:sp>
      <p:sp>
        <p:nvSpPr>
          <p:cNvPr id="9" name="Slide Number Placeholder 8"/>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392684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441AA8-0C30-479E-88A5-AE0E80434324}" type="datetime1">
              <a:rPr lang="en-IN" smtClean="0"/>
              <a:pPr/>
              <a:t>30-03-2022</a:t>
            </a:fld>
            <a:endParaRPr lang="en-IN"/>
          </a:p>
        </p:txBody>
      </p:sp>
      <p:sp>
        <p:nvSpPr>
          <p:cNvPr id="4" name="Footer Placeholder 3"/>
          <p:cNvSpPr>
            <a:spLocks noGrp="1"/>
          </p:cNvSpPr>
          <p:nvPr>
            <p:ph type="ftr" sz="quarter" idx="11"/>
          </p:nvPr>
        </p:nvSpPr>
        <p:spPr/>
        <p:txBody>
          <a:bodyPr/>
          <a:lstStyle/>
          <a:p>
            <a:r>
              <a:rPr lang="en-IN"/>
              <a:t>Project ID : KA-019</a:t>
            </a:r>
          </a:p>
        </p:txBody>
      </p:sp>
      <p:sp>
        <p:nvSpPr>
          <p:cNvPr id="5" name="Slide Number Placeholder 4"/>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307334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201D4-A1D7-4029-B776-273D82E6EA52}" type="datetime1">
              <a:rPr lang="en-IN" smtClean="0"/>
              <a:pPr/>
              <a:t>30-03-2022</a:t>
            </a:fld>
            <a:endParaRPr lang="en-IN"/>
          </a:p>
        </p:txBody>
      </p:sp>
      <p:sp>
        <p:nvSpPr>
          <p:cNvPr id="3" name="Footer Placeholder 2"/>
          <p:cNvSpPr>
            <a:spLocks noGrp="1"/>
          </p:cNvSpPr>
          <p:nvPr>
            <p:ph type="ftr" sz="quarter" idx="11"/>
          </p:nvPr>
        </p:nvSpPr>
        <p:spPr/>
        <p:txBody>
          <a:bodyPr/>
          <a:lstStyle/>
          <a:p>
            <a:r>
              <a:rPr lang="en-IN"/>
              <a:t>Project ID : KA-019</a:t>
            </a:r>
          </a:p>
        </p:txBody>
      </p:sp>
      <p:sp>
        <p:nvSpPr>
          <p:cNvPr id="4" name="Slide Number Placeholder 3"/>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235300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8F32F-EE3D-4213-8480-D74C18BF0426}" type="datetime1">
              <a:rPr lang="en-IN" smtClean="0"/>
              <a:pPr/>
              <a:t>30-03-2022</a:t>
            </a:fld>
            <a:endParaRPr lang="en-IN"/>
          </a:p>
        </p:txBody>
      </p:sp>
      <p:sp>
        <p:nvSpPr>
          <p:cNvPr id="6" name="Footer Placeholder 5"/>
          <p:cNvSpPr>
            <a:spLocks noGrp="1"/>
          </p:cNvSpPr>
          <p:nvPr>
            <p:ph type="ftr" sz="quarter" idx="11"/>
          </p:nvPr>
        </p:nvSpPr>
        <p:spPr/>
        <p:txBody>
          <a:bodyPr/>
          <a:lstStyle/>
          <a:p>
            <a:r>
              <a:rPr lang="en-IN"/>
              <a:t>Project ID : KA-019</a:t>
            </a:r>
          </a:p>
        </p:txBody>
      </p:sp>
      <p:sp>
        <p:nvSpPr>
          <p:cNvPr id="7" name="Slide Number Placeholder 6"/>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209529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86407-EF86-49D1-8DAB-10CA5A4F9EDF}" type="datetime1">
              <a:rPr lang="en-IN" smtClean="0"/>
              <a:pPr/>
              <a:t>30-03-2022</a:t>
            </a:fld>
            <a:endParaRPr lang="en-IN"/>
          </a:p>
        </p:txBody>
      </p:sp>
      <p:sp>
        <p:nvSpPr>
          <p:cNvPr id="6" name="Footer Placeholder 5"/>
          <p:cNvSpPr>
            <a:spLocks noGrp="1"/>
          </p:cNvSpPr>
          <p:nvPr>
            <p:ph type="ftr" sz="quarter" idx="11"/>
          </p:nvPr>
        </p:nvSpPr>
        <p:spPr/>
        <p:txBody>
          <a:bodyPr/>
          <a:lstStyle/>
          <a:p>
            <a:r>
              <a:rPr lang="en-IN"/>
              <a:t>Project ID : KA-019</a:t>
            </a:r>
          </a:p>
        </p:txBody>
      </p:sp>
      <p:sp>
        <p:nvSpPr>
          <p:cNvPr id="7" name="Slide Number Placeholder 6"/>
          <p:cNvSpPr>
            <a:spLocks noGrp="1"/>
          </p:cNvSpPr>
          <p:nvPr>
            <p:ph type="sldNum" sz="quarter" idx="12"/>
          </p:nvPr>
        </p:nvSpPr>
        <p:spPr/>
        <p:txBody>
          <a:bodyPr/>
          <a:lstStyle/>
          <a:p>
            <a:fld id="{A7E948B4-127A-4DDB-9D89-44AB2F54AAF9}" type="slidenum">
              <a:rPr lang="en-IN" smtClean="0"/>
              <a:pPr/>
              <a:t>‹#›</a:t>
            </a:fld>
            <a:endParaRPr lang="en-IN"/>
          </a:p>
        </p:txBody>
      </p:sp>
    </p:spTree>
    <p:extLst>
      <p:ext uri="{BB962C8B-B14F-4D97-AF65-F5344CB8AC3E}">
        <p14:creationId xmlns:p14="http://schemas.microsoft.com/office/powerpoint/2010/main" val="223814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C5DBEB-019B-415C-8819-4B12355090CB}" type="datetime1">
              <a:rPr lang="en-IN" smtClean="0"/>
              <a:pPr/>
              <a:t>30-03-2022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Project ID : KA-019</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E948B4-127A-4DDB-9D89-44AB2F54AAF9}" type="slidenum">
              <a:rPr lang="en-IN" smtClean="0"/>
              <a:pPr/>
              <a:t>‹#›</a:t>
            </a:fld>
            <a:endParaRPr lang="en-IN"/>
          </a:p>
        </p:txBody>
      </p:sp>
    </p:spTree>
    <p:extLst>
      <p:ext uri="{BB962C8B-B14F-4D97-AF65-F5344CB8AC3E}">
        <p14:creationId xmlns:p14="http://schemas.microsoft.com/office/powerpoint/2010/main" val="3157365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igma.com/proto/XrV9YytZ55awv0YjJwcWal/Pico-Zen-team-library?page-id=0:1&amp;node-id=411:2&amp;viewport=-442,254,0.17292332649230957&amp;scaling=scale-down&amp;starting-point-node-id=411:2" TargetMode="External"/><Relationship Id="rId2" Type="http://schemas.openxmlformats.org/officeDocument/2006/relationships/hyperlink" Target="https://drive.google.com/file/d/10Ijxx9KmKw8zYRaCo69QkuiPuN5kf7Dl/view?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C840-E570-434D-A1FB-B2D3A25BECFD}"/>
              </a:ext>
            </a:extLst>
          </p:cNvPr>
          <p:cNvSpPr>
            <a:spLocks noGrp="1"/>
          </p:cNvSpPr>
          <p:nvPr>
            <p:ph type="ctrTitle"/>
          </p:nvPr>
        </p:nvSpPr>
        <p:spPr>
          <a:xfrm>
            <a:off x="-761844" y="227996"/>
            <a:ext cx="10495544" cy="2044942"/>
          </a:xfrm>
        </p:spPr>
        <p:txBody>
          <a:bodyPr/>
          <a:lstStyle/>
          <a:p>
            <a:r>
              <a:rPr lang="en-US" sz="3000" b="1" dirty="0">
                <a:effectLst/>
                <a:latin typeface="Times New Roman" pitchFamily="18" charset="0"/>
                <a:ea typeface="Calibri" panose="020F0502020204030204" pitchFamily="34" charset="0"/>
                <a:cs typeface="Times New Roman" pitchFamily="18" charset="0"/>
              </a:rPr>
              <a:t>AUTOMATIC  WATER  DISPENCER  FOR  PLANTS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2E1F9C73-8179-4985-BC30-77106876F564}"/>
              </a:ext>
            </a:extLst>
          </p:cNvPr>
          <p:cNvSpPr>
            <a:spLocks noGrp="1"/>
          </p:cNvSpPr>
          <p:nvPr>
            <p:ph type="subTitle" idx="1"/>
          </p:nvPr>
        </p:nvSpPr>
        <p:spPr>
          <a:xfrm>
            <a:off x="1367054" y="3246311"/>
            <a:ext cx="8125205" cy="2579724"/>
          </a:xfrm>
        </p:spPr>
        <p:txBody>
          <a:bodyPr>
            <a:noAutofit/>
          </a:bodyPr>
          <a:lstStyle/>
          <a:p>
            <a:pPr algn="l"/>
            <a:r>
              <a:rPr lang="en-US" sz="2400" b="1" dirty="0">
                <a:solidFill>
                  <a:schemeClr val="tx1"/>
                </a:solidFill>
                <a:latin typeface="Times New Roman" pitchFamily="18" charset="0"/>
                <a:cs typeface="Times New Roman" pitchFamily="18" charset="0"/>
              </a:rPr>
              <a:t>Done by     : </a:t>
            </a:r>
            <a:r>
              <a:rPr lang="en-US" sz="2400" dirty="0">
                <a:solidFill>
                  <a:schemeClr val="tx1"/>
                </a:solidFill>
                <a:latin typeface="Times New Roman" pitchFamily="18" charset="0"/>
                <a:cs typeface="Times New Roman" pitchFamily="18" charset="0"/>
              </a:rPr>
              <a:t>SRIMATHI T</a:t>
            </a:r>
          </a:p>
          <a:p>
            <a:pPr algn="l"/>
            <a:r>
              <a:rPr lang="en-US" sz="2400" dirty="0">
                <a:solidFill>
                  <a:schemeClr val="tx1"/>
                </a:solidFill>
                <a:latin typeface="Times New Roman" pitchFamily="18" charset="0"/>
                <a:cs typeface="Times New Roman" pitchFamily="18" charset="0"/>
              </a:rPr>
              <a:t>                      PAPITHA S</a:t>
            </a:r>
          </a:p>
          <a:p>
            <a:pPr algn="l"/>
            <a:r>
              <a:rPr lang="en-US" sz="2400" dirty="0">
                <a:solidFill>
                  <a:schemeClr val="tx1"/>
                </a:solidFill>
                <a:latin typeface="Times New Roman" pitchFamily="18" charset="0"/>
                <a:cs typeface="Times New Roman" pitchFamily="18" charset="0"/>
              </a:rPr>
              <a:t>                      OSCAR A </a:t>
            </a:r>
          </a:p>
          <a:p>
            <a:pPr algn="l"/>
            <a:r>
              <a:rPr lang="en-US" sz="2400" dirty="0">
                <a:solidFill>
                  <a:schemeClr val="tx1"/>
                </a:solidFill>
                <a:latin typeface="Times New Roman" pitchFamily="18" charset="0"/>
                <a:cs typeface="Times New Roman" pitchFamily="18" charset="0"/>
              </a:rPr>
              <a:t>                      DHIVAKAR S</a:t>
            </a:r>
          </a:p>
        </p:txBody>
      </p:sp>
      <p:sp>
        <p:nvSpPr>
          <p:cNvPr id="4" name="TextBox 3"/>
          <p:cNvSpPr txBox="1"/>
          <p:nvPr/>
        </p:nvSpPr>
        <p:spPr>
          <a:xfrm>
            <a:off x="1365632" y="2651759"/>
            <a:ext cx="184731" cy="461665"/>
          </a:xfrm>
          <a:prstGeom prst="rect">
            <a:avLst/>
          </a:prstGeom>
          <a:noFill/>
        </p:spPr>
        <p:txBody>
          <a:bodyPr wrap="none" rtlCol="0">
            <a:spAutoFit/>
          </a:bodyPr>
          <a:lstStyle/>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23257303"/>
      </p:ext>
    </p:extLst>
  </p:cSld>
  <p:clrMapOvr>
    <a:masterClrMapping/>
  </p:clrMapOvr>
  <p:transition spd="slow">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AE1F-4325-4A8B-AE51-5A8B3D1F6E66}"/>
              </a:ext>
            </a:extLst>
          </p:cNvPr>
          <p:cNvSpPr>
            <a:spLocks noGrp="1"/>
          </p:cNvSpPr>
          <p:nvPr>
            <p:ph type="title"/>
          </p:nvPr>
        </p:nvSpPr>
        <p:spPr/>
        <p:txBody>
          <a:bodyPr/>
          <a:lstStyle/>
          <a:p>
            <a:r>
              <a:rPr lang="en-US" b="1" dirty="0">
                <a:latin typeface="Times New Roman" pitchFamily="18" charset="0"/>
                <a:cs typeface="Times New Roman" pitchFamily="18" charset="0"/>
              </a:rPr>
              <a:t>Demo video</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F0B694F-8070-4D1B-BD40-FC079B84186C}"/>
              </a:ext>
            </a:extLst>
          </p:cNvPr>
          <p:cNvSpPr>
            <a:spLocks noGrp="1"/>
          </p:cNvSpPr>
          <p:nvPr>
            <p:ph idx="1"/>
          </p:nvPr>
        </p:nvSpPr>
        <p:spPr>
          <a:xfrm>
            <a:off x="677334" y="2160589"/>
            <a:ext cx="9248864" cy="3880773"/>
          </a:xfrm>
        </p:spPr>
        <p:txBody>
          <a:bodyPr/>
          <a:lstStyle/>
          <a:p>
            <a:r>
              <a:rPr lang="en-IN" dirty="0">
                <a:solidFill>
                  <a:schemeClr val="tx1">
                    <a:lumMod val="95000"/>
                    <a:lumOff val="5000"/>
                  </a:schemeClr>
                </a:solidFill>
                <a:latin typeface="Times New Roman" pitchFamily="18" charset="0"/>
                <a:cs typeface="Times New Roman" pitchFamily="18" charset="0"/>
                <a:hlinkClick r:id="rId2"/>
              </a:rPr>
              <a:t>https://drive.google.com/file/d/10Ijxx9KmKw8zYRaCo69QkuiPuN5kf7Dl/view?usp=sharing</a:t>
            </a:r>
            <a:endParaRPr lang="en-IN" dirty="0">
              <a:solidFill>
                <a:schemeClr val="tx1">
                  <a:lumMod val="95000"/>
                  <a:lumOff val="5000"/>
                </a:schemeClr>
              </a:solidFill>
              <a:latin typeface="Times New Roman" pitchFamily="18" charset="0"/>
              <a:cs typeface="Times New Roman" pitchFamily="18" charset="0"/>
            </a:endParaRPr>
          </a:p>
          <a:p>
            <a:endParaRPr lang="en-IN" dirty="0">
              <a:solidFill>
                <a:schemeClr val="tx1">
                  <a:lumMod val="95000"/>
                  <a:lumOff val="5000"/>
                </a:schemeClr>
              </a:solidFill>
              <a:latin typeface="Times New Roman" pitchFamily="18" charset="0"/>
              <a:cs typeface="Times New Roman" pitchFamily="18" charset="0"/>
            </a:endParaRPr>
          </a:p>
          <a:p>
            <a:r>
              <a:rPr lang="en-IN" dirty="0">
                <a:solidFill>
                  <a:schemeClr val="tx1">
                    <a:lumMod val="95000"/>
                    <a:lumOff val="5000"/>
                  </a:schemeClr>
                </a:solidFill>
                <a:latin typeface="Times New Roman" pitchFamily="18" charset="0"/>
                <a:cs typeface="Times New Roman" pitchFamily="18" charset="0"/>
              </a:rPr>
              <a:t>Prototype link: </a:t>
            </a:r>
            <a:r>
              <a:rPr lang="en-IN" dirty="0">
                <a:solidFill>
                  <a:schemeClr val="tx1">
                    <a:lumMod val="95000"/>
                    <a:lumOff val="5000"/>
                  </a:schemeClr>
                </a:solidFill>
                <a:latin typeface="Times New Roman" pitchFamily="18" charset="0"/>
                <a:cs typeface="Times New Roman" pitchFamily="18" charset="0"/>
                <a:hlinkClick r:id="rId3"/>
              </a:rPr>
              <a:t>https://www.figma.com/proto/XrV9YytZ55awv0YjJwcWal/Pico-Zen-team-library?page-id=0%3A1&amp;node-id=411%3A2&amp;viewport=-442%2C254%2C0.17292332649230957&amp;scaling=scale-down&amp;starting-point-node-id=411%3A2</a:t>
            </a:r>
            <a:endParaRPr lang="en-IN"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2399135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B048-7BEC-444B-87EB-66476B7A1ABB}"/>
              </a:ext>
            </a:extLst>
          </p:cNvPr>
          <p:cNvSpPr>
            <a:spLocks noGrp="1"/>
          </p:cNvSpPr>
          <p:nvPr>
            <p:ph type="title"/>
          </p:nvPr>
        </p:nvSpPr>
        <p:spPr>
          <a:xfrm>
            <a:off x="2923384" y="2769093"/>
            <a:ext cx="5412748" cy="781975"/>
          </a:xfrm>
        </p:spPr>
        <p:txBody>
          <a:bodyPr>
            <a:noAutofit/>
          </a:bodyPr>
          <a:lstStyle/>
          <a:p>
            <a:r>
              <a:rPr lang="en-US" sz="4800" b="1" dirty="0">
                <a:latin typeface="Times New Roman" pitchFamily="18" charset="0"/>
                <a:cs typeface="Times New Roman" pitchFamily="18" charset="0"/>
              </a:rPr>
              <a:t>THANK YOU…</a:t>
            </a:r>
            <a:endParaRPr lang="en-IN"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333915169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BA68-BEFF-4E26-A6A3-97C5A1003C90}"/>
              </a:ext>
            </a:extLst>
          </p:cNvPr>
          <p:cNvSpPr>
            <a:spLocks noGrp="1"/>
          </p:cNvSpPr>
          <p:nvPr>
            <p:ph type="title"/>
          </p:nvPr>
        </p:nvSpPr>
        <p:spPr/>
        <p:txBody>
          <a:bodyPr/>
          <a:lstStyle/>
          <a:p>
            <a:r>
              <a:rPr lang="en-US" b="1" dirty="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8B38DDF-B6E2-451A-8EDB-1C0B0337C46A}"/>
              </a:ext>
            </a:extLst>
          </p:cNvPr>
          <p:cNvSpPr>
            <a:spLocks noGrp="1"/>
          </p:cNvSpPr>
          <p:nvPr>
            <p:ph idx="1"/>
          </p:nvPr>
        </p:nvSpPr>
        <p:spPr>
          <a:xfrm>
            <a:off x="677333" y="1984319"/>
            <a:ext cx="10284449" cy="3880773"/>
          </a:xfrm>
        </p:spPr>
        <p:txBody>
          <a:bodyPr/>
          <a:lstStyle/>
          <a:p>
            <a:r>
              <a:rPr lang="en-US" sz="2800" i="0" dirty="0">
                <a:solidFill>
                  <a:srgbClr val="202124"/>
                </a:solidFill>
                <a:effectLst/>
                <a:latin typeface="Times New Roman" pitchFamily="18" charset="0"/>
                <a:cs typeface="Times New Roman" pitchFamily="18" charset="0"/>
              </a:rPr>
              <a:t>Plants are really important for the planet and for all living things. Plants absorb carbon dioxide and release oxygen from their leaves, which humans and other animals need to breathe. Living things need plants to live.</a:t>
            </a:r>
          </a:p>
          <a:p>
            <a:pPr>
              <a:buNone/>
            </a:pPr>
            <a:endParaRPr lang="en-US" sz="2800" dirty="0">
              <a:solidFill>
                <a:srgbClr val="202124"/>
              </a:solidFill>
              <a:latin typeface="Times New Roman" pitchFamily="18" charset="0"/>
              <a:cs typeface="Times New Roman" pitchFamily="18" charset="0"/>
            </a:endParaRPr>
          </a:p>
          <a:p>
            <a:r>
              <a:rPr lang="en-US" sz="2800" dirty="0">
                <a:solidFill>
                  <a:srgbClr val="202124"/>
                </a:solidFill>
                <a:latin typeface="Times New Roman" pitchFamily="18" charset="0"/>
                <a:cs typeface="Times New Roman" pitchFamily="18" charset="0"/>
              </a:rPr>
              <a:t>But in this busy schedule people don’t have time to take care of the plants and to water their plants. Due to this our plants get wilted and die. </a:t>
            </a:r>
          </a:p>
          <a:p>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24331522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869A-D5C4-4362-B941-1CF2240D5D18}"/>
              </a:ext>
            </a:extLst>
          </p:cNvPr>
          <p:cNvSpPr>
            <a:spLocks noGrp="1"/>
          </p:cNvSpPr>
          <p:nvPr>
            <p:ph type="title"/>
          </p:nvPr>
        </p:nvSpPr>
        <p:spPr/>
        <p:txBody>
          <a:bodyPr/>
          <a:lstStyle/>
          <a:p>
            <a:r>
              <a:rPr lang="en-US" b="1" dirty="0">
                <a:latin typeface="Times New Roman" pitchFamily="18" charset="0"/>
                <a:cs typeface="Times New Roman" pitchFamily="18" charset="0"/>
              </a:rPr>
              <a:t>Solution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04B2037-D1AE-44A1-8A1D-6BE3CFFBB161}"/>
              </a:ext>
            </a:extLst>
          </p:cNvPr>
          <p:cNvSpPr>
            <a:spLocks noGrp="1"/>
          </p:cNvSpPr>
          <p:nvPr>
            <p:ph idx="1"/>
          </p:nvPr>
        </p:nvSpPr>
        <p:spPr>
          <a:xfrm>
            <a:off x="677334" y="1762699"/>
            <a:ext cx="9986994" cy="4278664"/>
          </a:xfrm>
        </p:spPr>
        <p:txBody>
          <a:bodyPr>
            <a:noAutofit/>
          </a:bodyPr>
          <a:lstStyle/>
          <a:p>
            <a:r>
              <a:rPr lang="en-US" sz="2400" dirty="0">
                <a:solidFill>
                  <a:schemeClr val="tx1"/>
                </a:solidFill>
                <a:latin typeface="Times New Roman" pitchFamily="18" charset="0"/>
                <a:cs typeface="Times New Roman" pitchFamily="18" charset="0"/>
              </a:rPr>
              <a:t>To overcome these issues we have introduced an Automatic water dispenser for plants which is controlled by a mobile application. </a:t>
            </a:r>
          </a:p>
          <a:p>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We have to place a moisture sensor in the soil near the roots of the plant to measure the moisture content in the soil.</a:t>
            </a:r>
          </a:p>
          <a:p>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If the moisture content in the soil reaches below a pre-determined level it will send a notification to the user.</a:t>
            </a:r>
          </a:p>
          <a:p>
            <a:pPr>
              <a:buNone/>
            </a:pPr>
            <a:r>
              <a:rPr lang="en-US" sz="2400" dirty="0">
                <a:solidFill>
                  <a:schemeClr val="tx1"/>
                </a:solidFill>
                <a:latin typeface="Times New Roman" pitchFamily="18" charset="0"/>
                <a:cs typeface="Times New Roman" pitchFamily="18" charset="0"/>
              </a:rPr>
              <a:t> </a:t>
            </a:r>
          </a:p>
          <a:p>
            <a:pPr>
              <a:buNone/>
            </a:pP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520610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7601-DE53-4BF0-ADBF-15B0CF23A3D9}"/>
              </a:ext>
            </a:extLst>
          </p:cNvPr>
          <p:cNvSpPr>
            <a:spLocks noGrp="1"/>
          </p:cNvSpPr>
          <p:nvPr>
            <p:ph type="title"/>
          </p:nvPr>
        </p:nvSpPr>
        <p:spPr/>
        <p:txBody>
          <a:bodyPr/>
          <a:lstStyle/>
          <a:p>
            <a:r>
              <a:rPr lang="en-US" b="1" dirty="0">
                <a:latin typeface="Times New Roman" pitchFamily="18" charset="0"/>
                <a:cs typeface="Times New Roman" pitchFamily="18" charset="0"/>
              </a:rPr>
              <a:t>Working</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69403D8-6CEA-4805-A3BE-84BA5EFAE980}"/>
              </a:ext>
            </a:extLst>
          </p:cNvPr>
          <p:cNvSpPr>
            <a:spLocks noGrp="1"/>
          </p:cNvSpPr>
          <p:nvPr>
            <p:ph idx="1"/>
          </p:nvPr>
        </p:nvSpPr>
        <p:spPr>
          <a:xfrm>
            <a:off x="638145" y="1664201"/>
            <a:ext cx="10775329" cy="3880773"/>
          </a:xfrm>
        </p:spPr>
        <p:txBody>
          <a:bodyPr>
            <a:normAutofit/>
          </a:bodyPr>
          <a:lstStyle/>
          <a:p>
            <a:r>
              <a:rPr lang="en-US" sz="2800" dirty="0">
                <a:solidFill>
                  <a:schemeClr val="tx1"/>
                </a:solidFill>
                <a:latin typeface="Times New Roman" pitchFamily="18" charset="0"/>
                <a:cs typeface="Times New Roman" pitchFamily="18" charset="0"/>
              </a:rPr>
              <a:t>The sensor is placed in the soil. </a:t>
            </a:r>
          </a:p>
          <a:p>
            <a:r>
              <a:rPr lang="en-US" sz="2800" dirty="0">
                <a:solidFill>
                  <a:schemeClr val="tx1"/>
                </a:solidFill>
                <a:latin typeface="Times New Roman" pitchFamily="18" charset="0"/>
                <a:cs typeface="Times New Roman" pitchFamily="18" charset="0"/>
              </a:rPr>
              <a:t>It will measure the moisture content every time.</a:t>
            </a:r>
          </a:p>
          <a:p>
            <a:r>
              <a:rPr lang="en-US" sz="2800" dirty="0">
                <a:solidFill>
                  <a:schemeClr val="tx1"/>
                </a:solidFill>
                <a:latin typeface="Times New Roman" pitchFamily="18" charset="0"/>
                <a:cs typeface="Times New Roman" pitchFamily="18" charset="0"/>
              </a:rPr>
              <a:t>It sense the required amount of water.</a:t>
            </a:r>
          </a:p>
          <a:p>
            <a:r>
              <a:rPr lang="en-US" sz="2800" dirty="0">
                <a:solidFill>
                  <a:schemeClr val="tx1"/>
                </a:solidFill>
                <a:latin typeface="Times New Roman" pitchFamily="18" charset="0"/>
                <a:cs typeface="Times New Roman" pitchFamily="18" charset="0"/>
              </a:rPr>
              <a:t>If yes, the Arduino in which program is burned starts the motor.</a:t>
            </a:r>
          </a:p>
          <a:p>
            <a:r>
              <a:rPr lang="en-US" sz="2800" dirty="0">
                <a:solidFill>
                  <a:schemeClr val="tx1"/>
                </a:solidFill>
                <a:latin typeface="Times New Roman" pitchFamily="18" charset="0"/>
                <a:cs typeface="Times New Roman" pitchFamily="18" charset="0"/>
              </a:rPr>
              <a:t>Once the water content in the soil reaches below the predetermined level it will send a notification to the user.</a:t>
            </a:r>
          </a:p>
          <a:p>
            <a:r>
              <a:rPr lang="en-US" sz="2800" dirty="0">
                <a:solidFill>
                  <a:schemeClr val="tx1"/>
                </a:solidFill>
                <a:latin typeface="Times New Roman" pitchFamily="18" charset="0"/>
                <a:cs typeface="Times New Roman" pitchFamily="18" charset="0"/>
              </a:rPr>
              <a:t>If the user didn’t respond , it will automatically pour the water.</a:t>
            </a:r>
          </a:p>
          <a:p>
            <a:pPr marL="0" indent="0">
              <a:buNone/>
            </a:pPr>
            <a:endParaRPr lang="en-US" dirty="0"/>
          </a:p>
          <a:p>
            <a:endParaRPr lang="en-IN" dirty="0"/>
          </a:p>
        </p:txBody>
      </p:sp>
    </p:spTree>
    <p:extLst>
      <p:ext uri="{BB962C8B-B14F-4D97-AF65-F5344CB8AC3E}">
        <p14:creationId xmlns:p14="http://schemas.microsoft.com/office/powerpoint/2010/main" val="33066972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3546-8F9E-40C0-BB43-4741469D9A57}"/>
              </a:ext>
            </a:extLst>
          </p:cNvPr>
          <p:cNvSpPr>
            <a:spLocks noGrp="1"/>
          </p:cNvSpPr>
          <p:nvPr>
            <p:ph type="title"/>
          </p:nvPr>
        </p:nvSpPr>
        <p:spPr/>
        <p:txBody>
          <a:bodyPr/>
          <a:lstStyle/>
          <a:p>
            <a:r>
              <a:rPr lang="en-US" b="1" dirty="0">
                <a:latin typeface="Times New Roman" pitchFamily="18" charset="0"/>
                <a:cs typeface="Times New Roman" pitchFamily="18" charset="0"/>
              </a:rPr>
              <a:t>Mobile application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E336326-5991-4C86-8E26-1BE4A255C29F}"/>
              </a:ext>
            </a:extLst>
          </p:cNvPr>
          <p:cNvSpPr>
            <a:spLocks noGrp="1"/>
          </p:cNvSpPr>
          <p:nvPr>
            <p:ph idx="1"/>
          </p:nvPr>
        </p:nvSpPr>
        <p:spPr>
          <a:xfrm>
            <a:off x="622250" y="1631779"/>
            <a:ext cx="9799707" cy="3880773"/>
          </a:xfrm>
        </p:spPr>
        <p:txBody>
          <a:bodyPr/>
          <a:lstStyle/>
          <a:p>
            <a:r>
              <a:rPr lang="en-US" sz="2800" dirty="0">
                <a:solidFill>
                  <a:schemeClr val="tx1"/>
                </a:solidFill>
                <a:latin typeface="Times New Roman" pitchFamily="18" charset="0"/>
                <a:cs typeface="Times New Roman" pitchFamily="18" charset="0"/>
              </a:rPr>
              <a:t>This application is directly connected to the </a:t>
            </a:r>
            <a:r>
              <a:rPr lang="en-US" sz="2800" dirty="0" err="1">
                <a:solidFill>
                  <a:schemeClr val="tx1"/>
                </a:solidFill>
                <a:latin typeface="Times New Roman" pitchFamily="18" charset="0"/>
                <a:cs typeface="Times New Roman" pitchFamily="18" charset="0"/>
              </a:rPr>
              <a:t>Wifi</a:t>
            </a:r>
            <a:r>
              <a:rPr lang="en-US" sz="2800" dirty="0">
                <a:solidFill>
                  <a:schemeClr val="tx1"/>
                </a:solidFill>
                <a:latin typeface="Times New Roman" pitchFamily="18" charset="0"/>
                <a:cs typeface="Times New Roman" pitchFamily="18" charset="0"/>
              </a:rPr>
              <a:t> module which is connected to </a:t>
            </a:r>
            <a:r>
              <a:rPr lang="en-US" sz="2800" dirty="0" err="1">
                <a:solidFill>
                  <a:schemeClr val="tx1"/>
                </a:solidFill>
                <a:latin typeface="Times New Roman" pitchFamily="18" charset="0"/>
                <a:cs typeface="Times New Roman" pitchFamily="18" charset="0"/>
              </a:rPr>
              <a:t>arduino</a:t>
            </a:r>
            <a:r>
              <a:rPr lang="en-US" sz="2800" dirty="0">
                <a:solidFill>
                  <a:schemeClr val="tx1"/>
                </a:solidFill>
                <a:latin typeface="Times New Roman" pitchFamily="18" charset="0"/>
                <a:cs typeface="Times New Roman" pitchFamily="18" charset="0"/>
              </a:rPr>
              <a:t> microcontroller.</a:t>
            </a:r>
          </a:p>
          <a:p>
            <a:pPr>
              <a:lnSpc>
                <a:spcPct val="150000"/>
              </a:lnSpc>
            </a:pPr>
            <a:r>
              <a:rPr lang="en-US" sz="2800" dirty="0">
                <a:solidFill>
                  <a:schemeClr val="tx1"/>
                </a:solidFill>
                <a:latin typeface="Times New Roman" pitchFamily="18" charset="0"/>
                <a:cs typeface="Times New Roman" pitchFamily="18" charset="0"/>
              </a:rPr>
              <a:t>This app is similar to Blynk Application.</a:t>
            </a:r>
          </a:p>
          <a:p>
            <a:pPr>
              <a:lnSpc>
                <a:spcPct val="150000"/>
              </a:lnSpc>
            </a:pPr>
            <a:r>
              <a:rPr lang="en-US" sz="2800" dirty="0">
                <a:solidFill>
                  <a:schemeClr val="tx1"/>
                </a:solidFill>
                <a:latin typeface="Times New Roman" pitchFamily="18" charset="0"/>
                <a:cs typeface="Times New Roman" pitchFamily="18" charset="0"/>
              </a:rPr>
              <a:t>This app notifies the user if the moisture in the soil is low.</a:t>
            </a:r>
          </a:p>
          <a:p>
            <a:endParaRPr lang="en-IN" dirty="0"/>
          </a:p>
        </p:txBody>
      </p:sp>
    </p:spTree>
    <p:extLst>
      <p:ext uri="{BB962C8B-B14F-4D97-AF65-F5344CB8AC3E}">
        <p14:creationId xmlns:p14="http://schemas.microsoft.com/office/powerpoint/2010/main" val="9048516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2FB4-8AB8-48D7-8211-3E594B931672}"/>
              </a:ext>
            </a:extLst>
          </p:cNvPr>
          <p:cNvSpPr>
            <a:spLocks noGrp="1"/>
          </p:cNvSpPr>
          <p:nvPr>
            <p:ph type="title"/>
          </p:nvPr>
        </p:nvSpPr>
        <p:spPr/>
        <p:txBody>
          <a:bodyPr/>
          <a:lstStyle/>
          <a:p>
            <a:r>
              <a:rPr lang="en-US" b="1" dirty="0">
                <a:latin typeface="Times New Roman" pitchFamily="18" charset="0"/>
                <a:cs typeface="Times New Roman" pitchFamily="18" charset="0"/>
              </a:rPr>
              <a:t>Sample </a:t>
            </a:r>
            <a:endParaRPr lang="en-IN" b="1"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907C6143-D09C-49A6-AB87-648659A8FF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559" y="1482152"/>
            <a:ext cx="2643000" cy="4766248"/>
          </a:xfrm>
        </p:spPr>
      </p:pic>
      <p:pic>
        <p:nvPicPr>
          <p:cNvPr id="7" name="Picture 6">
            <a:extLst>
              <a:ext uri="{FF2B5EF4-FFF2-40B4-BE49-F238E27FC236}">
                <a16:creationId xmlns:a16="http://schemas.microsoft.com/office/drawing/2014/main" id="{E4A5ED53-4B62-4C45-8AAD-ECB2E05B3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145" y="1482152"/>
            <a:ext cx="2495046" cy="4766248"/>
          </a:xfrm>
          <a:prstGeom prst="rect">
            <a:avLst/>
          </a:prstGeom>
        </p:spPr>
      </p:pic>
    </p:spTree>
    <p:extLst>
      <p:ext uri="{BB962C8B-B14F-4D97-AF65-F5344CB8AC3E}">
        <p14:creationId xmlns:p14="http://schemas.microsoft.com/office/powerpoint/2010/main" val="12199106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BEC8D38-D5D9-413D-9028-56EC8C10DCE4}"/>
              </a:ext>
            </a:extLst>
          </p:cNvPr>
          <p:cNvSpPr/>
          <p:nvPr/>
        </p:nvSpPr>
        <p:spPr>
          <a:xfrm>
            <a:off x="630315" y="3538661"/>
            <a:ext cx="1482570" cy="55041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a:t>
            </a:r>
            <a:endParaRPr lang="en-IN" dirty="0"/>
          </a:p>
        </p:txBody>
      </p:sp>
      <p:sp>
        <p:nvSpPr>
          <p:cNvPr id="3" name="TextBox 2">
            <a:extLst>
              <a:ext uri="{FF2B5EF4-FFF2-40B4-BE49-F238E27FC236}">
                <a16:creationId xmlns:a16="http://schemas.microsoft.com/office/drawing/2014/main" id="{6CC4DCF4-DF7E-4D19-92E0-1C912DB44283}"/>
              </a:ext>
            </a:extLst>
          </p:cNvPr>
          <p:cNvSpPr txBox="1"/>
          <p:nvPr/>
        </p:nvSpPr>
        <p:spPr>
          <a:xfrm>
            <a:off x="744583" y="682058"/>
            <a:ext cx="2756263" cy="646331"/>
          </a:xfrm>
          <a:prstGeom prst="rect">
            <a:avLst/>
          </a:prstGeom>
          <a:noFill/>
        </p:spPr>
        <p:txBody>
          <a:bodyPr wrap="square" rtlCol="0">
            <a:spAutoFit/>
          </a:bodyPr>
          <a:lstStyle/>
          <a:p>
            <a:r>
              <a:rPr lang="en-US" b="1" dirty="0">
                <a:solidFill>
                  <a:schemeClr val="accent1"/>
                </a:solidFill>
                <a:latin typeface="Times New Roman" pitchFamily="18" charset="0"/>
                <a:cs typeface="Times New Roman" pitchFamily="18" charset="0"/>
              </a:rPr>
              <a:t>BLOCK DIAGRAM</a:t>
            </a:r>
          </a:p>
          <a:p>
            <a:endParaRPr lang="en-IN" b="1" dirty="0">
              <a:solidFill>
                <a:schemeClr val="accent1"/>
              </a:solidFill>
              <a:latin typeface="Times New Roman" pitchFamily="18" charset="0"/>
              <a:cs typeface="Times New Roman" pitchFamily="18" charset="0"/>
            </a:endParaRPr>
          </a:p>
        </p:txBody>
      </p:sp>
      <p:sp>
        <p:nvSpPr>
          <p:cNvPr id="4" name="Rectangle: Rounded Corners 3">
            <a:extLst>
              <a:ext uri="{FF2B5EF4-FFF2-40B4-BE49-F238E27FC236}">
                <a16:creationId xmlns:a16="http://schemas.microsoft.com/office/drawing/2014/main" id="{E899AB48-CBF4-4BE2-BDE9-E7C64C4D04A4}"/>
              </a:ext>
            </a:extLst>
          </p:cNvPr>
          <p:cNvSpPr/>
          <p:nvPr/>
        </p:nvSpPr>
        <p:spPr>
          <a:xfrm>
            <a:off x="2627790" y="3529784"/>
            <a:ext cx="1367162" cy="559293"/>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 TO DEVICE</a:t>
            </a:r>
            <a:endParaRPr lang="en-IN" dirty="0"/>
          </a:p>
        </p:txBody>
      </p:sp>
      <p:sp>
        <p:nvSpPr>
          <p:cNvPr id="5" name="Rectangle: Rounded Corners 4">
            <a:extLst>
              <a:ext uri="{FF2B5EF4-FFF2-40B4-BE49-F238E27FC236}">
                <a16:creationId xmlns:a16="http://schemas.microsoft.com/office/drawing/2014/main" id="{598B4776-3AFB-4227-80C8-0AA48FFEDCE2}"/>
              </a:ext>
            </a:extLst>
          </p:cNvPr>
          <p:cNvSpPr/>
          <p:nvPr/>
        </p:nvSpPr>
        <p:spPr>
          <a:xfrm>
            <a:off x="4361893" y="2006353"/>
            <a:ext cx="1367162" cy="85225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VERIFY THROUGH OTP</a:t>
            </a:r>
            <a:endParaRPr lang="en-IN" dirty="0"/>
          </a:p>
        </p:txBody>
      </p:sp>
      <p:sp>
        <p:nvSpPr>
          <p:cNvPr id="6" name="Rectangle: Rounded Corners 5">
            <a:extLst>
              <a:ext uri="{FF2B5EF4-FFF2-40B4-BE49-F238E27FC236}">
                <a16:creationId xmlns:a16="http://schemas.microsoft.com/office/drawing/2014/main" id="{5382DB68-3D3D-458F-B426-EBB5198B03F1}"/>
              </a:ext>
            </a:extLst>
          </p:cNvPr>
          <p:cNvSpPr/>
          <p:nvPr/>
        </p:nvSpPr>
        <p:spPr>
          <a:xfrm>
            <a:off x="4361893" y="4572001"/>
            <a:ext cx="1367162" cy="85225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DETAILS OF SOIL</a:t>
            </a:r>
            <a:endParaRPr lang="en-IN" dirty="0"/>
          </a:p>
        </p:txBody>
      </p:sp>
      <p:sp>
        <p:nvSpPr>
          <p:cNvPr id="7" name="Rectangle: Rounded Corners 6">
            <a:extLst>
              <a:ext uri="{FF2B5EF4-FFF2-40B4-BE49-F238E27FC236}">
                <a16:creationId xmlns:a16="http://schemas.microsoft.com/office/drawing/2014/main" id="{276497F9-548B-4F25-9135-E3F9608A96EE}"/>
              </a:ext>
            </a:extLst>
          </p:cNvPr>
          <p:cNvSpPr/>
          <p:nvPr/>
        </p:nvSpPr>
        <p:spPr>
          <a:xfrm>
            <a:off x="5899209" y="3241259"/>
            <a:ext cx="1682321" cy="1136341"/>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MINIMUM MOISTURE LEVEL</a:t>
            </a:r>
            <a:endParaRPr lang="en-IN" dirty="0"/>
          </a:p>
        </p:txBody>
      </p:sp>
      <p:sp>
        <p:nvSpPr>
          <p:cNvPr id="8" name="Rectangle: Rounded Corners 7">
            <a:extLst>
              <a:ext uri="{FF2B5EF4-FFF2-40B4-BE49-F238E27FC236}">
                <a16:creationId xmlns:a16="http://schemas.microsoft.com/office/drawing/2014/main" id="{61E4BEA0-AF99-4EC9-A903-2D069E1F85AE}"/>
              </a:ext>
            </a:extLst>
          </p:cNvPr>
          <p:cNvSpPr/>
          <p:nvPr/>
        </p:nvSpPr>
        <p:spPr>
          <a:xfrm>
            <a:off x="7921841" y="3526255"/>
            <a:ext cx="1367162" cy="559293"/>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NOTIFY</a:t>
            </a:r>
            <a:endParaRPr lang="en-IN" dirty="0"/>
          </a:p>
        </p:txBody>
      </p:sp>
      <p:sp>
        <p:nvSpPr>
          <p:cNvPr id="9" name="Rectangle: Rounded Corners 8">
            <a:extLst>
              <a:ext uri="{FF2B5EF4-FFF2-40B4-BE49-F238E27FC236}">
                <a16:creationId xmlns:a16="http://schemas.microsoft.com/office/drawing/2014/main" id="{768ACB56-DB69-4E4C-806E-1B0B1774E93A}"/>
              </a:ext>
            </a:extLst>
          </p:cNvPr>
          <p:cNvSpPr/>
          <p:nvPr/>
        </p:nvSpPr>
        <p:spPr>
          <a:xfrm>
            <a:off x="9819443" y="3488524"/>
            <a:ext cx="1993036" cy="92145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AUTOMATICALLY</a:t>
            </a:r>
            <a:endParaRPr lang="en-IN" dirty="0"/>
          </a:p>
        </p:txBody>
      </p:sp>
      <p:cxnSp>
        <p:nvCxnSpPr>
          <p:cNvPr id="11" name="Straight Arrow Connector 10">
            <a:extLst>
              <a:ext uri="{FF2B5EF4-FFF2-40B4-BE49-F238E27FC236}">
                <a16:creationId xmlns:a16="http://schemas.microsoft.com/office/drawing/2014/main" id="{312150E7-FC56-4767-9BBB-D21D8F039E9E}"/>
              </a:ext>
            </a:extLst>
          </p:cNvPr>
          <p:cNvCxnSpPr>
            <a:stCxn id="2" idx="3"/>
            <a:endCxn id="4" idx="1"/>
          </p:cNvCxnSpPr>
          <p:nvPr/>
        </p:nvCxnSpPr>
        <p:spPr>
          <a:xfrm flipV="1">
            <a:off x="2112885" y="3809431"/>
            <a:ext cx="514905" cy="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0CAA98-14D5-49E7-AF43-499AF9B2D25B}"/>
              </a:ext>
            </a:extLst>
          </p:cNvPr>
          <p:cNvCxnSpPr>
            <a:cxnSpLocks/>
            <a:endCxn id="5" idx="2"/>
          </p:cNvCxnSpPr>
          <p:nvPr/>
        </p:nvCxnSpPr>
        <p:spPr>
          <a:xfrm flipV="1">
            <a:off x="3980156" y="2858609"/>
            <a:ext cx="1065318" cy="957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916258-1F23-49C2-B457-4F6188EA19D0}"/>
              </a:ext>
            </a:extLst>
          </p:cNvPr>
          <p:cNvCxnSpPr>
            <a:cxnSpLocks/>
          </p:cNvCxnSpPr>
          <p:nvPr/>
        </p:nvCxnSpPr>
        <p:spPr>
          <a:xfrm>
            <a:off x="4006786" y="3805901"/>
            <a:ext cx="1050522" cy="762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46BFF3-FEF0-402B-8AC5-C72C06DD3C6C}"/>
              </a:ext>
            </a:extLst>
          </p:cNvPr>
          <p:cNvCxnSpPr>
            <a:cxnSpLocks/>
            <a:endCxn id="7" idx="2"/>
          </p:cNvCxnSpPr>
          <p:nvPr/>
        </p:nvCxnSpPr>
        <p:spPr>
          <a:xfrm flipV="1">
            <a:off x="5729055" y="4377600"/>
            <a:ext cx="1011315" cy="547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CB70FB-14C6-4E27-B54D-D7325E0CBBC0}"/>
              </a:ext>
            </a:extLst>
          </p:cNvPr>
          <p:cNvCxnSpPr>
            <a:cxnSpLocks/>
            <a:stCxn id="7" idx="3"/>
            <a:endCxn id="8" idx="1"/>
          </p:cNvCxnSpPr>
          <p:nvPr/>
        </p:nvCxnSpPr>
        <p:spPr>
          <a:xfrm flipV="1">
            <a:off x="7581530" y="3805902"/>
            <a:ext cx="340311" cy="3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7352EE-11C5-467A-AD03-236E2CACDCE8}"/>
              </a:ext>
            </a:extLst>
          </p:cNvPr>
          <p:cNvCxnSpPr>
            <a:cxnSpLocks/>
          </p:cNvCxnSpPr>
          <p:nvPr/>
        </p:nvCxnSpPr>
        <p:spPr>
          <a:xfrm>
            <a:off x="9289003" y="3778914"/>
            <a:ext cx="504992" cy="10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67689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D387-0457-46A9-B9A4-B4D960D4E06C}"/>
              </a:ext>
            </a:extLst>
          </p:cNvPr>
          <p:cNvSpPr>
            <a:spLocks noGrp="1"/>
          </p:cNvSpPr>
          <p:nvPr>
            <p:ph type="title"/>
          </p:nvPr>
        </p:nvSpPr>
        <p:spPr/>
        <p:txBody>
          <a:bodyPr/>
          <a:lstStyle/>
          <a:p>
            <a:r>
              <a:rPr lang="en-US" b="1" dirty="0">
                <a:latin typeface="Times New Roman" pitchFamily="18" charset="0"/>
                <a:cs typeface="Times New Roman" pitchFamily="18" charset="0"/>
              </a:rPr>
              <a:t>Future Scope</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06445D3-FC89-4318-B227-B2C1EF2C16E6}"/>
              </a:ext>
            </a:extLst>
          </p:cNvPr>
          <p:cNvSpPr>
            <a:spLocks noGrp="1"/>
          </p:cNvSpPr>
          <p:nvPr>
            <p:ph idx="1"/>
          </p:nvPr>
        </p:nvSpPr>
        <p:spPr>
          <a:xfrm>
            <a:off x="677334" y="1860144"/>
            <a:ext cx="10383602" cy="3880773"/>
          </a:xfrm>
        </p:spPr>
        <p:txBody>
          <a:bodyPr>
            <a:normAutofit/>
          </a:bodyPr>
          <a:lstStyle/>
          <a:p>
            <a:r>
              <a:rPr lang="en-US" sz="2800" dirty="0">
                <a:solidFill>
                  <a:schemeClr val="tx1"/>
                </a:solidFill>
                <a:latin typeface="Times New Roman" pitchFamily="18" charset="0"/>
                <a:cs typeface="Times New Roman" pitchFamily="18" charset="0"/>
              </a:rPr>
              <a:t>In this technological world people would like to spend their free time with the pleasant environment to keep them away from mental distractions, Stress, Depressions in work etc...</a:t>
            </a:r>
          </a:p>
          <a:p>
            <a:r>
              <a:rPr lang="en-US" sz="2800" dirty="0">
                <a:solidFill>
                  <a:schemeClr val="tx1"/>
                </a:solidFill>
                <a:latin typeface="Times New Roman" pitchFamily="18" charset="0"/>
                <a:cs typeface="Times New Roman" pitchFamily="18" charset="0"/>
              </a:rPr>
              <a:t> Often, they have no time to take care of plants and forget to water them . Due to this these plants get wilted. </a:t>
            </a:r>
          </a:p>
          <a:p>
            <a:r>
              <a:rPr lang="en-US" sz="2800" dirty="0">
                <a:solidFill>
                  <a:schemeClr val="tx1"/>
                </a:solidFill>
                <a:latin typeface="Times New Roman" pitchFamily="18" charset="0"/>
                <a:cs typeface="Times New Roman" pitchFamily="18" charset="0"/>
              </a:rPr>
              <a:t>To avoid these things, we can use this Automatic Water dispenser to water them on time and keep them healthy and happy.</a:t>
            </a:r>
            <a:endParaRPr lang="en-IN"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7052068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8D5D-0E72-4B87-9B4F-F029BF234DF1}"/>
              </a:ext>
            </a:extLst>
          </p:cNvPr>
          <p:cNvSpPr>
            <a:spLocks noGrp="1"/>
          </p:cNvSpPr>
          <p:nvPr>
            <p:ph type="title"/>
          </p:nvPr>
        </p:nvSpPr>
        <p:spPr/>
        <p:txBody>
          <a:bodyPr/>
          <a:lstStyle/>
          <a:p>
            <a:r>
              <a:rPr lang="en-US" b="1" dirty="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F5CD3C0-4175-4C28-8867-3C5BB72296DB}"/>
              </a:ext>
            </a:extLst>
          </p:cNvPr>
          <p:cNvSpPr>
            <a:spLocks noGrp="1"/>
          </p:cNvSpPr>
          <p:nvPr>
            <p:ph idx="1"/>
          </p:nvPr>
        </p:nvSpPr>
        <p:spPr>
          <a:xfrm>
            <a:off x="600215" y="1620763"/>
            <a:ext cx="11353085" cy="3880773"/>
          </a:xfrm>
        </p:spPr>
        <p:txBody>
          <a:bodyPr>
            <a:normAutofit/>
          </a:bodyPr>
          <a:lstStyle/>
          <a:p>
            <a:r>
              <a:rPr lang="en-US" sz="2800" dirty="0">
                <a:solidFill>
                  <a:schemeClr val="tx1"/>
                </a:solidFill>
                <a:latin typeface="Times New Roman" pitchFamily="18" charset="0"/>
                <a:cs typeface="Times New Roman" pitchFamily="18" charset="0"/>
              </a:rPr>
              <a:t>This prototype can be used to dispense water at the right time by inputting the pre determined amount of moisture content.</a:t>
            </a:r>
          </a:p>
          <a:p>
            <a:r>
              <a:rPr lang="en-US" sz="2800" dirty="0">
                <a:solidFill>
                  <a:schemeClr val="tx1"/>
                </a:solidFill>
                <a:latin typeface="Times New Roman" pitchFamily="18" charset="0"/>
                <a:cs typeface="Times New Roman" pitchFamily="18" charset="0"/>
              </a:rPr>
              <a:t> The moisture level for different types of soils are adjustable and can be changed accordingly. </a:t>
            </a:r>
          </a:p>
          <a:p>
            <a:r>
              <a:rPr lang="en-US" sz="2800" dirty="0">
                <a:solidFill>
                  <a:schemeClr val="tx1"/>
                </a:solidFill>
                <a:latin typeface="Times New Roman" pitchFamily="18" charset="0"/>
                <a:cs typeface="Times New Roman" pitchFamily="18" charset="0"/>
              </a:rPr>
              <a:t>When the user gets a notification in his mobile phone he can water the plant or the device itself pours water accordingly. </a:t>
            </a:r>
          </a:p>
          <a:p>
            <a:endParaRPr lang="en-IN"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92548888"/>
      </p:ext>
    </p:extLst>
  </p:cSld>
  <p:clrMapOvr>
    <a:masterClrMapping/>
  </p:clrMapOvr>
  <p:transition spd="med">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257</TotalTime>
  <Words>511</Words>
  <Application>Microsoft Office PowerPoint</Application>
  <PresentationFormat>Widescreen</PresentationFormat>
  <Paragraphs>51</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Times New Roman</vt:lpstr>
      <vt:lpstr>Trebuchet MS</vt:lpstr>
      <vt:lpstr>Wingdings 3</vt:lpstr>
      <vt:lpstr>Facet</vt:lpstr>
      <vt:lpstr>AUTOMATIC  WATER  DISPENCER  FOR  PLANTS </vt:lpstr>
      <vt:lpstr>INTRODUCTION</vt:lpstr>
      <vt:lpstr>Solution</vt:lpstr>
      <vt:lpstr>Working</vt:lpstr>
      <vt:lpstr>Mobile application</vt:lpstr>
      <vt:lpstr>Sample </vt:lpstr>
      <vt:lpstr>PowerPoint Presentation</vt:lpstr>
      <vt:lpstr>Future Scope</vt:lpstr>
      <vt:lpstr>CONCLUSION</vt:lpstr>
      <vt:lpstr>Demo video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WATER DISPENCER FOR PLANTS </dc:title>
  <dc:creator>Oscar A</dc:creator>
  <cp:lastModifiedBy>DHIVAKAR DHIVA</cp:lastModifiedBy>
  <cp:revision>19</cp:revision>
  <dcterms:created xsi:type="dcterms:W3CDTF">2021-08-09T04:57:06Z</dcterms:created>
  <dcterms:modified xsi:type="dcterms:W3CDTF">2022-03-30T18:10:15Z</dcterms:modified>
</cp:coreProperties>
</file>