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71" autoAdjust="0"/>
  </p:normalViewPr>
  <p:slideViewPr>
    <p:cSldViewPr>
      <p:cViewPr varScale="1">
        <p:scale>
          <a:sx n="87" d="100"/>
          <a:sy n="87" d="100"/>
        </p:scale>
        <p:origin x="133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5E2C8CE-1D85-4C74-B678-08F266381D4E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5D57791-A3E2-4FA9-ACBE-5D1DE0B6D5D3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Application and challenges of green </a:t>
            </a:r>
            <a:r>
              <a:rPr lang="en-US" sz="4000" b="1" dirty="0" err="1"/>
              <a:t>Iot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Presented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by</a:t>
            </a:r>
          </a:p>
          <a:p>
            <a:r>
              <a:rPr lang="en-US" dirty="0"/>
              <a:t>191CS129 &amp; Ashwin .R.A</a:t>
            </a:r>
          </a:p>
          <a:p>
            <a:r>
              <a:rPr lang="en-IN" dirty="0"/>
              <a:t>191CS103 &amp; </a:t>
            </a:r>
            <a:r>
              <a:rPr lang="en-IN" dirty="0" err="1"/>
              <a:t>Abhi</a:t>
            </a:r>
            <a:r>
              <a:rPr lang="en-IN" dirty="0"/>
              <a:t> </a:t>
            </a:r>
            <a:r>
              <a:rPr lang="en-IN" dirty="0" err="1"/>
              <a:t>Nivesh.L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2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directions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dirty="0"/>
              <a:t>The future of IoT has the potential to be limitless.</a:t>
            </a:r>
          </a:p>
          <a:p>
            <a:r>
              <a:rPr lang="en-IN" dirty="0"/>
              <a:t>This will enable new opportunities within remote learning, surgery and repair. Immersive mixed reality applications have the potential to become the next platform after mobile – realized through 3D audio and haptic sensations and becoming our main interface to the real world. Bringing future IoT to life will require close synergy between the IoT- and network platforms. This continues to be a key focus area of Ericsson research.</a:t>
            </a:r>
          </a:p>
        </p:txBody>
      </p:sp>
    </p:spTree>
    <p:extLst>
      <p:ext uri="{BB962C8B-B14F-4D97-AF65-F5344CB8AC3E}">
        <p14:creationId xmlns:p14="http://schemas.microsoft.com/office/powerpoint/2010/main" val="408360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A7EB-14C0-4554-B9CA-E4656924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8013-648C-4B93-8F0B-0E673EE4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S. H. Alsamhi1 , </a:t>
            </a:r>
            <a:r>
              <a:rPr lang="en-IN" dirty="0" err="1"/>
              <a:t>Ou</a:t>
            </a:r>
            <a:r>
              <a:rPr lang="en-IN" dirty="0"/>
              <a:t> Ma2 , M. Samar Ansari3 , </a:t>
            </a:r>
            <a:r>
              <a:rPr lang="en-IN" dirty="0" err="1"/>
              <a:t>Qingliang</a:t>
            </a:r>
            <a:r>
              <a:rPr lang="en-IN" dirty="0"/>
              <a:t> Meng4,” Greening Internet of Things for Smart </a:t>
            </a:r>
            <a:r>
              <a:rPr lang="en-IN" dirty="0" err="1"/>
              <a:t>Everythings</a:t>
            </a:r>
            <a:r>
              <a:rPr lang="en-IN" dirty="0"/>
              <a:t> with A </a:t>
            </a:r>
            <a:r>
              <a:rPr lang="en-IN" dirty="0" err="1"/>
              <a:t>GreenEnvironment</a:t>
            </a:r>
            <a:r>
              <a:rPr lang="en-IN" dirty="0"/>
              <a:t> Life: A Survey and Future Prospects”. </a:t>
            </a:r>
          </a:p>
          <a:p>
            <a:r>
              <a:rPr lang="en-IN" dirty="0"/>
              <a:t>2. C. Zhu, V.C. Leung, K. Wang, L.T. Yang, Y. Zhang, </a:t>
            </a:r>
            <a:r>
              <a:rPr lang="en-IN" dirty="0" err="1"/>
              <a:t>MultiMethod</a:t>
            </a:r>
            <a:r>
              <a:rPr lang="en-IN" dirty="0"/>
              <a:t> Data Delivery for Green Sensor-Cloud, IEEE Communications Magazine</a:t>
            </a:r>
          </a:p>
        </p:txBody>
      </p:sp>
    </p:spTree>
    <p:extLst>
      <p:ext uri="{BB962C8B-B14F-4D97-AF65-F5344CB8AC3E}">
        <p14:creationId xmlns:p14="http://schemas.microsoft.com/office/powerpoint/2010/main" val="346866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/>
              <a:t>Thank you 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94407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Contents: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Architecture of green IoT</a:t>
            </a:r>
          </a:p>
          <a:p>
            <a:r>
              <a:rPr lang="en-US" dirty="0"/>
              <a:t>Technologies for green IoT</a:t>
            </a:r>
          </a:p>
          <a:p>
            <a:r>
              <a:rPr lang="en-US" dirty="0"/>
              <a:t>Internet of things for smart cities</a:t>
            </a:r>
          </a:p>
          <a:p>
            <a:r>
              <a:rPr lang="en-US" dirty="0"/>
              <a:t>Advantages of green IoT</a:t>
            </a:r>
          </a:p>
          <a:p>
            <a:r>
              <a:rPr lang="en-US" dirty="0"/>
              <a:t>Developments in green IoT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Future research directions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36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Abstract: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IoT is that things which can communicate with each other without human.</a:t>
            </a:r>
          </a:p>
          <a:p>
            <a:r>
              <a:rPr lang="en-US" sz="2400" dirty="0"/>
              <a:t>Due to the huge and rapid developments in science and technology ,the world is becoming smart. </a:t>
            </a:r>
          </a:p>
          <a:p>
            <a:r>
              <a:rPr lang="en-US" sz="2400" dirty="0"/>
              <a:t>IoT  targets at connecting various objects with some unique addresses , to enable them interacting with each other and the world.</a:t>
            </a:r>
          </a:p>
          <a:p>
            <a:r>
              <a:rPr lang="en-US" sz="2400" dirty="0"/>
              <a:t>Further green IoT targets at sustainable smart world, by reducing the energy consumption of IoT.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784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Statement Addressed: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IN" sz="2200" dirty="0"/>
              <a:t>At present IoT is faced with many challenges Such as</a:t>
            </a:r>
          </a:p>
          <a:p>
            <a:pPr fontAlgn="base"/>
            <a:r>
              <a:rPr lang="en-IN" sz="2200" dirty="0"/>
              <a:t>Scalability</a:t>
            </a:r>
          </a:p>
          <a:p>
            <a:pPr fontAlgn="base"/>
            <a:r>
              <a:rPr lang="en-IN" sz="2200" dirty="0"/>
              <a:t>Technological Standardization</a:t>
            </a:r>
          </a:p>
          <a:p>
            <a:pPr fontAlgn="base"/>
            <a:r>
              <a:rPr lang="en-IN" sz="2200" dirty="0"/>
              <a:t>Inter Operability</a:t>
            </a:r>
          </a:p>
          <a:p>
            <a:pPr fontAlgn="base"/>
            <a:r>
              <a:rPr lang="en-IN" sz="2200" dirty="0"/>
              <a:t>Discovery</a:t>
            </a:r>
          </a:p>
          <a:p>
            <a:pPr fontAlgn="base"/>
            <a:r>
              <a:rPr lang="en-IN" sz="2200" dirty="0"/>
              <a:t>Software Complexity</a:t>
            </a:r>
          </a:p>
          <a:p>
            <a:pPr fontAlgn="base"/>
            <a:r>
              <a:rPr lang="en-IN" sz="2200" dirty="0"/>
              <a:t>Power supply</a:t>
            </a:r>
          </a:p>
          <a:p>
            <a:pPr fontAlgn="base"/>
            <a:r>
              <a:rPr lang="en-IN" sz="2200" dirty="0"/>
              <a:t>Interaction and short range communication</a:t>
            </a:r>
          </a:p>
          <a:p>
            <a:pPr fontAlgn="base"/>
            <a:r>
              <a:rPr lang="en-IN" sz="2200" dirty="0"/>
              <a:t>Fault tolerance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9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Existing Solution to the Problem Addressed: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 IoT has taken over the automobile sectors very effectively. For example we can take the Google  waymo , it is the fully automated car which does not requires any driver assistance</a:t>
            </a:r>
            <a:r>
              <a:rPr lang="en-IN" dirty="0"/>
              <a:t> .</a:t>
            </a:r>
          </a:p>
          <a:p>
            <a:r>
              <a:rPr lang="en-US" sz="1600" dirty="0"/>
              <a:t>Some common developments were encouraged to attain agricultural sustainability.</a:t>
            </a:r>
            <a:endParaRPr lang="en-IN" sz="1600" dirty="0"/>
          </a:p>
          <a:p>
            <a:r>
              <a:rPr lang="en-IN" sz="1600" dirty="0"/>
              <a:t>Projects using IoT for maximizing renewable energy technologies are developed.</a:t>
            </a:r>
          </a:p>
          <a:p>
            <a:r>
              <a:rPr lang="en-US" sz="1600" dirty="0"/>
              <a:t>IoT tools used to supervise the environmental changes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33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Architecture of green IoT: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11" y="2636912"/>
            <a:ext cx="4289172" cy="2880320"/>
          </a:xfrm>
        </p:spPr>
      </p:pic>
    </p:spTree>
    <p:extLst>
      <p:ext uri="{BB962C8B-B14F-4D97-AF65-F5344CB8AC3E}">
        <p14:creationId xmlns:p14="http://schemas.microsoft.com/office/powerpoint/2010/main" val="9069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Technologies for green IoT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Identification technologies</a:t>
            </a:r>
          </a:p>
          <a:p>
            <a:r>
              <a:rPr lang="en-US" sz="2800" dirty="0"/>
              <a:t>Cloud platform</a:t>
            </a:r>
          </a:p>
          <a:p>
            <a:r>
              <a:rPr lang="en-US" sz="2800" dirty="0"/>
              <a:t>Network technologies</a:t>
            </a:r>
          </a:p>
          <a:p>
            <a:r>
              <a:rPr lang="en-US" sz="2800" dirty="0"/>
              <a:t>Software and algorithms</a:t>
            </a:r>
          </a:p>
          <a:p>
            <a:r>
              <a:rPr lang="en-US" sz="2800" dirty="0"/>
              <a:t>Hardware</a:t>
            </a:r>
          </a:p>
          <a:p>
            <a:r>
              <a:rPr lang="en-US" sz="2800" dirty="0"/>
              <a:t>Data and signal processing technologies</a:t>
            </a:r>
          </a:p>
          <a:p>
            <a:r>
              <a:rPr lang="en-US" sz="2800" dirty="0"/>
              <a:t>Power and energy storage technologies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16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IoT for smart cities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home</a:t>
            </a:r>
          </a:p>
          <a:p>
            <a:r>
              <a:rPr lang="en-US" dirty="0"/>
              <a:t>Industrial automation </a:t>
            </a:r>
          </a:p>
          <a:p>
            <a:r>
              <a:rPr lang="en-US" dirty="0"/>
              <a:t>Smart health care</a:t>
            </a:r>
          </a:p>
          <a:p>
            <a:r>
              <a:rPr lang="en-US" dirty="0"/>
              <a:t>Smart grid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054562"/>
            <a:ext cx="3672408" cy="26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7024744" cy="1143000"/>
          </a:xfrm>
        </p:spPr>
        <p:txBody>
          <a:bodyPr/>
          <a:lstStyle/>
          <a:p>
            <a:pPr algn="l"/>
            <a:r>
              <a:rPr lang="en-US" b="1" dirty="0"/>
              <a:t>Advantages of green IoT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800" dirty="0"/>
              <a:t>Does not emit anything harmful into the air</a:t>
            </a:r>
          </a:p>
          <a:p>
            <a:r>
              <a:rPr lang="en-IN" sz="2800" dirty="0"/>
              <a:t> Can bring economic benefits to certain areas. </a:t>
            </a:r>
          </a:p>
          <a:p>
            <a:r>
              <a:rPr lang="en-IN" sz="2800" dirty="0"/>
              <a:t> Requires less maintenance so you don’t have to shell out a lot of money to operate it .</a:t>
            </a:r>
          </a:p>
          <a:p>
            <a:r>
              <a:rPr lang="en-IN" sz="2800" dirty="0"/>
              <a:t>Renewable which means we will never run out. </a:t>
            </a:r>
          </a:p>
          <a:p>
            <a:r>
              <a:rPr lang="en-IN" sz="2800" dirty="0"/>
              <a:t> Can slow the effects of global warming by reducing CO2 Emissions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929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6697034</TotalTime>
  <Words>495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Austin</vt:lpstr>
      <vt:lpstr>Application and challenges of green Iot</vt:lpstr>
      <vt:lpstr>Contents:</vt:lpstr>
      <vt:lpstr>Abstract:</vt:lpstr>
      <vt:lpstr>Problem Statement Addressed:</vt:lpstr>
      <vt:lpstr>Existing Solution to the Problem Addressed:</vt:lpstr>
      <vt:lpstr>Architecture of green IoT:</vt:lpstr>
      <vt:lpstr>Technologies for green IoT</vt:lpstr>
      <vt:lpstr>IoT for smart cities:</vt:lpstr>
      <vt:lpstr>Advantages of green IoT:</vt:lpstr>
      <vt:lpstr>Future research directions</vt:lpstr>
      <vt:lpstr>REFERENCE:</vt:lpstr>
      <vt:lpstr>Thank you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ashwinra2001@gmail.com</cp:lastModifiedBy>
  <cp:revision>16</cp:revision>
  <dcterms:created xsi:type="dcterms:W3CDTF">2020-09-23T12:16:26Z</dcterms:created>
  <dcterms:modified xsi:type="dcterms:W3CDTF">2022-03-24T08:12:04Z</dcterms:modified>
</cp:coreProperties>
</file>