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0441-4BA9-413F-9215-A4DFA5584B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3B0324-4541-40B3-90D2-F73CD1DB5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EFE825-5798-412D-B305-1C39824F08A9}"/>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5" name="Footer Placeholder 4">
            <a:extLst>
              <a:ext uri="{FF2B5EF4-FFF2-40B4-BE49-F238E27FC236}">
                <a16:creationId xmlns:a16="http://schemas.microsoft.com/office/drawing/2014/main" id="{419EA621-926A-47F5-A67C-557816580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D30DE-5C71-4752-9AD3-1F30A3B94CF6}"/>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335768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5040-91E5-4390-8B5C-F52B90D5A1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80B359-4A35-45C7-BE42-C56DDF342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5B250-4416-4A0B-A145-474DB23F6946}"/>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5" name="Footer Placeholder 4">
            <a:extLst>
              <a:ext uri="{FF2B5EF4-FFF2-40B4-BE49-F238E27FC236}">
                <a16:creationId xmlns:a16="http://schemas.microsoft.com/office/drawing/2014/main" id="{DEAE3DCF-20C1-4E9A-A8F1-6ADD3F3E8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BBCD5-C327-4CA8-8693-E55BEE95B1E9}"/>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201708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3574F-6379-4BEA-9893-D77134DA8B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A498-B485-4FD9-BFAD-94DECFE23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2A570-F7FE-47E0-8E9D-5AC469E35225}"/>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5" name="Footer Placeholder 4">
            <a:extLst>
              <a:ext uri="{FF2B5EF4-FFF2-40B4-BE49-F238E27FC236}">
                <a16:creationId xmlns:a16="http://schemas.microsoft.com/office/drawing/2014/main" id="{EF5DDEBB-21D6-4744-8B64-088D4FEEA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52E98-BFBB-42AB-B656-0536BD048BF1}"/>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380367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5428-9244-4E3C-87B9-44B0E4E126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96244-0771-470B-841E-AD003A2323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A9B46-40B1-442A-A6AF-7A490982F40E}"/>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5" name="Footer Placeholder 4">
            <a:extLst>
              <a:ext uri="{FF2B5EF4-FFF2-40B4-BE49-F238E27FC236}">
                <a16:creationId xmlns:a16="http://schemas.microsoft.com/office/drawing/2014/main" id="{5703AF1E-B429-4DC0-8CB2-53A6F1138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8BC3F-B825-4EBA-B60F-EA53340A7281}"/>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246465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FF61-B69E-4918-AC23-C11038E139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D4CCA2-D71C-486A-B6F7-952EE8DAF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079EE-2BB4-4624-A5CE-0879032DDA8C}"/>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5" name="Footer Placeholder 4">
            <a:extLst>
              <a:ext uri="{FF2B5EF4-FFF2-40B4-BE49-F238E27FC236}">
                <a16:creationId xmlns:a16="http://schemas.microsoft.com/office/drawing/2014/main" id="{68350A49-2374-4E54-90B7-25DAADBB3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700A5-1D20-4005-82EC-40A30CD73E18}"/>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213640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2278-ED0A-40B1-9685-6CF15EF97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BFF277-FCF1-4780-A323-9C48E4977C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8FBDDE-A4BC-41E7-B75F-E45792BF07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BA7392-88B2-4F05-9569-02014F0F11BF}"/>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6" name="Footer Placeholder 5">
            <a:extLst>
              <a:ext uri="{FF2B5EF4-FFF2-40B4-BE49-F238E27FC236}">
                <a16:creationId xmlns:a16="http://schemas.microsoft.com/office/drawing/2014/main" id="{563B6553-8CBE-4A10-9D25-F7290E84A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FF11A-03B4-4078-9874-DFC11FBCE176}"/>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302810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4895-00D0-4F81-A238-6D0EDCEFDB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57C7BC-EA14-4464-AF43-E178ECA2D6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2B94CD-207D-46C6-85D4-DC79684A4D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65F280-46B6-4BC4-8387-9AFBD907A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925BFF-7CCC-4886-AEA8-01B5666414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4FE08-70D4-4720-A3C2-C8303B13F1C5}"/>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8" name="Footer Placeholder 7">
            <a:extLst>
              <a:ext uri="{FF2B5EF4-FFF2-40B4-BE49-F238E27FC236}">
                <a16:creationId xmlns:a16="http://schemas.microsoft.com/office/drawing/2014/main" id="{D2606C21-739F-4474-AC10-98D2F580F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4FD90C-D2C9-4448-9DBF-602143560545}"/>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330481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20F1-411E-4DC8-824C-BBAFF83ED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49B75A-86CB-4668-8A5F-2281098795DF}"/>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4" name="Footer Placeholder 3">
            <a:extLst>
              <a:ext uri="{FF2B5EF4-FFF2-40B4-BE49-F238E27FC236}">
                <a16:creationId xmlns:a16="http://schemas.microsoft.com/office/drawing/2014/main" id="{4CD66958-007C-4555-8C05-E69B391FFE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062782-4337-4265-889F-62FD0CE69B9F}"/>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355850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359A19-2F38-4202-B789-BA3485F7D5BF}"/>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3" name="Footer Placeholder 2">
            <a:extLst>
              <a:ext uri="{FF2B5EF4-FFF2-40B4-BE49-F238E27FC236}">
                <a16:creationId xmlns:a16="http://schemas.microsoft.com/office/drawing/2014/main" id="{5047E5A8-1CAD-4EDB-87DC-D93D512E6D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7FDA90-C340-4B78-BC47-177EC5CBC49E}"/>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44592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D53D-E8B4-483E-BD14-CD89293D2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882538-A237-4066-8EC4-A2452D679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2E7AB3-9B9C-4ED2-B196-85C96C4A5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B036E-50DA-482B-8A97-4FB6ACA49F22}"/>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6" name="Footer Placeholder 5">
            <a:extLst>
              <a:ext uri="{FF2B5EF4-FFF2-40B4-BE49-F238E27FC236}">
                <a16:creationId xmlns:a16="http://schemas.microsoft.com/office/drawing/2014/main" id="{BEE9B997-FD55-4618-9D5E-64245E1F8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6D792-F5D4-41F4-B202-3E93476A2ED3}"/>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15307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8BFA-9662-4A86-A269-AD6B2EEB6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1C6CEB-D467-4757-B703-FD0F7DB40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9955CA-231F-4B68-A29A-BD60CCC04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85E17-DFFB-4FA8-B12B-8EFD5A5A1BCC}"/>
              </a:ext>
            </a:extLst>
          </p:cNvPr>
          <p:cNvSpPr>
            <a:spLocks noGrp="1"/>
          </p:cNvSpPr>
          <p:nvPr>
            <p:ph type="dt" sz="half" idx="10"/>
          </p:nvPr>
        </p:nvSpPr>
        <p:spPr/>
        <p:txBody>
          <a:bodyPr/>
          <a:lstStyle/>
          <a:p>
            <a:fld id="{A72D7E35-E786-4405-86BA-EE7145B66759}" type="datetimeFigureOut">
              <a:rPr lang="en-US" smtClean="0"/>
              <a:t>3/24/2022</a:t>
            </a:fld>
            <a:endParaRPr lang="en-US"/>
          </a:p>
        </p:txBody>
      </p:sp>
      <p:sp>
        <p:nvSpPr>
          <p:cNvPr id="6" name="Footer Placeholder 5">
            <a:extLst>
              <a:ext uri="{FF2B5EF4-FFF2-40B4-BE49-F238E27FC236}">
                <a16:creationId xmlns:a16="http://schemas.microsoft.com/office/drawing/2014/main" id="{4F5F79EF-9C7E-4074-A546-21F4FB657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B70CC-338F-41AD-AC06-C80DB1546803}"/>
              </a:ext>
            </a:extLst>
          </p:cNvPr>
          <p:cNvSpPr>
            <a:spLocks noGrp="1"/>
          </p:cNvSpPr>
          <p:nvPr>
            <p:ph type="sldNum" sz="quarter" idx="12"/>
          </p:nvPr>
        </p:nvSpPr>
        <p:spPr/>
        <p:txBody>
          <a:bodyPr/>
          <a:lstStyle/>
          <a:p>
            <a:fld id="{3EACCA87-FD74-42DB-9086-FEFF536A6C89}" type="slidenum">
              <a:rPr lang="en-US" smtClean="0"/>
              <a:t>‹#›</a:t>
            </a:fld>
            <a:endParaRPr lang="en-US"/>
          </a:p>
        </p:txBody>
      </p:sp>
    </p:spTree>
    <p:extLst>
      <p:ext uri="{BB962C8B-B14F-4D97-AF65-F5344CB8AC3E}">
        <p14:creationId xmlns:p14="http://schemas.microsoft.com/office/powerpoint/2010/main" val="302780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F4400-7DD4-45E8-B3C4-6955C627A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FE9F06-B330-4CE5-8181-68A567689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100BD-AC6B-452E-B1C3-C20CD006A4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D7E35-E786-4405-86BA-EE7145B66759}" type="datetimeFigureOut">
              <a:rPr lang="en-US" smtClean="0"/>
              <a:t>3/24/2022</a:t>
            </a:fld>
            <a:endParaRPr lang="en-US"/>
          </a:p>
        </p:txBody>
      </p:sp>
      <p:sp>
        <p:nvSpPr>
          <p:cNvPr id="5" name="Footer Placeholder 4">
            <a:extLst>
              <a:ext uri="{FF2B5EF4-FFF2-40B4-BE49-F238E27FC236}">
                <a16:creationId xmlns:a16="http://schemas.microsoft.com/office/drawing/2014/main" id="{775173AF-831A-47FF-814F-7C1BC0707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235BC3-464D-4B2E-9310-2FE058025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CCA87-FD74-42DB-9086-FEFF536A6C89}" type="slidenum">
              <a:rPr lang="en-US" smtClean="0"/>
              <a:t>‹#›</a:t>
            </a:fld>
            <a:endParaRPr lang="en-US"/>
          </a:p>
        </p:txBody>
      </p:sp>
    </p:spTree>
    <p:extLst>
      <p:ext uri="{BB962C8B-B14F-4D97-AF65-F5344CB8AC3E}">
        <p14:creationId xmlns:p14="http://schemas.microsoft.com/office/powerpoint/2010/main" val="1309776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3C80-82C2-46C4-B3C4-76DC2B563330}"/>
              </a:ext>
            </a:extLst>
          </p:cNvPr>
          <p:cNvSpPr>
            <a:spLocks noGrp="1"/>
          </p:cNvSpPr>
          <p:nvPr>
            <p:ph type="ctrTitle"/>
          </p:nvPr>
        </p:nvSpPr>
        <p:spPr/>
        <p:txBody>
          <a:bodyPr/>
          <a:lstStyle/>
          <a:p>
            <a:r>
              <a:rPr lang="en-US" dirty="0"/>
              <a:t>Car key detector</a:t>
            </a:r>
          </a:p>
        </p:txBody>
      </p:sp>
      <p:sp>
        <p:nvSpPr>
          <p:cNvPr id="3" name="Subtitle 2">
            <a:extLst>
              <a:ext uri="{FF2B5EF4-FFF2-40B4-BE49-F238E27FC236}">
                <a16:creationId xmlns:a16="http://schemas.microsoft.com/office/drawing/2014/main" id="{8288B6CC-7175-41DA-AB13-81CF1E7386C5}"/>
              </a:ext>
            </a:extLst>
          </p:cNvPr>
          <p:cNvSpPr>
            <a:spLocks noGrp="1"/>
          </p:cNvSpPr>
          <p:nvPr>
            <p:ph type="subTitle" idx="1"/>
          </p:nvPr>
        </p:nvSpPr>
        <p:spPr/>
        <p:txBody>
          <a:bodyPr/>
          <a:lstStyle/>
          <a:p>
            <a:r>
              <a:rPr lang="en-US" dirty="0"/>
              <a:t>SAI VARUN T(202AD130)</a:t>
            </a:r>
          </a:p>
        </p:txBody>
      </p:sp>
    </p:spTree>
    <p:extLst>
      <p:ext uri="{BB962C8B-B14F-4D97-AF65-F5344CB8AC3E}">
        <p14:creationId xmlns:p14="http://schemas.microsoft.com/office/powerpoint/2010/main" val="149633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9C02-C903-4A49-B213-62338432ECA9}"/>
              </a:ext>
            </a:extLst>
          </p:cNvPr>
          <p:cNvSpPr>
            <a:spLocks noGrp="1"/>
          </p:cNvSpPr>
          <p:nvPr>
            <p:ph type="title"/>
          </p:nvPr>
        </p:nvSpPr>
        <p:spPr/>
        <p:txBody>
          <a:bodyPr/>
          <a:lstStyle/>
          <a:p>
            <a:r>
              <a:rPr lang="en-US" dirty="0"/>
              <a:t>ANALYSIS OF RESULT AND DISCUSSION</a:t>
            </a:r>
          </a:p>
        </p:txBody>
      </p:sp>
      <p:sp>
        <p:nvSpPr>
          <p:cNvPr id="3" name="Content Placeholder 2">
            <a:extLst>
              <a:ext uri="{FF2B5EF4-FFF2-40B4-BE49-F238E27FC236}">
                <a16:creationId xmlns:a16="http://schemas.microsoft.com/office/drawing/2014/main" id="{956F33D5-157E-4925-BBF5-7034111F9C8D}"/>
              </a:ext>
            </a:extLst>
          </p:cNvPr>
          <p:cNvSpPr>
            <a:spLocks noGrp="1"/>
          </p:cNvSpPr>
          <p:nvPr>
            <p:ph idx="1"/>
          </p:nvPr>
        </p:nvSpPr>
        <p:spPr/>
        <p:txBody>
          <a:bodyPr/>
          <a:lstStyle/>
          <a:p>
            <a:pPr marL="0" indent="0">
              <a:buNone/>
            </a:pPr>
            <a:r>
              <a:rPr lang="en-US" sz="3200" dirty="0"/>
              <a:t>We can conclude by stating that the product at hand is only scalable based on the domain at hand. Given the current choice at hand i.e., car keys, we can also use the same ideology proposed for any type of key and make it a generic key detector.</a:t>
            </a:r>
          </a:p>
          <a:p>
            <a:pPr marL="0" indent="0">
              <a:buNone/>
            </a:pPr>
            <a:endParaRPr lang="en-US" sz="3200" dirty="0"/>
          </a:p>
          <a:p>
            <a:pPr marL="0" indent="0">
              <a:buNone/>
            </a:pPr>
            <a:r>
              <a:rPr lang="en-US" sz="3200" dirty="0"/>
              <a:t>It all depends on what the user expects the product to be and how scalable the chosen sensors are to make it as generically useful as possible.</a:t>
            </a:r>
          </a:p>
          <a:p>
            <a:pPr marL="0" indent="0">
              <a:buNone/>
            </a:pPr>
            <a:endParaRPr lang="en-US" dirty="0"/>
          </a:p>
        </p:txBody>
      </p:sp>
    </p:spTree>
    <p:extLst>
      <p:ext uri="{BB962C8B-B14F-4D97-AF65-F5344CB8AC3E}">
        <p14:creationId xmlns:p14="http://schemas.microsoft.com/office/powerpoint/2010/main" val="73854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06DD-A59A-4B59-9AE9-A8541CDC9BE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6145F51-3E0F-4C3C-B493-3D0155EBE664}"/>
              </a:ext>
            </a:extLst>
          </p:cNvPr>
          <p:cNvSpPr>
            <a:spLocks noGrp="1"/>
          </p:cNvSpPr>
          <p:nvPr>
            <p:ph idx="1"/>
          </p:nvPr>
        </p:nvSpPr>
        <p:spPr/>
        <p:txBody>
          <a:bodyPr/>
          <a:lstStyle/>
          <a:p>
            <a:pPr marL="0" indent="0">
              <a:buNone/>
            </a:pPr>
            <a:r>
              <a:rPr lang="en-US" dirty="0"/>
              <a:t>https://brightside.me/inspiration-tips-and-tricks/these-10-ways-may-help-you-to-open-the-car-if-you-locked-the-keys-inside-402710/</a:t>
            </a:r>
          </a:p>
        </p:txBody>
      </p:sp>
    </p:spTree>
    <p:extLst>
      <p:ext uri="{BB962C8B-B14F-4D97-AF65-F5344CB8AC3E}">
        <p14:creationId xmlns:p14="http://schemas.microsoft.com/office/powerpoint/2010/main" val="215063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E08C-FB12-4D3D-9923-AF3CF7E0BC1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03CA1F8-85CF-48A1-B833-4A0B52D2D1C9}"/>
              </a:ext>
            </a:extLst>
          </p:cNvPr>
          <p:cNvSpPr>
            <a:spLocks noGrp="1"/>
          </p:cNvSpPr>
          <p:nvPr>
            <p:ph idx="1"/>
          </p:nvPr>
        </p:nvSpPr>
        <p:spPr/>
        <p:txBody>
          <a:bodyPr/>
          <a:lstStyle/>
          <a:p>
            <a:pPr marL="0" indent="0">
              <a:buNone/>
            </a:pPr>
            <a:r>
              <a:rPr lang="en-US" dirty="0"/>
              <a:t>Keys are usually easily misplaced, be it car keys, apartment keys, or any other key in your possession we almost always find ourselves misplacing our keys.</a:t>
            </a:r>
          </a:p>
          <a:p>
            <a:pPr marL="0" indent="0">
              <a:buNone/>
            </a:pPr>
            <a:r>
              <a:rPr lang="en-US" dirty="0"/>
              <a:t>To address the issue with car keys where there is a wild card where one might find themselves being locked out of their own vehicle. The motive is to place sensors all over the car so that we can help make sure that we don’t lock ourselves out with the keys inside of the car.</a:t>
            </a:r>
          </a:p>
          <a:p>
            <a:pPr marL="0" indent="0">
              <a:buNone/>
            </a:pPr>
            <a:r>
              <a:rPr lang="en-US" dirty="0"/>
              <a:t>We can place a sensor inside the key which acts like a repellent that repels the car doors from locking automatically when the key is inside of the car and when the engine is off. </a:t>
            </a:r>
          </a:p>
        </p:txBody>
      </p:sp>
    </p:spTree>
    <p:extLst>
      <p:ext uri="{BB962C8B-B14F-4D97-AF65-F5344CB8AC3E}">
        <p14:creationId xmlns:p14="http://schemas.microsoft.com/office/powerpoint/2010/main" val="107036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6809-A5AF-4077-A108-4C5461B334CB}"/>
              </a:ext>
            </a:extLst>
          </p:cNvPr>
          <p:cNvSpPr>
            <a:spLocks noGrp="1"/>
          </p:cNvSpPr>
          <p:nvPr>
            <p:ph type="title"/>
          </p:nvPr>
        </p:nvSpPr>
        <p:spPr/>
        <p:txBody>
          <a:bodyPr/>
          <a:lstStyle/>
          <a:p>
            <a:r>
              <a:rPr lang="en-US" dirty="0"/>
              <a:t>PROBLEM ADDRESSED</a:t>
            </a:r>
          </a:p>
        </p:txBody>
      </p:sp>
      <p:sp>
        <p:nvSpPr>
          <p:cNvPr id="3" name="Content Placeholder 2">
            <a:extLst>
              <a:ext uri="{FF2B5EF4-FFF2-40B4-BE49-F238E27FC236}">
                <a16:creationId xmlns:a16="http://schemas.microsoft.com/office/drawing/2014/main" id="{266A15F3-FC54-42D8-A73F-82A969EB954F}"/>
              </a:ext>
            </a:extLst>
          </p:cNvPr>
          <p:cNvSpPr>
            <a:spLocks noGrp="1"/>
          </p:cNvSpPr>
          <p:nvPr>
            <p:ph idx="1"/>
          </p:nvPr>
        </p:nvSpPr>
        <p:spPr/>
        <p:txBody>
          <a:bodyPr>
            <a:normAutofit lnSpcReduction="10000"/>
          </a:bodyPr>
          <a:lstStyle/>
          <a:p>
            <a:pPr marL="0" indent="0">
              <a:buNone/>
            </a:pPr>
            <a:r>
              <a:rPr lang="en-US" dirty="0"/>
              <a:t>Nowadays we often tend to be forgetful about things, as it turns out most people forget that they’ve put their keys inside the car and lock themselves out.</a:t>
            </a:r>
          </a:p>
          <a:p>
            <a:pPr marL="0" indent="0">
              <a:buNone/>
            </a:pPr>
            <a:r>
              <a:rPr lang="en-US" dirty="0"/>
              <a:t>This happens to be a really concerning issue since a vehicle has inevitably become a big part of our life like it or not. We misplace our keys way to often and it does not serve well all the time. Losing your keys elsewhere is one but being locked out of your own car is another.</a:t>
            </a:r>
          </a:p>
          <a:p>
            <a:pPr marL="0" indent="0">
              <a:buNone/>
            </a:pPr>
            <a:r>
              <a:rPr lang="en-US" dirty="0"/>
              <a:t>In most cases as with cars being locked out of your apartments and houses is also a big issue these days. We almost always do not have a spare key to the place which makes </a:t>
            </a:r>
            <a:r>
              <a:rPr lang="en-US"/>
              <a:t>it even </a:t>
            </a:r>
            <a:r>
              <a:rPr lang="en-US" dirty="0"/>
              <a:t>harder and you’d have to go through so much more in order to set things right.</a:t>
            </a:r>
          </a:p>
        </p:txBody>
      </p:sp>
    </p:spTree>
    <p:extLst>
      <p:ext uri="{BB962C8B-B14F-4D97-AF65-F5344CB8AC3E}">
        <p14:creationId xmlns:p14="http://schemas.microsoft.com/office/powerpoint/2010/main" val="1920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2BFC-1EE3-4EEA-B59E-3E517E837657}"/>
              </a:ext>
            </a:extLst>
          </p:cNvPr>
          <p:cNvSpPr>
            <a:spLocks noGrp="1"/>
          </p:cNvSpPr>
          <p:nvPr>
            <p:ph type="title"/>
          </p:nvPr>
        </p:nvSpPr>
        <p:spPr/>
        <p:txBody>
          <a:bodyPr/>
          <a:lstStyle/>
          <a:p>
            <a:r>
              <a:rPr lang="en-US" dirty="0"/>
              <a:t>EXISTING SOLUTION TO THE PROBLEM</a:t>
            </a:r>
          </a:p>
        </p:txBody>
      </p:sp>
      <p:sp>
        <p:nvSpPr>
          <p:cNvPr id="3" name="Content Placeholder 2">
            <a:extLst>
              <a:ext uri="{FF2B5EF4-FFF2-40B4-BE49-F238E27FC236}">
                <a16:creationId xmlns:a16="http://schemas.microsoft.com/office/drawing/2014/main" id="{948779DD-48E5-4D21-B985-7D65C6DB8ED0}"/>
              </a:ext>
            </a:extLst>
          </p:cNvPr>
          <p:cNvSpPr>
            <a:spLocks noGrp="1"/>
          </p:cNvSpPr>
          <p:nvPr>
            <p:ph idx="1"/>
          </p:nvPr>
        </p:nvSpPr>
        <p:spPr/>
        <p:txBody>
          <a:bodyPr/>
          <a:lstStyle/>
          <a:p>
            <a:pPr marL="0" indent="0">
              <a:buNone/>
            </a:pPr>
            <a:r>
              <a:rPr lang="en-US" sz="3600" dirty="0"/>
              <a:t>The existing solutions for this problem is to seek the assistance of a locksmith or to break down the window of the car which makes for a dramatic display so as to say.</a:t>
            </a:r>
          </a:p>
          <a:p>
            <a:pPr marL="0" indent="0">
              <a:buNone/>
            </a:pPr>
            <a:r>
              <a:rPr lang="en-US" sz="3600" dirty="0"/>
              <a:t>Or you could seek assistance from a car workshop nearby or the assistance of an official to ensure security.</a:t>
            </a:r>
          </a:p>
          <a:p>
            <a:pPr marL="0" indent="0">
              <a:buNone/>
            </a:pPr>
            <a:endParaRPr lang="en-US" dirty="0"/>
          </a:p>
        </p:txBody>
      </p:sp>
    </p:spTree>
    <p:extLst>
      <p:ext uri="{BB962C8B-B14F-4D97-AF65-F5344CB8AC3E}">
        <p14:creationId xmlns:p14="http://schemas.microsoft.com/office/powerpoint/2010/main" val="365332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9D45-D36D-41A5-9140-DE7F588CEDB9}"/>
              </a:ext>
            </a:extLst>
          </p:cNvPr>
          <p:cNvSpPr>
            <a:spLocks noGrp="1"/>
          </p:cNvSpPr>
          <p:nvPr>
            <p:ph type="title"/>
          </p:nvPr>
        </p:nvSpPr>
        <p:spPr/>
        <p:txBody>
          <a:bodyPr/>
          <a:lstStyle/>
          <a:p>
            <a:r>
              <a:rPr lang="en-US" dirty="0"/>
              <a:t>PROPOSED SOLUTION TO THE PROBLEM ADDRESSED</a:t>
            </a:r>
          </a:p>
        </p:txBody>
      </p:sp>
      <p:sp>
        <p:nvSpPr>
          <p:cNvPr id="3" name="Content Placeholder 2">
            <a:extLst>
              <a:ext uri="{FF2B5EF4-FFF2-40B4-BE49-F238E27FC236}">
                <a16:creationId xmlns:a16="http://schemas.microsoft.com/office/drawing/2014/main" id="{DA1B8C00-C08A-478C-8AAE-E7CDDF23A7C1}"/>
              </a:ext>
            </a:extLst>
          </p:cNvPr>
          <p:cNvSpPr>
            <a:spLocks noGrp="1"/>
          </p:cNvSpPr>
          <p:nvPr>
            <p:ph idx="1"/>
          </p:nvPr>
        </p:nvSpPr>
        <p:spPr/>
        <p:txBody>
          <a:bodyPr/>
          <a:lstStyle/>
          <a:p>
            <a:pPr marL="0" indent="0">
              <a:buNone/>
            </a:pPr>
            <a:r>
              <a:rPr lang="en-US" dirty="0"/>
              <a:t>We can place sensors all over the car and also place another sensor inside of the key which acts as a repellent to the sensors which auto lock the car. The sensors inside the car would help you get a sense of whether or not the keys are inside of the car.</a:t>
            </a:r>
          </a:p>
          <a:p>
            <a:pPr marL="0" indent="0">
              <a:buNone/>
            </a:pPr>
            <a:r>
              <a:rPr lang="en-US" dirty="0"/>
              <a:t>The repellents inside the key would only act about when the engine is off.</a:t>
            </a:r>
          </a:p>
          <a:p>
            <a:pPr marL="0" indent="0">
              <a:buNone/>
            </a:pPr>
            <a:r>
              <a:rPr lang="en-US" dirty="0"/>
              <a:t>The technical aspects and sensor preference is left up to the developer to decide.</a:t>
            </a:r>
          </a:p>
          <a:p>
            <a:pPr marL="0" indent="0">
              <a:buNone/>
            </a:pPr>
            <a:endParaRPr lang="en-US" dirty="0"/>
          </a:p>
        </p:txBody>
      </p:sp>
    </p:spTree>
    <p:extLst>
      <p:ext uri="{BB962C8B-B14F-4D97-AF65-F5344CB8AC3E}">
        <p14:creationId xmlns:p14="http://schemas.microsoft.com/office/powerpoint/2010/main" val="305254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9F3C-2E00-434E-B4BA-276F44E33E38}"/>
              </a:ext>
            </a:extLst>
          </p:cNvPr>
          <p:cNvSpPr>
            <a:spLocks noGrp="1"/>
          </p:cNvSpPr>
          <p:nvPr>
            <p:ph type="title"/>
          </p:nvPr>
        </p:nvSpPr>
        <p:spPr/>
        <p:txBody>
          <a:bodyPr/>
          <a:lstStyle/>
          <a:p>
            <a:r>
              <a:rPr lang="en-US" dirty="0"/>
              <a:t>PROJECT WORK PLAN</a:t>
            </a:r>
          </a:p>
        </p:txBody>
      </p:sp>
      <p:sp>
        <p:nvSpPr>
          <p:cNvPr id="3" name="Content Placeholder 2">
            <a:extLst>
              <a:ext uri="{FF2B5EF4-FFF2-40B4-BE49-F238E27FC236}">
                <a16:creationId xmlns:a16="http://schemas.microsoft.com/office/drawing/2014/main" id="{5D25D27F-CE7E-43B2-B10C-385198052004}"/>
              </a:ext>
            </a:extLst>
          </p:cNvPr>
          <p:cNvSpPr>
            <a:spLocks noGrp="1"/>
          </p:cNvSpPr>
          <p:nvPr>
            <p:ph idx="1"/>
          </p:nvPr>
        </p:nvSpPr>
        <p:spPr/>
        <p:txBody>
          <a:bodyPr/>
          <a:lstStyle/>
          <a:p>
            <a:pPr marL="0" indent="0">
              <a:buNone/>
            </a:pPr>
            <a:r>
              <a:rPr lang="en-US" sz="3600" dirty="0"/>
              <a:t>Start off by designing the model and decide where to place the sensors.</a:t>
            </a:r>
          </a:p>
          <a:p>
            <a:pPr marL="0" indent="0">
              <a:buNone/>
            </a:pPr>
            <a:r>
              <a:rPr lang="en-US" sz="3600" dirty="0"/>
              <a:t>Choose the appropriate sensor.</a:t>
            </a:r>
          </a:p>
          <a:p>
            <a:pPr marL="0" indent="0">
              <a:buNone/>
            </a:pPr>
            <a:r>
              <a:rPr lang="en-US" sz="3600" dirty="0"/>
              <a:t>Make a on paper design.</a:t>
            </a:r>
          </a:p>
          <a:p>
            <a:pPr marL="0" indent="0">
              <a:buNone/>
            </a:pPr>
            <a:r>
              <a:rPr lang="en-US" sz="3600" dirty="0"/>
              <a:t>Try it out by constructing a prototype.</a:t>
            </a:r>
          </a:p>
          <a:p>
            <a:pPr marL="0" indent="0">
              <a:buNone/>
            </a:pPr>
            <a:endParaRPr lang="en-US" dirty="0"/>
          </a:p>
        </p:txBody>
      </p:sp>
    </p:spTree>
    <p:extLst>
      <p:ext uri="{BB962C8B-B14F-4D97-AF65-F5344CB8AC3E}">
        <p14:creationId xmlns:p14="http://schemas.microsoft.com/office/powerpoint/2010/main" val="208743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C23C-B49C-4F83-B000-7E2CB272DBBB}"/>
              </a:ext>
            </a:extLst>
          </p:cNvPr>
          <p:cNvSpPr>
            <a:spLocks noGrp="1"/>
          </p:cNvSpPr>
          <p:nvPr>
            <p:ph type="title"/>
          </p:nvPr>
        </p:nvSpPr>
        <p:spPr/>
        <p:txBody>
          <a:bodyPr/>
          <a:lstStyle/>
          <a:p>
            <a:r>
              <a:rPr lang="en-US" dirty="0"/>
              <a:t>BLOCK DIAGRAM</a:t>
            </a:r>
          </a:p>
        </p:txBody>
      </p:sp>
      <p:pic>
        <p:nvPicPr>
          <p:cNvPr id="5" name="Content Placeholder 4">
            <a:extLst>
              <a:ext uri="{FF2B5EF4-FFF2-40B4-BE49-F238E27FC236}">
                <a16:creationId xmlns:a16="http://schemas.microsoft.com/office/drawing/2014/main" id="{FABA7FD3-848D-47B0-A0EE-19A2F621E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97427"/>
            <a:ext cx="11048914" cy="2501934"/>
          </a:xfrm>
        </p:spPr>
      </p:pic>
    </p:spTree>
    <p:extLst>
      <p:ext uri="{BB962C8B-B14F-4D97-AF65-F5344CB8AC3E}">
        <p14:creationId xmlns:p14="http://schemas.microsoft.com/office/powerpoint/2010/main" val="244133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5DF4-D4D3-4CB9-84A8-55D000D5CEA0}"/>
              </a:ext>
            </a:extLst>
          </p:cNvPr>
          <p:cNvSpPr>
            <a:spLocks noGrp="1"/>
          </p:cNvSpPr>
          <p:nvPr>
            <p:ph type="title"/>
          </p:nvPr>
        </p:nvSpPr>
        <p:spPr/>
        <p:txBody>
          <a:bodyPr/>
          <a:lstStyle/>
          <a:p>
            <a:r>
              <a:rPr lang="en-US" dirty="0"/>
              <a:t>FLOW CHART</a:t>
            </a:r>
          </a:p>
        </p:txBody>
      </p:sp>
      <p:pic>
        <p:nvPicPr>
          <p:cNvPr id="5" name="Content Placeholder 4">
            <a:extLst>
              <a:ext uri="{FF2B5EF4-FFF2-40B4-BE49-F238E27FC236}">
                <a16:creationId xmlns:a16="http://schemas.microsoft.com/office/drawing/2014/main" id="{47EC050A-380C-4D74-8166-64D61E1ADC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3462" y="1281821"/>
            <a:ext cx="3455124" cy="5331014"/>
          </a:xfrm>
        </p:spPr>
      </p:pic>
    </p:spTree>
    <p:extLst>
      <p:ext uri="{BB962C8B-B14F-4D97-AF65-F5344CB8AC3E}">
        <p14:creationId xmlns:p14="http://schemas.microsoft.com/office/powerpoint/2010/main" val="214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3926-1DFD-4EF3-9EE4-8AEE52A30010}"/>
              </a:ext>
            </a:extLst>
          </p:cNvPr>
          <p:cNvSpPr>
            <a:spLocks noGrp="1"/>
          </p:cNvSpPr>
          <p:nvPr>
            <p:ph type="title"/>
          </p:nvPr>
        </p:nvSpPr>
        <p:spPr/>
        <p:txBody>
          <a:bodyPr/>
          <a:lstStyle/>
          <a:p>
            <a:r>
              <a:rPr lang="en-US" dirty="0"/>
              <a:t>TECHNOLOGY STACK AND USE CASE</a:t>
            </a:r>
          </a:p>
        </p:txBody>
      </p:sp>
      <p:sp>
        <p:nvSpPr>
          <p:cNvPr id="3" name="Content Placeholder 2">
            <a:extLst>
              <a:ext uri="{FF2B5EF4-FFF2-40B4-BE49-F238E27FC236}">
                <a16:creationId xmlns:a16="http://schemas.microsoft.com/office/drawing/2014/main" id="{D0AE2840-AAF0-43FF-AC63-3B0F89DF8D50}"/>
              </a:ext>
            </a:extLst>
          </p:cNvPr>
          <p:cNvSpPr>
            <a:spLocks noGrp="1"/>
          </p:cNvSpPr>
          <p:nvPr>
            <p:ph idx="1"/>
          </p:nvPr>
        </p:nvSpPr>
        <p:spPr/>
        <p:txBody>
          <a:bodyPr/>
          <a:lstStyle/>
          <a:p>
            <a:pPr marL="0" indent="0">
              <a:buNone/>
            </a:pPr>
            <a:r>
              <a:rPr lang="en-US" dirty="0"/>
              <a:t>This is a pure out hardware project where we will be working with sensors and hardware components by testing scalability and miniaturizing the sensors based on the corresponding throughput.</a:t>
            </a:r>
          </a:p>
          <a:p>
            <a:pPr marL="0" indent="0">
              <a:buNone/>
            </a:pPr>
            <a:endParaRPr lang="en-US" dirty="0"/>
          </a:p>
          <a:p>
            <a:pPr marL="0" indent="0">
              <a:buNone/>
            </a:pPr>
            <a:r>
              <a:rPr lang="en-US" dirty="0"/>
              <a:t>The use case of this product would be subjective to the domain. It is a generic proposal, where in a single objective is taken in hand to achieve the objective at hand.</a:t>
            </a:r>
          </a:p>
        </p:txBody>
      </p:sp>
    </p:spTree>
    <p:extLst>
      <p:ext uri="{BB962C8B-B14F-4D97-AF65-F5344CB8AC3E}">
        <p14:creationId xmlns:p14="http://schemas.microsoft.com/office/powerpoint/2010/main" val="687692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636</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Car key detector</vt:lpstr>
      <vt:lpstr>ABSTRACT</vt:lpstr>
      <vt:lpstr>PROBLEM ADDRESSED</vt:lpstr>
      <vt:lpstr>EXISTING SOLUTION TO THE PROBLEM</vt:lpstr>
      <vt:lpstr>PROPOSED SOLUTION TO THE PROBLEM ADDRESSED</vt:lpstr>
      <vt:lpstr>PROJECT WORK PLAN</vt:lpstr>
      <vt:lpstr>BLOCK DIAGRAM</vt:lpstr>
      <vt:lpstr>FLOW CHART</vt:lpstr>
      <vt:lpstr>TECHNOLOGY STACK AND USE CASE</vt:lpstr>
      <vt:lpstr>ANALYSIS OF RESULT AND DISCUSSION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key detector</dc:title>
  <dc:creator>va!3r</dc:creator>
  <cp:lastModifiedBy>va!3r</cp:lastModifiedBy>
  <cp:revision>3</cp:revision>
  <dcterms:created xsi:type="dcterms:W3CDTF">2022-03-24T08:09:18Z</dcterms:created>
  <dcterms:modified xsi:type="dcterms:W3CDTF">2022-03-24T14:44:45Z</dcterms:modified>
</cp:coreProperties>
</file>