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81" d="100"/>
          <a:sy n="81" d="100"/>
        </p:scale>
        <p:origin x="-24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C63B5CF-4CEA-4298-8681-CA2456574234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B5797DC-392A-4393-9A06-727173DFCB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767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B5CF-4CEA-4298-8681-CA2456574234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97DC-392A-4393-9A06-727173DFCB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273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B5CF-4CEA-4298-8681-CA2456574234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97DC-392A-4393-9A06-727173DFCB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67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B5CF-4CEA-4298-8681-CA2456574234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97DC-392A-4393-9A06-727173DFCB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169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B5CF-4CEA-4298-8681-CA2456574234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97DC-392A-4393-9A06-727173DFCB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920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B5CF-4CEA-4298-8681-CA2456574234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97DC-392A-4393-9A06-727173DFCB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733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B5CF-4CEA-4298-8681-CA2456574234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97DC-392A-4393-9A06-727173DFCB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8893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C63B5CF-4CEA-4298-8681-CA2456574234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97DC-392A-4393-9A06-727173DFCB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175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C63B5CF-4CEA-4298-8681-CA2456574234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97DC-392A-4393-9A06-727173DFCB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731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B5CF-4CEA-4298-8681-CA2456574234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97DC-392A-4393-9A06-727173DFCB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543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B5CF-4CEA-4298-8681-CA2456574234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97DC-392A-4393-9A06-727173DFCB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540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B5CF-4CEA-4298-8681-CA2456574234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97DC-392A-4393-9A06-727173DFCB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804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B5CF-4CEA-4298-8681-CA2456574234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97DC-392A-4393-9A06-727173DFCB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486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B5CF-4CEA-4298-8681-CA2456574234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97DC-392A-4393-9A06-727173DFCB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406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B5CF-4CEA-4298-8681-CA2456574234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97DC-392A-4393-9A06-727173DFCB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78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B5CF-4CEA-4298-8681-CA2456574234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97DC-392A-4393-9A06-727173DFCB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8265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B5CF-4CEA-4298-8681-CA2456574234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97DC-392A-4393-9A06-727173DFCB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013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C63B5CF-4CEA-4298-8681-CA2456574234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B5797DC-392A-4393-9A06-727173DFCB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495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2EE0FC-F762-4156-8F05-13FC7151F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576" y="948501"/>
            <a:ext cx="8761413" cy="706964"/>
          </a:xfrm>
        </p:spPr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FACE MASK RECOGANISATION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09FF88F-EE3F-4C2E-A389-6A4CBC56A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2102724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TEAM MEMBERS </a:t>
            </a:r>
            <a:r>
              <a:rPr lang="en-IN" b="1" dirty="0"/>
              <a:t>:</a:t>
            </a:r>
          </a:p>
          <a:p>
            <a:r>
              <a:rPr lang="en-IN" dirty="0"/>
              <a:t>          </a:t>
            </a:r>
            <a:r>
              <a:rPr lang="en-IN" dirty="0">
                <a:latin typeface="Arial Rounded MT Bold" panose="020F0704030504030204" pitchFamily="34" charset="0"/>
              </a:rPr>
              <a:t>BALASURYA M </a:t>
            </a:r>
          </a:p>
          <a:p>
            <a:r>
              <a:rPr lang="en-IN" dirty="0">
                <a:latin typeface="Arial Rounded MT Bold" panose="020F0704030504030204" pitchFamily="34" charset="0"/>
              </a:rPr>
              <a:t>		 AJAY N</a:t>
            </a:r>
          </a:p>
          <a:p>
            <a:r>
              <a:rPr lang="en-IN" dirty="0">
                <a:latin typeface="Arial Rounded MT Bold" panose="020F0704030504030204" pitchFamily="34" charset="0"/>
              </a:rPr>
              <a:t>		 RAAGAVENDIRAN M</a:t>
            </a:r>
          </a:p>
          <a:p>
            <a:r>
              <a:rPr lang="en-IN" dirty="0">
                <a:latin typeface="Arial Rounded MT Bold" panose="020F0704030504030204" pitchFamily="34" charset="0"/>
              </a:rPr>
              <a:t>		 NAVEEN KUMAR JB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F638AD9-B6A5-4C94-B92A-4F123CADA11C}"/>
              </a:ext>
            </a:extLst>
          </p:cNvPr>
          <p:cNvSpPr txBox="1"/>
          <p:nvPr/>
        </p:nvSpPr>
        <p:spPr>
          <a:xfrm>
            <a:off x="1375794" y="4966282"/>
            <a:ext cx="7365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COLLEGE NAME:</a:t>
            </a:r>
          </a:p>
          <a:p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b="1" dirty="0"/>
              <a:t>                        </a:t>
            </a:r>
            <a:r>
              <a:rPr lang="en-US" b="1" dirty="0">
                <a:latin typeface="Arial Rounded MT Bold" panose="020F0704030504030204" pitchFamily="34" charset="0"/>
              </a:rPr>
              <a:t>BANNARI AMMAN INSTITUTE OF TECHNOLOGY</a:t>
            </a:r>
            <a:endParaRPr lang="en-IN" b="1" dirty="0">
              <a:latin typeface="Arial Rounded MT Bold" panose="020F0704030504030204" pitchFamily="34" charset="0"/>
            </a:endParaRPr>
          </a:p>
          <a:p>
            <a:r>
              <a:rPr lang="en-US" b="1" dirty="0">
                <a:latin typeface="Arial Rounded MT Bold" panose="020F0704030504030204" pitchFamily="34" charset="0"/>
              </a:rPr>
              <a:t> </a:t>
            </a:r>
            <a:endParaRPr lang="en-IN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3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9AB07E8-5662-4FA1-AF0D-EA1BC3CABD1D}"/>
              </a:ext>
            </a:extLst>
          </p:cNvPr>
          <p:cNvSpPr txBox="1"/>
          <p:nvPr/>
        </p:nvSpPr>
        <p:spPr>
          <a:xfrm>
            <a:off x="553674" y="880844"/>
            <a:ext cx="11551640" cy="4610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INTODUCTION: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The worldwide number of new Covid cases had effectively surpassed 60 million furthermore.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the quantity of </a:t>
            </a:r>
            <a:r>
              <a:rPr lang="en-US" dirty="0" err="1">
                <a:solidFill>
                  <a:schemeClr val="bg1"/>
                </a:solidFill>
              </a:rPr>
              <a:t>passings</a:t>
            </a:r>
            <a:r>
              <a:rPr lang="en-US" dirty="0">
                <a:solidFill>
                  <a:schemeClr val="bg1"/>
                </a:solidFill>
              </a:rPr>
              <a:t> 1,410,378 as per data from the World Health Organization (WHO).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To restrict the spread of the illness, obligatory face-veil rules are presently getting normal in public settings all throughout the planet.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 Furthermore, numerous public specialist organizations require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     clients to wear face-veils as per predefined rules 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These improvements motivated investigation into programmed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     (PC vision-based) procedures for face-veil recognition.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In this investigation, we return to these normal presumptions and investigate the accompanying examination questions.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2D1CA9E7-441A-4A47-A1BC-C95C52CD5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1152" y="2637695"/>
            <a:ext cx="3352013" cy="194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50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9AB07E8-5662-4FA1-AF0D-EA1BC3CABD1D}"/>
              </a:ext>
            </a:extLst>
          </p:cNvPr>
          <p:cNvSpPr txBox="1"/>
          <p:nvPr/>
        </p:nvSpPr>
        <p:spPr>
          <a:xfrm>
            <a:off x="553675" y="595618"/>
            <a:ext cx="11266414" cy="5441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PROBLEMS: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The coronavirus disease 2019 (COVID-19) is profoundly affecting life around the globe.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Isolation, contact restrictions and economic shutdown impose a complete change to the psychosocial environment.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These measures have the potential to threaten the mental health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     of children and adolescents significantly..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Anxiety, lack of peer contact and reduced opportunities for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      stress regulation are main concerns.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Another main threat is an increased risk for parental mental illness, domestic violence and child maltreatment.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Such as disabilities, trauma experiences, already existing mental health problems, migrant background and low socioeconomic status, this may be a particularly challenging time.</a:t>
            </a:r>
          </a:p>
          <a:p>
            <a:pPr>
              <a:lnSpc>
                <a:spcPct val="150000"/>
              </a:lnSpc>
            </a:pP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43C99B7F-D197-428F-B714-6491446295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" t="965" r="50190" b="1081"/>
          <a:stretch/>
        </p:blipFill>
        <p:spPr>
          <a:xfrm>
            <a:off x="8772176" y="1973053"/>
            <a:ext cx="1781175" cy="185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84129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9AB07E8-5662-4FA1-AF0D-EA1BC3CABD1D}"/>
              </a:ext>
            </a:extLst>
          </p:cNvPr>
          <p:cNvSpPr txBox="1"/>
          <p:nvPr/>
        </p:nvSpPr>
        <p:spPr>
          <a:xfrm>
            <a:off x="553674" y="864066"/>
            <a:ext cx="11241247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OBJECTIVE: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bg1"/>
                </a:solidFill>
                <a:effectLst/>
              </a:rPr>
              <a:t>The predominant aim of the mission is to put into effect this gadget 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at </a:t>
            </a:r>
            <a:r>
              <a:rPr lang="en-US" b="0" i="0" dirty="0">
                <a:solidFill>
                  <a:schemeClr val="bg1"/>
                </a:solidFill>
                <a:effectLst/>
              </a:rPr>
              <a:t>airports, hospitals, and places of work wherein probabilities of spread of COVID-19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thorugh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>
                <a:solidFill>
                  <a:schemeClr val="bg1"/>
                </a:solidFill>
                <a:effectLst/>
              </a:rPr>
              <a:t>contagion are notably better.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bg1"/>
                </a:solidFill>
                <a:effectLst/>
              </a:rPr>
              <a:t>Face information of college students, travelers, employees and people can be captured within the system at the entrance.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bg1"/>
                </a:solidFill>
                <a:effectLst/>
              </a:rPr>
              <a:t>If everyone is determined to be without a face masks, their photo can be </a:t>
            </a:r>
            <a:r>
              <a:rPr lang="en-US" b="0" i="0" dirty="0" err="1">
                <a:solidFill>
                  <a:schemeClr val="bg1"/>
                </a:solidFill>
                <a:effectLst/>
              </a:rPr>
              <a:t>despatched</a:t>
            </a:r>
            <a:r>
              <a:rPr lang="en-US" b="0" i="0" dirty="0">
                <a:solidFill>
                  <a:schemeClr val="bg1"/>
                </a:solidFill>
                <a:effectLst/>
              </a:rPr>
              <a:t> to the government so we can take brief motion and the character will get hold of a notification to wear a masks.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bg1"/>
                </a:solidFill>
                <a:effectLst/>
              </a:rPr>
              <a:t>The Face Mask Detection System may even screen employees with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b="0" i="0" dirty="0">
                <a:solidFill>
                  <a:schemeClr val="bg1"/>
                </a:solidFill>
                <a:effectLst/>
              </a:rPr>
              <a:t> out masks and will send them a reminder to put on one.</a:t>
            </a:r>
          </a:p>
          <a:p>
            <a:pPr>
              <a:lnSpc>
                <a:spcPct val="150000"/>
              </a:lnSpc>
            </a:pPr>
            <a:endParaRPr lang="en-IN" sz="16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6D10B68D-1B2A-475C-9633-027C29B12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4491" y="4224046"/>
            <a:ext cx="2892752" cy="162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3925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9AB07E8-5662-4FA1-AF0D-EA1BC3CABD1D}"/>
              </a:ext>
            </a:extLst>
          </p:cNvPr>
          <p:cNvSpPr txBox="1"/>
          <p:nvPr/>
        </p:nvSpPr>
        <p:spPr>
          <a:xfrm>
            <a:off x="553674" y="864066"/>
            <a:ext cx="11241247" cy="3917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</a:rPr>
              <a:t>Working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First Stage—Face Detection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Face detection has made significant progress over the last decade mainly due to advances in deep-learning and convolutional neural networks.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Multi-Task Cascaded Convolutional Neural Network (MTCNN) represents a carefully designed cascaded CNN-based framework for joint face detection and alignment.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The model were selected for our experiments because of their competitive detection performance and the fact that pertained models are publicly available.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2EE1DC78-44E0-41A5-9DD0-1407F968A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235" y="4781742"/>
            <a:ext cx="9873842" cy="151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056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9AB07E8-5662-4FA1-AF0D-EA1BC3CABD1D}"/>
              </a:ext>
            </a:extLst>
          </p:cNvPr>
          <p:cNvSpPr txBox="1"/>
          <p:nvPr/>
        </p:nvSpPr>
        <p:spPr>
          <a:xfrm>
            <a:off x="553674" y="864066"/>
            <a:ext cx="11241247" cy="3502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</a:rPr>
              <a:t>Working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Second Stage—Face Classification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To determine whether face-masks are worn correctly or not we classified into  two classes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For the first class we consider faces, where the mask is placed properly and covers the nose, mouth and chin.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For the second class, we consider faces that do not have masks at all or have incorrectly placed masks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D42AFA98-8779-4EF9-9045-447A0A35F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825" y="3902366"/>
            <a:ext cx="208597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012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9AB07E8-5662-4FA1-AF0D-EA1BC3CABD1D}"/>
              </a:ext>
            </a:extLst>
          </p:cNvPr>
          <p:cNvSpPr txBox="1"/>
          <p:nvPr/>
        </p:nvSpPr>
        <p:spPr>
          <a:xfrm>
            <a:off x="553674" y="864066"/>
            <a:ext cx="11241247" cy="3629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URWPalladioL-Roma"/>
              </a:rPr>
              <a:t>USE CASE</a:t>
            </a:r>
            <a:endParaRPr lang="en-IN" sz="2400" b="1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URWPalladioL-Roma"/>
              </a:rPr>
              <a:t>The Face Mask Detection System can be used at office premises to detect if employees are maintaining safety standards at work. </a:t>
            </a:r>
            <a:endParaRPr lang="en-IN" sz="18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URWPalladioL-Roma"/>
              </a:rPr>
              <a:t>It monitors employees without masks and sends them a reminder to wear a mask.</a:t>
            </a:r>
            <a:endParaRPr lang="en-IN" sz="18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URWPalladioL-Roma"/>
              </a:rPr>
              <a:t>The reports can be downloaded or sent an email at the end of the day to capture people who are not complying with the regulations or the requirements.</a:t>
            </a:r>
            <a:endParaRPr lang="en-IN" sz="18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URWPalladioL-Roma"/>
              </a:rPr>
              <a:t>It is mainly used in hospitals to safe guard the healthy staffs and doctors.</a:t>
            </a:r>
            <a:endParaRPr lang="en-IN" sz="18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B25FD9B1-D4FE-4B17-83C9-131CC3304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098" y="3958554"/>
            <a:ext cx="4588778" cy="229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554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9AB07E8-5662-4FA1-AF0D-EA1BC3CABD1D}"/>
              </a:ext>
            </a:extLst>
          </p:cNvPr>
          <p:cNvSpPr txBox="1"/>
          <p:nvPr/>
        </p:nvSpPr>
        <p:spPr>
          <a:xfrm>
            <a:off x="553674" y="864066"/>
            <a:ext cx="1124124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US" sz="2400" b="1" dirty="0">
                <a:solidFill>
                  <a:schemeClr val="bg1"/>
                </a:solidFill>
                <a:effectLst/>
                <a:latin typeface="URWPalladioL-Roma"/>
                <a:ea typeface="Calibri" panose="020F0502020204030204" pitchFamily="34" charset="0"/>
                <a:cs typeface="URWPalladioL-Roma"/>
              </a:rPr>
              <a:t>CONCLUSION</a:t>
            </a:r>
            <a:endParaRPr lang="en-IN" sz="24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  <a:effectLst/>
                <a:latin typeface="URWPalladioL-Roma"/>
                <a:ea typeface="Calibri" panose="020F0502020204030204" pitchFamily="34" charset="0"/>
                <a:cs typeface="URWPalladioL-Roma"/>
              </a:rPr>
              <a:t>In this presentation, we studied the problem of face-mask detection relevant in the scope of monitoring applications for the COVID-19 pandemic. 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  <a:effectLst/>
                <a:latin typeface="URWPalladioL-Roma"/>
                <a:ea typeface="Calibri" panose="020F0502020204030204" pitchFamily="34" charset="0"/>
                <a:cs typeface="URWPalladioL-Roma"/>
              </a:rPr>
              <a:t>We introduced a novel  dataset for studying face-mask detection problems and conducted an experimental study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  <a:effectLst/>
                <a:latin typeface="URWPalladioL-Roma"/>
                <a:ea typeface="Calibri" panose="020F0502020204030204" pitchFamily="34" charset="0"/>
                <a:cs typeface="URWPalladioL-Roma"/>
              </a:rPr>
              <a:t> The performance of existing face detectors with masked-face images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  <a:effectLst/>
                <a:latin typeface="URWPalladioL-Roma"/>
                <a:ea typeface="Calibri" panose="020F0502020204030204" pitchFamily="34" charset="0"/>
                <a:cs typeface="URWPalladioL-Roma"/>
              </a:rPr>
              <a:t>The feasibility of recognition techniques aiming at the detection of properly worn face-masks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  <a:effectLst/>
                <a:latin typeface="URWPalladioL-Roma"/>
                <a:ea typeface="Calibri" panose="020F0502020204030204" pitchFamily="34" charset="0"/>
                <a:cs typeface="URWPalladioL-Roma"/>
              </a:rPr>
              <a:t>The usefulness of existing face-mask detection </a:t>
            </a:r>
            <a:r>
              <a:rPr lang="en-US" sz="1800" dirty="0" smtClean="0">
                <a:solidFill>
                  <a:schemeClr val="bg1"/>
                </a:solidFill>
                <a:effectLst/>
                <a:latin typeface="URWPalladioL-Roma"/>
                <a:ea typeface="Calibri" panose="020F0502020204030204" pitchFamily="34" charset="0"/>
                <a:cs typeface="URWPalladioL-Roma"/>
              </a:rPr>
              <a:t>models                                                                              for </a:t>
            </a:r>
            <a:r>
              <a:rPr lang="en-US" sz="1800" dirty="0">
                <a:solidFill>
                  <a:schemeClr val="bg1"/>
                </a:solidFill>
                <a:effectLst/>
                <a:latin typeface="URWPalladioL-Roma"/>
                <a:ea typeface="Calibri" panose="020F0502020204030204" pitchFamily="34" charset="0"/>
                <a:cs typeface="URWPalladioL-Roma"/>
              </a:rPr>
              <a:t>monitoring applications in the fight against COVID-19.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D1B2AB43-E9BD-4656-8C2A-CB5D93D94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3434" y="4079631"/>
            <a:ext cx="4253217" cy="205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127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191</TotalTime>
  <Words>651</Words>
  <Application>Microsoft Office PowerPoint</Application>
  <PresentationFormat>Custom</PresentationFormat>
  <Paragraphs>57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Ion Boardroom</vt:lpstr>
      <vt:lpstr>FACE MASK RECOGANISATION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RECOGANISATION</dc:title>
  <dc:creator>Naveen JBNK</dc:creator>
  <cp:lastModifiedBy>Kowsalya</cp:lastModifiedBy>
  <cp:revision>13</cp:revision>
  <dcterms:created xsi:type="dcterms:W3CDTF">2021-07-01T06:40:02Z</dcterms:created>
  <dcterms:modified xsi:type="dcterms:W3CDTF">2021-07-03T05:14:25Z</dcterms:modified>
</cp:coreProperties>
</file>