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embeddedFontLs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23" roundtripDataSignature="AMtx7mipyOyBqRYJPA5E0zMlGbvxxmBur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20dede57ab_0_4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20dede57ab_0_46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g120dede57ab_0_46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1f0dda47c9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1f0dda47c9_0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g11f0dda47c9_0_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13" name="Shape 13"/>
        <p:cNvGrpSpPr/>
        <p:nvPr/>
      </p:nvGrpSpPr>
      <p:grpSpPr>
        <a:xfrm>
          <a:off x="0" y="0"/>
          <a:ext cx="0" cy="0"/>
          <a:chOff x="0" y="0"/>
          <a:chExt cx="0" cy="0"/>
        </a:xfrm>
      </p:grpSpPr>
      <p:grpSp>
        <p:nvGrpSpPr>
          <p:cNvPr id="14" name="Google Shape;14;g120dede57ab_0_383"/>
          <p:cNvGrpSpPr/>
          <p:nvPr/>
        </p:nvGrpSpPr>
        <p:grpSpPr>
          <a:xfrm>
            <a:off x="8130968" y="7"/>
            <a:ext cx="4060732" cy="2707359"/>
            <a:chOff x="6098378" y="5"/>
            <a:chExt cx="3045625" cy="2030570"/>
          </a:xfrm>
        </p:grpSpPr>
        <p:sp>
          <p:nvSpPr>
            <p:cNvPr id="15" name="Google Shape;15;g120dede57ab_0_383"/>
            <p:cNvSpPr/>
            <p:nvPr/>
          </p:nvSpPr>
          <p:spPr>
            <a:xfrm>
              <a:off x="8128803" y="16"/>
              <a:ext cx="1015200" cy="1015200"/>
            </a:xfrm>
            <a:prstGeom prst="rect">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 name="Google Shape;16;g120dede57ab_0_383"/>
            <p:cNvSpPr/>
            <p:nvPr/>
          </p:nvSpPr>
          <p:spPr>
            <a:xfrm flipH="1">
              <a:off x="7113463" y="5"/>
              <a:ext cx="1015200" cy="1015200"/>
            </a:xfrm>
            <a:prstGeom prst="rtTriangle">
              <a:avLst/>
            </a:prstGeom>
            <a:solidFill>
              <a:schemeClr val="accen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 name="Google Shape;17;g120dede57ab_0_383"/>
            <p:cNvSpPr/>
            <p:nvPr/>
          </p:nvSpPr>
          <p:spPr>
            <a:xfrm flipH="1" rot="10800000">
              <a:off x="7113588" y="107"/>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 name="Google Shape;18;g120dede57ab_0_383"/>
            <p:cNvSpPr/>
            <p:nvPr/>
          </p:nvSpPr>
          <p:spPr>
            <a:xfrm rot="10800000">
              <a:off x="6098378" y="97"/>
              <a:ext cx="1015200" cy="1015200"/>
            </a:xfrm>
            <a:prstGeom prst="rtTriangle">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 name="Google Shape;19;g120dede57ab_0_383"/>
            <p:cNvSpPr/>
            <p:nvPr/>
          </p:nvSpPr>
          <p:spPr>
            <a:xfrm rot="10800000">
              <a:off x="8128789" y="1015375"/>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0" name="Google Shape;20;g120dede57ab_0_383"/>
          <p:cNvSpPr txBox="1"/>
          <p:nvPr>
            <p:ph type="ctrTitle"/>
          </p:nvPr>
        </p:nvSpPr>
        <p:spPr>
          <a:xfrm>
            <a:off x="797467" y="2366963"/>
            <a:ext cx="10962900" cy="1118400"/>
          </a:xfrm>
          <a:prstGeom prst="rect">
            <a:avLst/>
          </a:prstGeom>
        </p:spPr>
        <p:txBody>
          <a:bodyPr anchorCtr="0" anchor="b" bIns="121900" lIns="121900" spcFirstLastPara="1" rIns="121900" wrap="square" tIns="121900">
            <a:normAutofit/>
          </a:bodyPr>
          <a:lstStyle>
            <a:lvl1pPr lvl="0">
              <a:spcBef>
                <a:spcPts val="0"/>
              </a:spcBef>
              <a:spcAft>
                <a:spcPts val="0"/>
              </a:spcAft>
              <a:buClr>
                <a:schemeClr val="lt1"/>
              </a:buClr>
              <a:buSzPts val="5600"/>
              <a:buNone/>
              <a:defRPr sz="5600">
                <a:solidFill>
                  <a:schemeClr val="lt1"/>
                </a:solidFill>
              </a:defRPr>
            </a:lvl1pPr>
            <a:lvl2pPr lvl="1">
              <a:spcBef>
                <a:spcPts val="0"/>
              </a:spcBef>
              <a:spcAft>
                <a:spcPts val="0"/>
              </a:spcAft>
              <a:buClr>
                <a:schemeClr val="lt1"/>
              </a:buClr>
              <a:buSzPts val="5600"/>
              <a:buNone/>
              <a:defRPr sz="5600">
                <a:solidFill>
                  <a:schemeClr val="lt1"/>
                </a:solidFill>
              </a:defRPr>
            </a:lvl2pPr>
            <a:lvl3pPr lvl="2">
              <a:spcBef>
                <a:spcPts val="0"/>
              </a:spcBef>
              <a:spcAft>
                <a:spcPts val="0"/>
              </a:spcAft>
              <a:buClr>
                <a:schemeClr val="lt1"/>
              </a:buClr>
              <a:buSzPts val="5600"/>
              <a:buNone/>
              <a:defRPr sz="5600">
                <a:solidFill>
                  <a:schemeClr val="lt1"/>
                </a:solidFill>
              </a:defRPr>
            </a:lvl3pPr>
            <a:lvl4pPr lvl="3">
              <a:spcBef>
                <a:spcPts val="0"/>
              </a:spcBef>
              <a:spcAft>
                <a:spcPts val="0"/>
              </a:spcAft>
              <a:buClr>
                <a:schemeClr val="lt1"/>
              </a:buClr>
              <a:buSzPts val="5600"/>
              <a:buNone/>
              <a:defRPr sz="5600">
                <a:solidFill>
                  <a:schemeClr val="lt1"/>
                </a:solidFill>
              </a:defRPr>
            </a:lvl4pPr>
            <a:lvl5pPr lvl="4">
              <a:spcBef>
                <a:spcPts val="0"/>
              </a:spcBef>
              <a:spcAft>
                <a:spcPts val="0"/>
              </a:spcAft>
              <a:buClr>
                <a:schemeClr val="lt1"/>
              </a:buClr>
              <a:buSzPts val="5600"/>
              <a:buNone/>
              <a:defRPr sz="5600">
                <a:solidFill>
                  <a:schemeClr val="lt1"/>
                </a:solidFill>
              </a:defRPr>
            </a:lvl5pPr>
            <a:lvl6pPr lvl="5">
              <a:spcBef>
                <a:spcPts val="0"/>
              </a:spcBef>
              <a:spcAft>
                <a:spcPts val="0"/>
              </a:spcAft>
              <a:buClr>
                <a:schemeClr val="lt1"/>
              </a:buClr>
              <a:buSzPts val="5600"/>
              <a:buNone/>
              <a:defRPr sz="5600">
                <a:solidFill>
                  <a:schemeClr val="lt1"/>
                </a:solidFill>
              </a:defRPr>
            </a:lvl6pPr>
            <a:lvl7pPr lvl="6">
              <a:spcBef>
                <a:spcPts val="0"/>
              </a:spcBef>
              <a:spcAft>
                <a:spcPts val="0"/>
              </a:spcAft>
              <a:buClr>
                <a:schemeClr val="lt1"/>
              </a:buClr>
              <a:buSzPts val="5600"/>
              <a:buNone/>
              <a:defRPr sz="5600">
                <a:solidFill>
                  <a:schemeClr val="lt1"/>
                </a:solidFill>
              </a:defRPr>
            </a:lvl7pPr>
            <a:lvl8pPr lvl="7">
              <a:spcBef>
                <a:spcPts val="0"/>
              </a:spcBef>
              <a:spcAft>
                <a:spcPts val="0"/>
              </a:spcAft>
              <a:buClr>
                <a:schemeClr val="lt1"/>
              </a:buClr>
              <a:buSzPts val="5600"/>
              <a:buNone/>
              <a:defRPr sz="5600">
                <a:solidFill>
                  <a:schemeClr val="lt1"/>
                </a:solidFill>
              </a:defRPr>
            </a:lvl8pPr>
            <a:lvl9pPr lvl="8">
              <a:spcBef>
                <a:spcPts val="0"/>
              </a:spcBef>
              <a:spcAft>
                <a:spcPts val="0"/>
              </a:spcAft>
              <a:buClr>
                <a:schemeClr val="lt1"/>
              </a:buClr>
              <a:buSzPts val="5600"/>
              <a:buNone/>
              <a:defRPr sz="5600">
                <a:solidFill>
                  <a:schemeClr val="lt1"/>
                </a:solidFill>
              </a:defRPr>
            </a:lvl9pPr>
          </a:lstStyle>
          <a:p/>
        </p:txBody>
      </p:sp>
      <p:sp>
        <p:nvSpPr>
          <p:cNvPr id="21" name="Google Shape;21;g120dede57ab_0_383"/>
          <p:cNvSpPr txBox="1"/>
          <p:nvPr>
            <p:ph idx="1" type="subTitle"/>
          </p:nvPr>
        </p:nvSpPr>
        <p:spPr>
          <a:xfrm>
            <a:off x="797451" y="3621217"/>
            <a:ext cx="10962900" cy="5772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Clr>
                <a:schemeClr val="lt1"/>
              </a:buClr>
              <a:buSzPts val="2800"/>
              <a:buNone/>
              <a:defRPr sz="2800">
                <a:solidFill>
                  <a:schemeClr val="lt1"/>
                </a:solidFill>
              </a:defRPr>
            </a:lvl1pPr>
            <a:lvl2pPr lvl="1">
              <a:lnSpc>
                <a:spcPct val="100000"/>
              </a:lnSpc>
              <a:spcBef>
                <a:spcPts val="0"/>
              </a:spcBef>
              <a:spcAft>
                <a:spcPts val="0"/>
              </a:spcAft>
              <a:buClr>
                <a:schemeClr val="lt1"/>
              </a:buClr>
              <a:buSzPts val="2800"/>
              <a:buNone/>
              <a:defRPr sz="2800">
                <a:solidFill>
                  <a:schemeClr val="lt1"/>
                </a:solidFill>
              </a:defRPr>
            </a:lvl2pPr>
            <a:lvl3pPr lvl="2">
              <a:lnSpc>
                <a:spcPct val="100000"/>
              </a:lnSpc>
              <a:spcBef>
                <a:spcPts val="0"/>
              </a:spcBef>
              <a:spcAft>
                <a:spcPts val="0"/>
              </a:spcAft>
              <a:buClr>
                <a:schemeClr val="lt1"/>
              </a:buClr>
              <a:buSzPts val="2800"/>
              <a:buNone/>
              <a:defRPr sz="2800">
                <a:solidFill>
                  <a:schemeClr val="lt1"/>
                </a:solidFill>
              </a:defRPr>
            </a:lvl3pPr>
            <a:lvl4pPr lvl="3">
              <a:lnSpc>
                <a:spcPct val="100000"/>
              </a:lnSpc>
              <a:spcBef>
                <a:spcPts val="0"/>
              </a:spcBef>
              <a:spcAft>
                <a:spcPts val="0"/>
              </a:spcAft>
              <a:buClr>
                <a:schemeClr val="lt1"/>
              </a:buClr>
              <a:buSzPts val="2800"/>
              <a:buNone/>
              <a:defRPr sz="2800">
                <a:solidFill>
                  <a:schemeClr val="lt1"/>
                </a:solidFill>
              </a:defRPr>
            </a:lvl4pPr>
            <a:lvl5pPr lvl="4">
              <a:lnSpc>
                <a:spcPct val="100000"/>
              </a:lnSpc>
              <a:spcBef>
                <a:spcPts val="0"/>
              </a:spcBef>
              <a:spcAft>
                <a:spcPts val="0"/>
              </a:spcAft>
              <a:buClr>
                <a:schemeClr val="lt1"/>
              </a:buClr>
              <a:buSzPts val="2800"/>
              <a:buNone/>
              <a:defRPr sz="2800">
                <a:solidFill>
                  <a:schemeClr val="lt1"/>
                </a:solidFill>
              </a:defRPr>
            </a:lvl5pPr>
            <a:lvl6pPr lvl="5">
              <a:lnSpc>
                <a:spcPct val="100000"/>
              </a:lnSpc>
              <a:spcBef>
                <a:spcPts val="0"/>
              </a:spcBef>
              <a:spcAft>
                <a:spcPts val="0"/>
              </a:spcAft>
              <a:buClr>
                <a:schemeClr val="lt1"/>
              </a:buClr>
              <a:buSzPts val="2800"/>
              <a:buNone/>
              <a:defRPr sz="2800">
                <a:solidFill>
                  <a:schemeClr val="lt1"/>
                </a:solidFill>
              </a:defRPr>
            </a:lvl6pPr>
            <a:lvl7pPr lvl="6">
              <a:lnSpc>
                <a:spcPct val="100000"/>
              </a:lnSpc>
              <a:spcBef>
                <a:spcPts val="0"/>
              </a:spcBef>
              <a:spcAft>
                <a:spcPts val="0"/>
              </a:spcAft>
              <a:buClr>
                <a:schemeClr val="lt1"/>
              </a:buClr>
              <a:buSzPts val="2800"/>
              <a:buNone/>
              <a:defRPr sz="2800">
                <a:solidFill>
                  <a:schemeClr val="lt1"/>
                </a:solidFill>
              </a:defRPr>
            </a:lvl7pPr>
            <a:lvl8pPr lvl="7">
              <a:lnSpc>
                <a:spcPct val="100000"/>
              </a:lnSpc>
              <a:spcBef>
                <a:spcPts val="0"/>
              </a:spcBef>
              <a:spcAft>
                <a:spcPts val="0"/>
              </a:spcAft>
              <a:buClr>
                <a:schemeClr val="lt1"/>
              </a:buClr>
              <a:buSzPts val="2800"/>
              <a:buNone/>
              <a:defRPr sz="2800">
                <a:solidFill>
                  <a:schemeClr val="lt1"/>
                </a:solidFill>
              </a:defRPr>
            </a:lvl8pPr>
            <a:lvl9pPr lvl="8">
              <a:lnSpc>
                <a:spcPct val="100000"/>
              </a:lnSpc>
              <a:spcBef>
                <a:spcPts val="0"/>
              </a:spcBef>
              <a:spcAft>
                <a:spcPts val="0"/>
              </a:spcAft>
              <a:buClr>
                <a:schemeClr val="lt1"/>
              </a:buClr>
              <a:buSzPts val="2800"/>
              <a:buNone/>
              <a:defRPr sz="2800">
                <a:solidFill>
                  <a:schemeClr val="lt1"/>
                </a:solidFill>
              </a:defRPr>
            </a:lvl9pPr>
          </a:lstStyle>
          <a:p/>
        </p:txBody>
      </p:sp>
      <p:sp>
        <p:nvSpPr>
          <p:cNvPr id="22" name="Google Shape;22;g120dede57ab_0_383"/>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g120dede57ab_0_443"/>
          <p:cNvGrpSpPr/>
          <p:nvPr/>
        </p:nvGrpSpPr>
        <p:grpSpPr>
          <a:xfrm>
            <a:off x="8130968" y="7"/>
            <a:ext cx="4060732" cy="2707359"/>
            <a:chOff x="6098378" y="5"/>
            <a:chExt cx="3045625" cy="2030570"/>
          </a:xfrm>
        </p:grpSpPr>
        <p:sp>
          <p:nvSpPr>
            <p:cNvPr id="75" name="Google Shape;75;g120dede57ab_0_443"/>
            <p:cNvSpPr/>
            <p:nvPr/>
          </p:nvSpPr>
          <p:spPr>
            <a:xfrm>
              <a:off x="8128803" y="16"/>
              <a:ext cx="1015200" cy="1015200"/>
            </a:xfrm>
            <a:prstGeom prst="rect">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6" name="Google Shape;76;g120dede57ab_0_443"/>
            <p:cNvSpPr/>
            <p:nvPr/>
          </p:nvSpPr>
          <p:spPr>
            <a:xfrm flipH="1">
              <a:off x="7113463" y="5"/>
              <a:ext cx="1015200" cy="1015200"/>
            </a:xfrm>
            <a:prstGeom prst="rtTriangle">
              <a:avLst/>
            </a:prstGeom>
            <a:solidFill>
              <a:schemeClr val="accen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7" name="Google Shape;77;g120dede57ab_0_443"/>
            <p:cNvSpPr/>
            <p:nvPr/>
          </p:nvSpPr>
          <p:spPr>
            <a:xfrm flipH="1" rot="10800000">
              <a:off x="7113588" y="107"/>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8" name="Google Shape;78;g120dede57ab_0_443"/>
            <p:cNvSpPr/>
            <p:nvPr/>
          </p:nvSpPr>
          <p:spPr>
            <a:xfrm rot="10800000">
              <a:off x="6098378" y="97"/>
              <a:ext cx="1015200" cy="1015200"/>
            </a:xfrm>
            <a:prstGeom prst="rtTriangle">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9" name="Google Shape;79;g120dede57ab_0_443"/>
            <p:cNvSpPr/>
            <p:nvPr/>
          </p:nvSpPr>
          <p:spPr>
            <a:xfrm rot="10800000">
              <a:off x="8128789" y="1015375"/>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80" name="Google Shape;80;g120dede57ab_0_443"/>
          <p:cNvSpPr txBox="1"/>
          <p:nvPr>
            <p:ph hasCustomPrompt="1" type="title"/>
          </p:nvPr>
        </p:nvSpPr>
        <p:spPr>
          <a:xfrm>
            <a:off x="415600" y="1674733"/>
            <a:ext cx="11360700" cy="2707500"/>
          </a:xfrm>
          <a:prstGeom prst="rect">
            <a:avLst/>
          </a:prstGeom>
        </p:spPr>
        <p:txBody>
          <a:bodyPr anchorCtr="0" anchor="b" bIns="121900" lIns="121900" spcFirstLastPara="1" rIns="121900" wrap="square" tIns="121900">
            <a:normAutofit/>
          </a:bodyPr>
          <a:lstStyle>
            <a:lvl1pPr lvl="0" algn="ctr">
              <a:spcBef>
                <a:spcPts val="0"/>
              </a:spcBef>
              <a:spcAft>
                <a:spcPts val="0"/>
              </a:spcAft>
              <a:buClr>
                <a:schemeClr val="lt1"/>
              </a:buClr>
              <a:buSzPts val="16000"/>
              <a:buNone/>
              <a:defRPr sz="16000">
                <a:solidFill>
                  <a:schemeClr val="lt1"/>
                </a:solidFill>
              </a:defRPr>
            </a:lvl1pPr>
            <a:lvl2pPr lvl="1" algn="ctr">
              <a:spcBef>
                <a:spcPts val="0"/>
              </a:spcBef>
              <a:spcAft>
                <a:spcPts val="0"/>
              </a:spcAft>
              <a:buClr>
                <a:schemeClr val="lt1"/>
              </a:buClr>
              <a:buSzPts val="16000"/>
              <a:buNone/>
              <a:defRPr sz="16000">
                <a:solidFill>
                  <a:schemeClr val="lt1"/>
                </a:solidFill>
              </a:defRPr>
            </a:lvl2pPr>
            <a:lvl3pPr lvl="2" algn="ctr">
              <a:spcBef>
                <a:spcPts val="0"/>
              </a:spcBef>
              <a:spcAft>
                <a:spcPts val="0"/>
              </a:spcAft>
              <a:buClr>
                <a:schemeClr val="lt1"/>
              </a:buClr>
              <a:buSzPts val="16000"/>
              <a:buNone/>
              <a:defRPr sz="16000">
                <a:solidFill>
                  <a:schemeClr val="lt1"/>
                </a:solidFill>
              </a:defRPr>
            </a:lvl3pPr>
            <a:lvl4pPr lvl="3" algn="ctr">
              <a:spcBef>
                <a:spcPts val="0"/>
              </a:spcBef>
              <a:spcAft>
                <a:spcPts val="0"/>
              </a:spcAft>
              <a:buClr>
                <a:schemeClr val="lt1"/>
              </a:buClr>
              <a:buSzPts val="16000"/>
              <a:buNone/>
              <a:defRPr sz="16000">
                <a:solidFill>
                  <a:schemeClr val="lt1"/>
                </a:solidFill>
              </a:defRPr>
            </a:lvl4pPr>
            <a:lvl5pPr lvl="4" algn="ctr">
              <a:spcBef>
                <a:spcPts val="0"/>
              </a:spcBef>
              <a:spcAft>
                <a:spcPts val="0"/>
              </a:spcAft>
              <a:buClr>
                <a:schemeClr val="lt1"/>
              </a:buClr>
              <a:buSzPts val="16000"/>
              <a:buNone/>
              <a:defRPr sz="16000">
                <a:solidFill>
                  <a:schemeClr val="lt1"/>
                </a:solidFill>
              </a:defRPr>
            </a:lvl5pPr>
            <a:lvl6pPr lvl="5" algn="ctr">
              <a:spcBef>
                <a:spcPts val="0"/>
              </a:spcBef>
              <a:spcAft>
                <a:spcPts val="0"/>
              </a:spcAft>
              <a:buClr>
                <a:schemeClr val="lt1"/>
              </a:buClr>
              <a:buSzPts val="16000"/>
              <a:buNone/>
              <a:defRPr sz="16000">
                <a:solidFill>
                  <a:schemeClr val="lt1"/>
                </a:solidFill>
              </a:defRPr>
            </a:lvl6pPr>
            <a:lvl7pPr lvl="6" algn="ctr">
              <a:spcBef>
                <a:spcPts val="0"/>
              </a:spcBef>
              <a:spcAft>
                <a:spcPts val="0"/>
              </a:spcAft>
              <a:buClr>
                <a:schemeClr val="lt1"/>
              </a:buClr>
              <a:buSzPts val="16000"/>
              <a:buNone/>
              <a:defRPr sz="16000">
                <a:solidFill>
                  <a:schemeClr val="lt1"/>
                </a:solidFill>
              </a:defRPr>
            </a:lvl7pPr>
            <a:lvl8pPr lvl="7" algn="ctr">
              <a:spcBef>
                <a:spcPts val="0"/>
              </a:spcBef>
              <a:spcAft>
                <a:spcPts val="0"/>
              </a:spcAft>
              <a:buClr>
                <a:schemeClr val="lt1"/>
              </a:buClr>
              <a:buSzPts val="16000"/>
              <a:buNone/>
              <a:defRPr sz="16000">
                <a:solidFill>
                  <a:schemeClr val="lt1"/>
                </a:solidFill>
              </a:defRPr>
            </a:lvl8pPr>
            <a:lvl9pPr lvl="8" algn="ctr">
              <a:spcBef>
                <a:spcPts val="0"/>
              </a:spcBef>
              <a:spcAft>
                <a:spcPts val="0"/>
              </a:spcAft>
              <a:buClr>
                <a:schemeClr val="lt1"/>
              </a:buClr>
              <a:buSzPts val="16000"/>
              <a:buNone/>
              <a:defRPr sz="16000">
                <a:solidFill>
                  <a:schemeClr val="lt1"/>
                </a:solidFill>
              </a:defRPr>
            </a:lvl9pPr>
          </a:lstStyle>
          <a:p>
            <a:r>
              <a:t>xx%</a:t>
            </a:r>
          </a:p>
        </p:txBody>
      </p:sp>
      <p:sp>
        <p:nvSpPr>
          <p:cNvPr id="81" name="Google Shape;81;g120dede57ab_0_443"/>
          <p:cNvSpPr txBox="1"/>
          <p:nvPr>
            <p:ph idx="1" type="body"/>
          </p:nvPr>
        </p:nvSpPr>
        <p:spPr>
          <a:xfrm>
            <a:off x="415600" y="4492300"/>
            <a:ext cx="11360700" cy="17091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Clr>
                <a:schemeClr val="lt1"/>
              </a:buClr>
              <a:buSzPts val="2400"/>
              <a:buChar char="●"/>
              <a:defRPr>
                <a:solidFill>
                  <a:schemeClr val="lt1"/>
                </a:solidFill>
              </a:defRPr>
            </a:lvl1pPr>
            <a:lvl2pPr indent="-349250" lvl="1" marL="914400" algn="ctr">
              <a:spcBef>
                <a:spcPts val="0"/>
              </a:spcBef>
              <a:spcAft>
                <a:spcPts val="0"/>
              </a:spcAft>
              <a:buClr>
                <a:schemeClr val="lt1"/>
              </a:buClr>
              <a:buSzPts val="1900"/>
              <a:buChar char="○"/>
              <a:defRPr>
                <a:solidFill>
                  <a:schemeClr val="lt1"/>
                </a:solidFill>
              </a:defRPr>
            </a:lvl2pPr>
            <a:lvl3pPr indent="-349250" lvl="2" marL="1371600" algn="ctr">
              <a:spcBef>
                <a:spcPts val="0"/>
              </a:spcBef>
              <a:spcAft>
                <a:spcPts val="0"/>
              </a:spcAft>
              <a:buClr>
                <a:schemeClr val="lt1"/>
              </a:buClr>
              <a:buSzPts val="1900"/>
              <a:buChar char="■"/>
              <a:defRPr>
                <a:solidFill>
                  <a:schemeClr val="lt1"/>
                </a:solidFill>
              </a:defRPr>
            </a:lvl3pPr>
            <a:lvl4pPr indent="-349250" lvl="3" marL="1828800" algn="ctr">
              <a:spcBef>
                <a:spcPts val="0"/>
              </a:spcBef>
              <a:spcAft>
                <a:spcPts val="0"/>
              </a:spcAft>
              <a:buClr>
                <a:schemeClr val="lt1"/>
              </a:buClr>
              <a:buSzPts val="1900"/>
              <a:buChar char="●"/>
              <a:defRPr>
                <a:solidFill>
                  <a:schemeClr val="lt1"/>
                </a:solidFill>
              </a:defRPr>
            </a:lvl4pPr>
            <a:lvl5pPr indent="-349250" lvl="4" marL="2286000" algn="ctr">
              <a:spcBef>
                <a:spcPts val="0"/>
              </a:spcBef>
              <a:spcAft>
                <a:spcPts val="0"/>
              </a:spcAft>
              <a:buClr>
                <a:schemeClr val="lt1"/>
              </a:buClr>
              <a:buSzPts val="1900"/>
              <a:buChar char="○"/>
              <a:defRPr>
                <a:solidFill>
                  <a:schemeClr val="lt1"/>
                </a:solidFill>
              </a:defRPr>
            </a:lvl5pPr>
            <a:lvl6pPr indent="-349250" lvl="5" marL="2743200" algn="ctr">
              <a:spcBef>
                <a:spcPts val="0"/>
              </a:spcBef>
              <a:spcAft>
                <a:spcPts val="0"/>
              </a:spcAft>
              <a:buClr>
                <a:schemeClr val="lt1"/>
              </a:buClr>
              <a:buSzPts val="1900"/>
              <a:buChar char="■"/>
              <a:defRPr>
                <a:solidFill>
                  <a:schemeClr val="lt1"/>
                </a:solidFill>
              </a:defRPr>
            </a:lvl6pPr>
            <a:lvl7pPr indent="-349250" lvl="6" marL="3200400" algn="ctr">
              <a:spcBef>
                <a:spcPts val="0"/>
              </a:spcBef>
              <a:spcAft>
                <a:spcPts val="0"/>
              </a:spcAft>
              <a:buClr>
                <a:schemeClr val="lt1"/>
              </a:buClr>
              <a:buSzPts val="1900"/>
              <a:buChar char="●"/>
              <a:defRPr>
                <a:solidFill>
                  <a:schemeClr val="lt1"/>
                </a:solidFill>
              </a:defRPr>
            </a:lvl7pPr>
            <a:lvl8pPr indent="-349250" lvl="7" marL="3657600" algn="ctr">
              <a:spcBef>
                <a:spcPts val="0"/>
              </a:spcBef>
              <a:spcAft>
                <a:spcPts val="0"/>
              </a:spcAft>
              <a:buClr>
                <a:schemeClr val="lt1"/>
              </a:buClr>
              <a:buSzPts val="1900"/>
              <a:buChar char="○"/>
              <a:defRPr>
                <a:solidFill>
                  <a:schemeClr val="lt1"/>
                </a:solidFill>
              </a:defRPr>
            </a:lvl8pPr>
            <a:lvl9pPr indent="-349250" lvl="8" marL="4114800" algn="ctr">
              <a:spcBef>
                <a:spcPts val="0"/>
              </a:spcBef>
              <a:spcAft>
                <a:spcPts val="0"/>
              </a:spcAft>
              <a:buClr>
                <a:schemeClr val="lt1"/>
              </a:buClr>
              <a:buSzPts val="1900"/>
              <a:buChar char="■"/>
              <a:defRPr>
                <a:solidFill>
                  <a:schemeClr val="lt1"/>
                </a:solidFill>
              </a:defRPr>
            </a:lvl9pPr>
          </a:lstStyle>
          <a:p/>
        </p:txBody>
      </p:sp>
      <p:sp>
        <p:nvSpPr>
          <p:cNvPr id="82" name="Google Shape;82;g120dede57ab_0_443"/>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3" name="Shape 83"/>
        <p:cNvGrpSpPr/>
        <p:nvPr/>
      </p:nvGrpSpPr>
      <p:grpSpPr>
        <a:xfrm>
          <a:off x="0" y="0"/>
          <a:ext cx="0" cy="0"/>
          <a:chOff x="0" y="0"/>
          <a:chExt cx="0" cy="0"/>
        </a:xfrm>
      </p:grpSpPr>
      <p:sp>
        <p:nvSpPr>
          <p:cNvPr id="84" name="Google Shape;84;g120dede57ab_0_453"/>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5" name="Shape 85"/>
        <p:cNvGrpSpPr/>
        <p:nvPr/>
      </p:nvGrpSpPr>
      <p:grpSpPr>
        <a:xfrm>
          <a:off x="0" y="0"/>
          <a:ext cx="0" cy="0"/>
          <a:chOff x="0" y="0"/>
          <a:chExt cx="0" cy="0"/>
        </a:xfrm>
      </p:grpSpPr>
      <p:sp>
        <p:nvSpPr>
          <p:cNvPr id="86" name="Google Shape;86;g120dede57ab_0_45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87" name="Google Shape;87;g120dede57ab_0_455"/>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1600"/>
              </a:spcBef>
              <a:spcAft>
                <a:spcPts val="0"/>
              </a:spcAft>
              <a:buClr>
                <a:schemeClr val="dk1"/>
              </a:buClr>
              <a:buSzPts val="1800"/>
              <a:buChar char="○"/>
              <a:defRPr/>
            </a:lvl2pPr>
            <a:lvl3pPr indent="-342900" lvl="2" marL="1371600" rtl="0" algn="l">
              <a:lnSpc>
                <a:spcPct val="90000"/>
              </a:lnSpc>
              <a:spcBef>
                <a:spcPts val="1600"/>
              </a:spcBef>
              <a:spcAft>
                <a:spcPts val="0"/>
              </a:spcAft>
              <a:buClr>
                <a:schemeClr val="dk1"/>
              </a:buClr>
              <a:buSzPts val="1800"/>
              <a:buChar char="■"/>
              <a:defRPr/>
            </a:lvl3pPr>
            <a:lvl4pPr indent="-342900" lvl="3" marL="1828800" rtl="0" algn="l">
              <a:lnSpc>
                <a:spcPct val="90000"/>
              </a:lnSpc>
              <a:spcBef>
                <a:spcPts val="1600"/>
              </a:spcBef>
              <a:spcAft>
                <a:spcPts val="0"/>
              </a:spcAft>
              <a:buClr>
                <a:schemeClr val="dk1"/>
              </a:buClr>
              <a:buSzPts val="1800"/>
              <a:buChar char="●"/>
              <a:defRPr/>
            </a:lvl4pPr>
            <a:lvl5pPr indent="-342900" lvl="4" marL="2286000" rtl="0" algn="l">
              <a:lnSpc>
                <a:spcPct val="90000"/>
              </a:lnSpc>
              <a:spcBef>
                <a:spcPts val="1600"/>
              </a:spcBef>
              <a:spcAft>
                <a:spcPts val="0"/>
              </a:spcAft>
              <a:buClr>
                <a:schemeClr val="dk1"/>
              </a:buClr>
              <a:buSzPts val="1800"/>
              <a:buChar char="○"/>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88" name="Google Shape;88;g120dede57ab_0_45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9" name="Google Shape;89;g120dede57ab_0_45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0" name="Google Shape;90;g120dede57ab_0_45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3" name="Shape 23"/>
        <p:cNvGrpSpPr/>
        <p:nvPr/>
      </p:nvGrpSpPr>
      <p:grpSpPr>
        <a:xfrm>
          <a:off x="0" y="0"/>
          <a:ext cx="0" cy="0"/>
          <a:chOff x="0" y="0"/>
          <a:chExt cx="0" cy="0"/>
        </a:xfrm>
      </p:grpSpPr>
      <p:grpSp>
        <p:nvGrpSpPr>
          <p:cNvPr id="24" name="Google Shape;24;g120dede57ab_0_393"/>
          <p:cNvGrpSpPr/>
          <p:nvPr/>
        </p:nvGrpSpPr>
        <p:grpSpPr>
          <a:xfrm>
            <a:off x="8130968" y="7"/>
            <a:ext cx="4060732" cy="2707359"/>
            <a:chOff x="6098378" y="5"/>
            <a:chExt cx="3045625" cy="2030570"/>
          </a:xfrm>
        </p:grpSpPr>
        <p:sp>
          <p:nvSpPr>
            <p:cNvPr id="25" name="Google Shape;25;g120dede57ab_0_393"/>
            <p:cNvSpPr/>
            <p:nvPr/>
          </p:nvSpPr>
          <p:spPr>
            <a:xfrm>
              <a:off x="8128803" y="16"/>
              <a:ext cx="1015200" cy="1015200"/>
            </a:xfrm>
            <a:prstGeom prst="rect">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 name="Google Shape;26;g120dede57ab_0_393"/>
            <p:cNvSpPr/>
            <p:nvPr/>
          </p:nvSpPr>
          <p:spPr>
            <a:xfrm flipH="1">
              <a:off x="7113463" y="5"/>
              <a:ext cx="1015200" cy="1015200"/>
            </a:xfrm>
            <a:prstGeom prst="rtTriangle">
              <a:avLst/>
            </a:prstGeom>
            <a:solidFill>
              <a:schemeClr val="accen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 name="Google Shape;27;g120dede57ab_0_393"/>
            <p:cNvSpPr/>
            <p:nvPr/>
          </p:nvSpPr>
          <p:spPr>
            <a:xfrm flipH="1" rot="10800000">
              <a:off x="7113588" y="107"/>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 name="Google Shape;28;g120dede57ab_0_393"/>
            <p:cNvSpPr/>
            <p:nvPr/>
          </p:nvSpPr>
          <p:spPr>
            <a:xfrm rot="10800000">
              <a:off x="6098378" y="97"/>
              <a:ext cx="1015200" cy="1015200"/>
            </a:xfrm>
            <a:prstGeom prst="rtTriangle">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 name="Google Shape;29;g120dede57ab_0_393"/>
            <p:cNvSpPr/>
            <p:nvPr/>
          </p:nvSpPr>
          <p:spPr>
            <a:xfrm rot="10800000">
              <a:off x="8128789" y="1015375"/>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0" name="Google Shape;30;g120dede57ab_0_393"/>
          <p:cNvSpPr txBox="1"/>
          <p:nvPr>
            <p:ph type="title"/>
          </p:nvPr>
        </p:nvSpPr>
        <p:spPr>
          <a:xfrm>
            <a:off x="797467" y="2869796"/>
            <a:ext cx="10962900" cy="11184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lt1"/>
              </a:buClr>
              <a:buSzPts val="5600"/>
              <a:buNone/>
              <a:defRPr sz="5600">
                <a:solidFill>
                  <a:schemeClr val="lt1"/>
                </a:solidFill>
              </a:defRPr>
            </a:lvl1pPr>
            <a:lvl2pPr lvl="1">
              <a:spcBef>
                <a:spcPts val="0"/>
              </a:spcBef>
              <a:spcAft>
                <a:spcPts val="0"/>
              </a:spcAft>
              <a:buClr>
                <a:schemeClr val="lt1"/>
              </a:buClr>
              <a:buSzPts val="5600"/>
              <a:buNone/>
              <a:defRPr sz="5600">
                <a:solidFill>
                  <a:schemeClr val="lt1"/>
                </a:solidFill>
              </a:defRPr>
            </a:lvl2pPr>
            <a:lvl3pPr lvl="2">
              <a:spcBef>
                <a:spcPts val="0"/>
              </a:spcBef>
              <a:spcAft>
                <a:spcPts val="0"/>
              </a:spcAft>
              <a:buClr>
                <a:schemeClr val="lt1"/>
              </a:buClr>
              <a:buSzPts val="5600"/>
              <a:buNone/>
              <a:defRPr sz="5600">
                <a:solidFill>
                  <a:schemeClr val="lt1"/>
                </a:solidFill>
              </a:defRPr>
            </a:lvl3pPr>
            <a:lvl4pPr lvl="3">
              <a:spcBef>
                <a:spcPts val="0"/>
              </a:spcBef>
              <a:spcAft>
                <a:spcPts val="0"/>
              </a:spcAft>
              <a:buClr>
                <a:schemeClr val="lt1"/>
              </a:buClr>
              <a:buSzPts val="5600"/>
              <a:buNone/>
              <a:defRPr sz="5600">
                <a:solidFill>
                  <a:schemeClr val="lt1"/>
                </a:solidFill>
              </a:defRPr>
            </a:lvl4pPr>
            <a:lvl5pPr lvl="4">
              <a:spcBef>
                <a:spcPts val="0"/>
              </a:spcBef>
              <a:spcAft>
                <a:spcPts val="0"/>
              </a:spcAft>
              <a:buClr>
                <a:schemeClr val="lt1"/>
              </a:buClr>
              <a:buSzPts val="5600"/>
              <a:buNone/>
              <a:defRPr sz="5600">
                <a:solidFill>
                  <a:schemeClr val="lt1"/>
                </a:solidFill>
              </a:defRPr>
            </a:lvl5pPr>
            <a:lvl6pPr lvl="5">
              <a:spcBef>
                <a:spcPts val="0"/>
              </a:spcBef>
              <a:spcAft>
                <a:spcPts val="0"/>
              </a:spcAft>
              <a:buClr>
                <a:schemeClr val="lt1"/>
              </a:buClr>
              <a:buSzPts val="5600"/>
              <a:buNone/>
              <a:defRPr sz="5600">
                <a:solidFill>
                  <a:schemeClr val="lt1"/>
                </a:solidFill>
              </a:defRPr>
            </a:lvl6pPr>
            <a:lvl7pPr lvl="6">
              <a:spcBef>
                <a:spcPts val="0"/>
              </a:spcBef>
              <a:spcAft>
                <a:spcPts val="0"/>
              </a:spcAft>
              <a:buClr>
                <a:schemeClr val="lt1"/>
              </a:buClr>
              <a:buSzPts val="5600"/>
              <a:buNone/>
              <a:defRPr sz="5600">
                <a:solidFill>
                  <a:schemeClr val="lt1"/>
                </a:solidFill>
              </a:defRPr>
            </a:lvl7pPr>
            <a:lvl8pPr lvl="7">
              <a:spcBef>
                <a:spcPts val="0"/>
              </a:spcBef>
              <a:spcAft>
                <a:spcPts val="0"/>
              </a:spcAft>
              <a:buClr>
                <a:schemeClr val="lt1"/>
              </a:buClr>
              <a:buSzPts val="5600"/>
              <a:buNone/>
              <a:defRPr sz="5600">
                <a:solidFill>
                  <a:schemeClr val="lt1"/>
                </a:solidFill>
              </a:defRPr>
            </a:lvl8pPr>
            <a:lvl9pPr lvl="8">
              <a:spcBef>
                <a:spcPts val="0"/>
              </a:spcBef>
              <a:spcAft>
                <a:spcPts val="0"/>
              </a:spcAft>
              <a:buClr>
                <a:schemeClr val="lt1"/>
              </a:buClr>
              <a:buSzPts val="5600"/>
              <a:buNone/>
              <a:defRPr sz="5600">
                <a:solidFill>
                  <a:schemeClr val="lt1"/>
                </a:solidFill>
              </a:defRPr>
            </a:lvl9pPr>
          </a:lstStyle>
          <a:p/>
        </p:txBody>
      </p:sp>
      <p:sp>
        <p:nvSpPr>
          <p:cNvPr id="31" name="Google Shape;31;g120dede57ab_0_393"/>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2" name="Shape 32"/>
        <p:cNvGrpSpPr/>
        <p:nvPr/>
      </p:nvGrpSpPr>
      <p:grpSpPr>
        <a:xfrm>
          <a:off x="0" y="0"/>
          <a:ext cx="0" cy="0"/>
          <a:chOff x="0" y="0"/>
          <a:chExt cx="0" cy="0"/>
        </a:xfrm>
      </p:grpSpPr>
      <p:grpSp>
        <p:nvGrpSpPr>
          <p:cNvPr id="33" name="Google Shape;33;g120dede57ab_0_402"/>
          <p:cNvGrpSpPr/>
          <p:nvPr/>
        </p:nvGrpSpPr>
        <p:grpSpPr>
          <a:xfrm>
            <a:off x="0" y="5204762"/>
            <a:ext cx="12191695" cy="1653192"/>
            <a:chOff x="0" y="3903669"/>
            <a:chExt cx="9144000" cy="1239925"/>
          </a:xfrm>
        </p:grpSpPr>
        <p:sp>
          <p:nvSpPr>
            <p:cNvPr id="34" name="Google Shape;34;g120dede57ab_0_402"/>
            <p:cNvSpPr/>
            <p:nvPr/>
          </p:nvSpPr>
          <p:spPr>
            <a:xfrm>
              <a:off x="8154895" y="3903669"/>
              <a:ext cx="989100" cy="9879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5" name="Google Shape;35;g120dede57ab_0_402"/>
            <p:cNvSpPr/>
            <p:nvPr/>
          </p:nvSpPr>
          <p:spPr>
            <a:xfrm flipH="1">
              <a:off x="6181163" y="3903669"/>
              <a:ext cx="989100" cy="9879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6" name="Google Shape;36;g120dede57ab_0_402"/>
            <p:cNvSpPr/>
            <p:nvPr/>
          </p:nvSpPr>
          <p:spPr>
            <a:xfrm>
              <a:off x="7170274" y="3903669"/>
              <a:ext cx="989100" cy="987900"/>
            </a:xfrm>
            <a:prstGeom prst="rect">
              <a:avLst/>
            </a:prstGeom>
            <a:solidFill>
              <a:schemeClr val="accent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7" name="Google Shape;37;g120dede57ab_0_402"/>
            <p:cNvSpPr/>
            <p:nvPr/>
          </p:nvSpPr>
          <p:spPr>
            <a:xfrm rot="10800000">
              <a:off x="8154757" y="3903682"/>
              <a:ext cx="989100" cy="9879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8" name="Google Shape;38;g120dede57ab_0_402"/>
            <p:cNvSpPr/>
            <p:nvPr/>
          </p:nvSpPr>
          <p:spPr>
            <a:xfrm>
              <a:off x="0" y="4891594"/>
              <a:ext cx="9144000" cy="252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9" name="Google Shape;39;g120dede57ab_0_402"/>
          <p:cNvSpPr txBox="1"/>
          <p:nvPr>
            <p:ph type="title"/>
          </p:nvPr>
        </p:nvSpPr>
        <p:spPr>
          <a:xfrm>
            <a:off x="415600" y="546667"/>
            <a:ext cx="11360700" cy="8103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40" name="Google Shape;40;g120dede57ab_0_402"/>
          <p:cNvSpPr txBox="1"/>
          <p:nvPr>
            <p:ph idx="1" type="body"/>
          </p:nvPr>
        </p:nvSpPr>
        <p:spPr>
          <a:xfrm>
            <a:off x="415600" y="1639833"/>
            <a:ext cx="11360700" cy="44520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41" name="Google Shape;41;g120dede57ab_0_402"/>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2" name="Shape 42"/>
        <p:cNvGrpSpPr/>
        <p:nvPr/>
      </p:nvGrpSpPr>
      <p:grpSpPr>
        <a:xfrm>
          <a:off x="0" y="0"/>
          <a:ext cx="0" cy="0"/>
          <a:chOff x="0" y="0"/>
          <a:chExt cx="0" cy="0"/>
        </a:xfrm>
      </p:grpSpPr>
      <p:sp>
        <p:nvSpPr>
          <p:cNvPr id="43" name="Google Shape;43;g120dede57ab_0_412"/>
          <p:cNvSpPr txBox="1"/>
          <p:nvPr>
            <p:ph type="title"/>
          </p:nvPr>
        </p:nvSpPr>
        <p:spPr>
          <a:xfrm>
            <a:off x="415600" y="546667"/>
            <a:ext cx="11360700" cy="8103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44" name="Google Shape;44;g120dede57ab_0_412"/>
          <p:cNvSpPr txBox="1"/>
          <p:nvPr>
            <p:ph idx="1" type="body"/>
          </p:nvPr>
        </p:nvSpPr>
        <p:spPr>
          <a:xfrm>
            <a:off x="415600" y="1639967"/>
            <a:ext cx="5333100" cy="44520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45" name="Google Shape;45;g120dede57ab_0_412"/>
          <p:cNvSpPr txBox="1"/>
          <p:nvPr>
            <p:ph idx="2" type="body"/>
          </p:nvPr>
        </p:nvSpPr>
        <p:spPr>
          <a:xfrm>
            <a:off x="6443200" y="1639967"/>
            <a:ext cx="5333100" cy="44520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46" name="Google Shape;46;g120dede57ab_0_412"/>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g120dede57ab_0_417"/>
          <p:cNvSpPr txBox="1"/>
          <p:nvPr>
            <p:ph type="title"/>
          </p:nvPr>
        </p:nvSpPr>
        <p:spPr>
          <a:xfrm>
            <a:off x="415600" y="546667"/>
            <a:ext cx="11360700" cy="8103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49" name="Google Shape;49;g120dede57ab_0_417"/>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0" name="Shape 50"/>
        <p:cNvGrpSpPr/>
        <p:nvPr/>
      </p:nvGrpSpPr>
      <p:grpSpPr>
        <a:xfrm>
          <a:off x="0" y="0"/>
          <a:ext cx="0" cy="0"/>
          <a:chOff x="0" y="0"/>
          <a:chExt cx="0" cy="0"/>
        </a:xfrm>
      </p:grpSpPr>
      <p:sp>
        <p:nvSpPr>
          <p:cNvPr id="51" name="Google Shape;51;g120dede57ab_0_420"/>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52" name="Google Shape;52;g120dede57ab_0_420"/>
          <p:cNvSpPr txBox="1"/>
          <p:nvPr>
            <p:ph idx="1" type="body"/>
          </p:nvPr>
        </p:nvSpPr>
        <p:spPr>
          <a:xfrm>
            <a:off x="415600" y="1954405"/>
            <a:ext cx="3744000" cy="41376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53" name="Google Shape;53;g120dede57ab_0_420"/>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4" name="Shape 54"/>
        <p:cNvGrpSpPr/>
        <p:nvPr/>
      </p:nvGrpSpPr>
      <p:grpSpPr>
        <a:xfrm>
          <a:off x="0" y="0"/>
          <a:ext cx="0" cy="0"/>
          <a:chOff x="0" y="0"/>
          <a:chExt cx="0" cy="0"/>
        </a:xfrm>
      </p:grpSpPr>
      <p:grpSp>
        <p:nvGrpSpPr>
          <p:cNvPr id="55" name="Google Shape;55;g120dede57ab_0_424"/>
          <p:cNvGrpSpPr/>
          <p:nvPr/>
        </p:nvGrpSpPr>
        <p:grpSpPr>
          <a:xfrm>
            <a:off x="8130968" y="7"/>
            <a:ext cx="4060732" cy="2707359"/>
            <a:chOff x="6098378" y="5"/>
            <a:chExt cx="3045625" cy="2030570"/>
          </a:xfrm>
        </p:grpSpPr>
        <p:sp>
          <p:nvSpPr>
            <p:cNvPr id="56" name="Google Shape;56;g120dede57ab_0_424"/>
            <p:cNvSpPr/>
            <p:nvPr/>
          </p:nvSpPr>
          <p:spPr>
            <a:xfrm>
              <a:off x="8128803" y="16"/>
              <a:ext cx="1015200" cy="1015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7" name="Google Shape;57;g120dede57ab_0_424"/>
            <p:cNvSpPr/>
            <p:nvPr/>
          </p:nvSpPr>
          <p:spPr>
            <a:xfrm flipH="1">
              <a:off x="7113463" y="5"/>
              <a:ext cx="1015200" cy="10152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8" name="Google Shape;58;g120dede57ab_0_424"/>
            <p:cNvSpPr/>
            <p:nvPr/>
          </p:nvSpPr>
          <p:spPr>
            <a:xfrm flipH="1" rot="10800000">
              <a:off x="7113588" y="107"/>
              <a:ext cx="1015200" cy="10152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9" name="Google Shape;59;g120dede57ab_0_424"/>
            <p:cNvSpPr/>
            <p:nvPr/>
          </p:nvSpPr>
          <p:spPr>
            <a:xfrm rot="10800000">
              <a:off x="6098378" y="97"/>
              <a:ext cx="1015200" cy="10152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0" name="Google Shape;60;g120dede57ab_0_424"/>
            <p:cNvSpPr/>
            <p:nvPr/>
          </p:nvSpPr>
          <p:spPr>
            <a:xfrm rot="10800000">
              <a:off x="8128789" y="1015375"/>
              <a:ext cx="1015200" cy="10152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61" name="Google Shape;61;g120dede57ab_0_424"/>
          <p:cNvSpPr txBox="1"/>
          <p:nvPr>
            <p:ph type="title"/>
          </p:nvPr>
        </p:nvSpPr>
        <p:spPr>
          <a:xfrm>
            <a:off x="653667" y="701800"/>
            <a:ext cx="7491600" cy="54543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lt1"/>
              </a:buClr>
              <a:buSzPts val="6400"/>
              <a:buNone/>
              <a:defRPr sz="6400">
                <a:solidFill>
                  <a:schemeClr val="lt1"/>
                </a:solidFill>
              </a:defRPr>
            </a:lvl1pPr>
            <a:lvl2pPr lvl="1">
              <a:spcBef>
                <a:spcPts val="0"/>
              </a:spcBef>
              <a:spcAft>
                <a:spcPts val="0"/>
              </a:spcAft>
              <a:buClr>
                <a:schemeClr val="lt1"/>
              </a:buClr>
              <a:buSzPts val="6400"/>
              <a:buNone/>
              <a:defRPr sz="6400">
                <a:solidFill>
                  <a:schemeClr val="lt1"/>
                </a:solidFill>
              </a:defRPr>
            </a:lvl2pPr>
            <a:lvl3pPr lvl="2">
              <a:spcBef>
                <a:spcPts val="0"/>
              </a:spcBef>
              <a:spcAft>
                <a:spcPts val="0"/>
              </a:spcAft>
              <a:buClr>
                <a:schemeClr val="lt1"/>
              </a:buClr>
              <a:buSzPts val="6400"/>
              <a:buNone/>
              <a:defRPr sz="6400">
                <a:solidFill>
                  <a:schemeClr val="lt1"/>
                </a:solidFill>
              </a:defRPr>
            </a:lvl3pPr>
            <a:lvl4pPr lvl="3">
              <a:spcBef>
                <a:spcPts val="0"/>
              </a:spcBef>
              <a:spcAft>
                <a:spcPts val="0"/>
              </a:spcAft>
              <a:buClr>
                <a:schemeClr val="lt1"/>
              </a:buClr>
              <a:buSzPts val="6400"/>
              <a:buNone/>
              <a:defRPr sz="6400">
                <a:solidFill>
                  <a:schemeClr val="lt1"/>
                </a:solidFill>
              </a:defRPr>
            </a:lvl4pPr>
            <a:lvl5pPr lvl="4">
              <a:spcBef>
                <a:spcPts val="0"/>
              </a:spcBef>
              <a:spcAft>
                <a:spcPts val="0"/>
              </a:spcAft>
              <a:buClr>
                <a:schemeClr val="lt1"/>
              </a:buClr>
              <a:buSzPts val="6400"/>
              <a:buNone/>
              <a:defRPr sz="6400">
                <a:solidFill>
                  <a:schemeClr val="lt1"/>
                </a:solidFill>
              </a:defRPr>
            </a:lvl5pPr>
            <a:lvl6pPr lvl="5">
              <a:spcBef>
                <a:spcPts val="0"/>
              </a:spcBef>
              <a:spcAft>
                <a:spcPts val="0"/>
              </a:spcAft>
              <a:buClr>
                <a:schemeClr val="lt1"/>
              </a:buClr>
              <a:buSzPts val="6400"/>
              <a:buNone/>
              <a:defRPr sz="6400">
                <a:solidFill>
                  <a:schemeClr val="lt1"/>
                </a:solidFill>
              </a:defRPr>
            </a:lvl6pPr>
            <a:lvl7pPr lvl="6">
              <a:spcBef>
                <a:spcPts val="0"/>
              </a:spcBef>
              <a:spcAft>
                <a:spcPts val="0"/>
              </a:spcAft>
              <a:buClr>
                <a:schemeClr val="lt1"/>
              </a:buClr>
              <a:buSzPts val="6400"/>
              <a:buNone/>
              <a:defRPr sz="6400">
                <a:solidFill>
                  <a:schemeClr val="lt1"/>
                </a:solidFill>
              </a:defRPr>
            </a:lvl7pPr>
            <a:lvl8pPr lvl="7">
              <a:spcBef>
                <a:spcPts val="0"/>
              </a:spcBef>
              <a:spcAft>
                <a:spcPts val="0"/>
              </a:spcAft>
              <a:buClr>
                <a:schemeClr val="lt1"/>
              </a:buClr>
              <a:buSzPts val="6400"/>
              <a:buNone/>
              <a:defRPr sz="6400">
                <a:solidFill>
                  <a:schemeClr val="lt1"/>
                </a:solidFill>
              </a:defRPr>
            </a:lvl8pPr>
            <a:lvl9pPr lvl="8">
              <a:spcBef>
                <a:spcPts val="0"/>
              </a:spcBef>
              <a:spcAft>
                <a:spcPts val="0"/>
              </a:spcAft>
              <a:buClr>
                <a:schemeClr val="lt1"/>
              </a:buClr>
              <a:buSzPts val="6400"/>
              <a:buNone/>
              <a:defRPr sz="6400">
                <a:solidFill>
                  <a:schemeClr val="lt1"/>
                </a:solidFill>
              </a:defRPr>
            </a:lvl9pPr>
          </a:lstStyle>
          <a:p/>
        </p:txBody>
      </p:sp>
      <p:sp>
        <p:nvSpPr>
          <p:cNvPr id="62" name="Google Shape;62;g120dede57ab_0_424"/>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3" name="Shape 63"/>
        <p:cNvGrpSpPr/>
        <p:nvPr/>
      </p:nvGrpSpPr>
      <p:grpSpPr>
        <a:xfrm>
          <a:off x="0" y="0"/>
          <a:ext cx="0" cy="0"/>
          <a:chOff x="0" y="0"/>
          <a:chExt cx="0" cy="0"/>
        </a:xfrm>
      </p:grpSpPr>
      <p:sp>
        <p:nvSpPr>
          <p:cNvPr id="64" name="Google Shape;64;g120dede57ab_0_433"/>
          <p:cNvSpPr/>
          <p:nvPr/>
        </p:nvSpPr>
        <p:spPr>
          <a:xfrm>
            <a:off x="6096000" y="-233"/>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65" name="Google Shape;65;g120dede57ab_0_433"/>
          <p:cNvCxnSpPr/>
          <p:nvPr/>
        </p:nvCxnSpPr>
        <p:spPr>
          <a:xfrm>
            <a:off x="6706233" y="5994000"/>
            <a:ext cx="624300" cy="0"/>
          </a:xfrm>
          <a:prstGeom prst="straightConnector1">
            <a:avLst/>
          </a:prstGeom>
          <a:noFill/>
          <a:ln cap="flat" cmpd="sng" w="19050">
            <a:solidFill>
              <a:schemeClr val="lt1"/>
            </a:solidFill>
            <a:prstDash val="solid"/>
            <a:round/>
            <a:headEnd len="sm" w="sm" type="none"/>
            <a:tailEnd len="sm" w="sm" type="none"/>
          </a:ln>
        </p:spPr>
      </p:cxnSp>
      <p:sp>
        <p:nvSpPr>
          <p:cNvPr id="66" name="Google Shape;66;g120dede57ab_0_433"/>
          <p:cNvSpPr txBox="1"/>
          <p:nvPr>
            <p:ph type="title"/>
          </p:nvPr>
        </p:nvSpPr>
        <p:spPr>
          <a:xfrm>
            <a:off x="354000" y="1534800"/>
            <a:ext cx="5393700" cy="20859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67" name="Google Shape;67;g120dede57ab_0_433"/>
          <p:cNvSpPr txBox="1"/>
          <p:nvPr>
            <p:ph idx="1" type="subTitle"/>
          </p:nvPr>
        </p:nvSpPr>
        <p:spPr>
          <a:xfrm>
            <a:off x="354000" y="3692002"/>
            <a:ext cx="5393700" cy="16923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68" name="Google Shape;68;g120dede57ab_0_433"/>
          <p:cNvSpPr txBox="1"/>
          <p:nvPr>
            <p:ph idx="2" type="body"/>
          </p:nvPr>
        </p:nvSpPr>
        <p:spPr>
          <a:xfrm>
            <a:off x="6586000" y="965600"/>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Clr>
                <a:schemeClr val="lt1"/>
              </a:buClr>
              <a:buSzPts val="2400"/>
              <a:buChar char="●"/>
              <a:defRPr>
                <a:solidFill>
                  <a:schemeClr val="lt1"/>
                </a:solidFill>
              </a:defRPr>
            </a:lvl1pPr>
            <a:lvl2pPr indent="-349250" lvl="1" marL="914400">
              <a:spcBef>
                <a:spcPts val="0"/>
              </a:spcBef>
              <a:spcAft>
                <a:spcPts val="0"/>
              </a:spcAft>
              <a:buClr>
                <a:schemeClr val="lt1"/>
              </a:buClr>
              <a:buSzPts val="1900"/>
              <a:buChar char="○"/>
              <a:defRPr>
                <a:solidFill>
                  <a:schemeClr val="lt1"/>
                </a:solidFill>
              </a:defRPr>
            </a:lvl2pPr>
            <a:lvl3pPr indent="-349250" lvl="2" marL="1371600">
              <a:spcBef>
                <a:spcPts val="0"/>
              </a:spcBef>
              <a:spcAft>
                <a:spcPts val="0"/>
              </a:spcAft>
              <a:buClr>
                <a:schemeClr val="lt1"/>
              </a:buClr>
              <a:buSzPts val="1900"/>
              <a:buChar char="■"/>
              <a:defRPr>
                <a:solidFill>
                  <a:schemeClr val="lt1"/>
                </a:solidFill>
              </a:defRPr>
            </a:lvl3pPr>
            <a:lvl4pPr indent="-349250" lvl="3" marL="1828800">
              <a:spcBef>
                <a:spcPts val="0"/>
              </a:spcBef>
              <a:spcAft>
                <a:spcPts val="0"/>
              </a:spcAft>
              <a:buClr>
                <a:schemeClr val="lt1"/>
              </a:buClr>
              <a:buSzPts val="1900"/>
              <a:buChar char="●"/>
              <a:defRPr>
                <a:solidFill>
                  <a:schemeClr val="lt1"/>
                </a:solidFill>
              </a:defRPr>
            </a:lvl4pPr>
            <a:lvl5pPr indent="-349250" lvl="4" marL="2286000">
              <a:spcBef>
                <a:spcPts val="0"/>
              </a:spcBef>
              <a:spcAft>
                <a:spcPts val="0"/>
              </a:spcAft>
              <a:buClr>
                <a:schemeClr val="lt1"/>
              </a:buClr>
              <a:buSzPts val="1900"/>
              <a:buChar char="○"/>
              <a:defRPr>
                <a:solidFill>
                  <a:schemeClr val="lt1"/>
                </a:solidFill>
              </a:defRPr>
            </a:lvl5pPr>
            <a:lvl6pPr indent="-349250" lvl="5" marL="2743200">
              <a:spcBef>
                <a:spcPts val="0"/>
              </a:spcBef>
              <a:spcAft>
                <a:spcPts val="0"/>
              </a:spcAft>
              <a:buClr>
                <a:schemeClr val="lt1"/>
              </a:buClr>
              <a:buSzPts val="1900"/>
              <a:buChar char="■"/>
              <a:defRPr>
                <a:solidFill>
                  <a:schemeClr val="lt1"/>
                </a:solidFill>
              </a:defRPr>
            </a:lvl6pPr>
            <a:lvl7pPr indent="-349250" lvl="6" marL="3200400">
              <a:spcBef>
                <a:spcPts val="0"/>
              </a:spcBef>
              <a:spcAft>
                <a:spcPts val="0"/>
              </a:spcAft>
              <a:buClr>
                <a:schemeClr val="lt1"/>
              </a:buClr>
              <a:buSzPts val="1900"/>
              <a:buChar char="●"/>
              <a:defRPr>
                <a:solidFill>
                  <a:schemeClr val="lt1"/>
                </a:solidFill>
              </a:defRPr>
            </a:lvl7pPr>
            <a:lvl8pPr indent="-349250" lvl="7" marL="3657600">
              <a:spcBef>
                <a:spcPts val="0"/>
              </a:spcBef>
              <a:spcAft>
                <a:spcPts val="0"/>
              </a:spcAft>
              <a:buClr>
                <a:schemeClr val="lt1"/>
              </a:buClr>
              <a:buSzPts val="1900"/>
              <a:buChar char="○"/>
              <a:defRPr>
                <a:solidFill>
                  <a:schemeClr val="lt1"/>
                </a:solidFill>
              </a:defRPr>
            </a:lvl8pPr>
            <a:lvl9pPr indent="-349250" lvl="8" marL="4114800">
              <a:spcBef>
                <a:spcPts val="0"/>
              </a:spcBef>
              <a:spcAft>
                <a:spcPts val="0"/>
              </a:spcAft>
              <a:buClr>
                <a:schemeClr val="lt1"/>
              </a:buClr>
              <a:buSzPts val="1900"/>
              <a:buChar char="■"/>
              <a:defRPr>
                <a:solidFill>
                  <a:schemeClr val="lt1"/>
                </a:solidFill>
              </a:defRPr>
            </a:lvl9pPr>
          </a:lstStyle>
          <a:p/>
        </p:txBody>
      </p:sp>
      <p:sp>
        <p:nvSpPr>
          <p:cNvPr id="69" name="Google Shape;69;g120dede57ab_0_433"/>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g120dede57ab_0_440"/>
          <p:cNvSpPr txBox="1"/>
          <p:nvPr>
            <p:ph idx="1" type="body"/>
          </p:nvPr>
        </p:nvSpPr>
        <p:spPr>
          <a:xfrm>
            <a:off x="426000" y="5640767"/>
            <a:ext cx="7998300" cy="7983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2400"/>
              <a:buNone/>
              <a:defRPr/>
            </a:lvl1pPr>
          </a:lstStyle>
          <a:p/>
        </p:txBody>
      </p:sp>
      <p:sp>
        <p:nvSpPr>
          <p:cNvPr id="72" name="Google Shape;72;g120dede57ab_0_440"/>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9" name="Shape 9"/>
        <p:cNvGrpSpPr/>
        <p:nvPr/>
      </p:nvGrpSpPr>
      <p:grpSpPr>
        <a:xfrm>
          <a:off x="0" y="0"/>
          <a:ext cx="0" cy="0"/>
          <a:chOff x="0" y="0"/>
          <a:chExt cx="0" cy="0"/>
        </a:xfrm>
      </p:grpSpPr>
      <p:sp>
        <p:nvSpPr>
          <p:cNvPr id="10" name="Google Shape;10;g120dede57ab_0_379"/>
          <p:cNvSpPr txBox="1"/>
          <p:nvPr>
            <p:ph type="title"/>
          </p:nvPr>
        </p:nvSpPr>
        <p:spPr>
          <a:xfrm>
            <a:off x="415600" y="546667"/>
            <a:ext cx="11360700" cy="8103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1pPr>
            <a:lvl2pPr lvl="1">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2pPr>
            <a:lvl3pPr lvl="2">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3pPr>
            <a:lvl4pPr lvl="3">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4pPr>
            <a:lvl5pPr lvl="4">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5pPr>
            <a:lvl6pPr lvl="5">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6pPr>
            <a:lvl7pPr lvl="6">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7pPr>
            <a:lvl8pPr lvl="7">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8pPr>
            <a:lvl9pPr lvl="8">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9pPr>
          </a:lstStyle>
          <a:p/>
        </p:txBody>
      </p:sp>
      <p:sp>
        <p:nvSpPr>
          <p:cNvPr id="11" name="Google Shape;11;g120dede57ab_0_379"/>
          <p:cNvSpPr txBox="1"/>
          <p:nvPr>
            <p:ph idx="1" type="body"/>
          </p:nvPr>
        </p:nvSpPr>
        <p:spPr>
          <a:xfrm>
            <a:off x="415600" y="1639833"/>
            <a:ext cx="11360700" cy="44520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dk2"/>
              </a:buClr>
              <a:buSzPts val="2400"/>
              <a:buFont typeface="Roboto"/>
              <a:buChar char="●"/>
              <a:defRPr sz="2400">
                <a:solidFill>
                  <a:schemeClr val="dk2"/>
                </a:solidFill>
                <a:latin typeface="Roboto"/>
                <a:ea typeface="Roboto"/>
                <a:cs typeface="Roboto"/>
                <a:sym typeface="Roboto"/>
              </a:defRPr>
            </a:lvl1pPr>
            <a:lvl2pPr indent="-349250" lvl="1" marL="91440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2pPr>
            <a:lvl3pPr indent="-349250" lvl="2" marL="137160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3pPr>
            <a:lvl4pPr indent="-349250" lvl="3" marL="182880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4pPr>
            <a:lvl5pPr indent="-349250" lvl="4" marL="228600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5pPr>
            <a:lvl6pPr indent="-349250" lvl="5" marL="274320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6pPr>
            <a:lvl7pPr indent="-349250" lvl="6" marL="320040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7pPr>
            <a:lvl8pPr indent="-349250" lvl="7" marL="365760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8pPr>
            <a:lvl9pPr indent="-349250" lvl="8" marL="411480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9pPr>
          </a:lstStyle>
          <a:p/>
        </p:txBody>
      </p:sp>
      <p:sp>
        <p:nvSpPr>
          <p:cNvPr id="12" name="Google Shape;12;g120dede57ab_0_379"/>
          <p:cNvSpPr txBox="1"/>
          <p:nvPr>
            <p:ph idx="12" type="sldNum"/>
          </p:nvPr>
        </p:nvSpPr>
        <p:spPr>
          <a:xfrm>
            <a:off x="11280575" y="6201587"/>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lt1"/>
                </a:solidFill>
                <a:latin typeface="Roboto"/>
                <a:ea typeface="Roboto"/>
                <a:cs typeface="Roboto"/>
                <a:sym typeface="Roboto"/>
              </a:defRPr>
            </a:lvl1pPr>
            <a:lvl2pPr lvl="1" algn="r">
              <a:buNone/>
              <a:defRPr sz="1300">
                <a:solidFill>
                  <a:schemeClr val="lt1"/>
                </a:solidFill>
                <a:latin typeface="Roboto"/>
                <a:ea typeface="Roboto"/>
                <a:cs typeface="Roboto"/>
                <a:sym typeface="Roboto"/>
              </a:defRPr>
            </a:lvl2pPr>
            <a:lvl3pPr lvl="2" algn="r">
              <a:buNone/>
              <a:defRPr sz="1300">
                <a:solidFill>
                  <a:schemeClr val="lt1"/>
                </a:solidFill>
                <a:latin typeface="Roboto"/>
                <a:ea typeface="Roboto"/>
                <a:cs typeface="Roboto"/>
                <a:sym typeface="Roboto"/>
              </a:defRPr>
            </a:lvl3pPr>
            <a:lvl4pPr lvl="3" algn="r">
              <a:buNone/>
              <a:defRPr sz="1300">
                <a:solidFill>
                  <a:schemeClr val="lt1"/>
                </a:solidFill>
                <a:latin typeface="Roboto"/>
                <a:ea typeface="Roboto"/>
                <a:cs typeface="Roboto"/>
                <a:sym typeface="Roboto"/>
              </a:defRPr>
            </a:lvl4pPr>
            <a:lvl5pPr lvl="4" algn="r">
              <a:buNone/>
              <a:defRPr sz="1300">
                <a:solidFill>
                  <a:schemeClr val="lt1"/>
                </a:solidFill>
                <a:latin typeface="Roboto"/>
                <a:ea typeface="Roboto"/>
                <a:cs typeface="Roboto"/>
                <a:sym typeface="Roboto"/>
              </a:defRPr>
            </a:lvl5pPr>
            <a:lvl6pPr lvl="5" algn="r">
              <a:buNone/>
              <a:defRPr sz="1300">
                <a:solidFill>
                  <a:schemeClr val="lt1"/>
                </a:solidFill>
                <a:latin typeface="Roboto"/>
                <a:ea typeface="Roboto"/>
                <a:cs typeface="Roboto"/>
                <a:sym typeface="Roboto"/>
              </a:defRPr>
            </a:lvl6pPr>
            <a:lvl7pPr lvl="6" algn="r">
              <a:buNone/>
              <a:defRPr sz="1300">
                <a:solidFill>
                  <a:schemeClr val="lt1"/>
                </a:solidFill>
                <a:latin typeface="Roboto"/>
                <a:ea typeface="Roboto"/>
                <a:cs typeface="Roboto"/>
                <a:sym typeface="Roboto"/>
              </a:defRPr>
            </a:lvl7pPr>
            <a:lvl8pPr lvl="7" algn="r">
              <a:buNone/>
              <a:defRPr sz="1300">
                <a:solidFill>
                  <a:schemeClr val="lt1"/>
                </a:solidFill>
                <a:latin typeface="Roboto"/>
                <a:ea typeface="Roboto"/>
                <a:cs typeface="Roboto"/>
                <a:sym typeface="Roboto"/>
              </a:defRPr>
            </a:lvl8pPr>
            <a:lvl9pPr lvl="8" algn="r">
              <a:buNone/>
              <a:defRPr sz="13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9FB"/>
            </a:gs>
            <a:gs pos="100000">
              <a:srgbClr val="6E9BE7"/>
            </a:gs>
          </a:gsLst>
          <a:path path="circle">
            <a:fillToRect b="50%" l="50%" r="50%" t="50%"/>
          </a:path>
          <a:tileRect/>
        </a:gradFill>
      </p:bgPr>
    </p:bg>
    <p:spTree>
      <p:nvGrpSpPr>
        <p:cNvPr id="94" name="Shape 94"/>
        <p:cNvGrpSpPr/>
        <p:nvPr/>
      </p:nvGrpSpPr>
      <p:grpSpPr>
        <a:xfrm>
          <a:off x="0" y="0"/>
          <a:ext cx="0" cy="0"/>
          <a:chOff x="0" y="0"/>
          <a:chExt cx="0" cy="0"/>
        </a:xfrm>
      </p:grpSpPr>
      <p:sp>
        <p:nvSpPr>
          <p:cNvPr id="95" name="Google Shape;95;p1"/>
          <p:cNvSpPr txBox="1"/>
          <p:nvPr>
            <p:ph type="ctrTitle"/>
          </p:nvPr>
        </p:nvSpPr>
        <p:spPr>
          <a:xfrm>
            <a:off x="1078475" y="802650"/>
            <a:ext cx="9354000" cy="17433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5400"/>
              <a:buFont typeface="Calibri"/>
              <a:buNone/>
            </a:pPr>
            <a:r>
              <a:rPr b="1" lang="en-US" sz="4120">
                <a:solidFill>
                  <a:schemeClr val="accent1"/>
                </a:solidFill>
                <a:latin typeface="Times New Roman"/>
                <a:ea typeface="Times New Roman"/>
                <a:cs typeface="Times New Roman"/>
                <a:sym typeface="Times New Roman"/>
              </a:rPr>
              <a:t>FOOD QUALITY AND ADULTERATION DETECTION  USING AI &amp; IOT </a:t>
            </a:r>
            <a:r>
              <a:rPr b="1" lang="en-US" sz="4840">
                <a:solidFill>
                  <a:schemeClr val="accent1"/>
                </a:solidFill>
              </a:rPr>
              <a:t> </a:t>
            </a:r>
            <a:endParaRPr b="1" sz="4840">
              <a:solidFill>
                <a:schemeClr val="accent1"/>
              </a:solidFill>
            </a:endParaRPr>
          </a:p>
        </p:txBody>
      </p:sp>
      <p:sp>
        <p:nvSpPr>
          <p:cNvPr id="96" name="Google Shape;96;p1"/>
          <p:cNvSpPr txBox="1"/>
          <p:nvPr>
            <p:ph idx="1" type="subTitle"/>
          </p:nvPr>
        </p:nvSpPr>
        <p:spPr>
          <a:xfrm>
            <a:off x="366950" y="4872025"/>
            <a:ext cx="5921700" cy="1577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500"/>
              <a:buNone/>
            </a:pPr>
            <a:r>
              <a:rPr lang="en-US" sz="2625">
                <a:solidFill>
                  <a:srgbClr val="990000"/>
                </a:solidFill>
                <a:latin typeface="Times New Roman"/>
                <a:ea typeface="Times New Roman"/>
                <a:cs typeface="Times New Roman"/>
                <a:sym typeface="Times New Roman"/>
              </a:rPr>
              <a:t>PAVITHRA E (192FD123) SHANMUGAVADIVU S (192FD135)</a:t>
            </a:r>
            <a:endParaRPr sz="2625">
              <a:solidFill>
                <a:srgbClr val="990000"/>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500"/>
              <a:buNone/>
            </a:pPr>
            <a:r>
              <a:t/>
            </a:r>
            <a:endParaRPr sz="2625">
              <a:solidFill>
                <a:srgbClr val="990000"/>
              </a:solidFill>
              <a:latin typeface="Times New Roman"/>
              <a:ea typeface="Times New Roman"/>
              <a:cs typeface="Times New Roman"/>
              <a:sym typeface="Times New Roman"/>
            </a:endParaRPr>
          </a:p>
        </p:txBody>
      </p:sp>
      <p:sp>
        <p:nvSpPr>
          <p:cNvPr id="97" name="Google Shape;97;p1"/>
          <p:cNvSpPr txBox="1"/>
          <p:nvPr/>
        </p:nvSpPr>
        <p:spPr>
          <a:xfrm>
            <a:off x="7643550" y="4671625"/>
            <a:ext cx="4335600" cy="1939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dk1"/>
                </a:solidFill>
                <a:latin typeface="Calibri"/>
                <a:ea typeface="Calibri"/>
                <a:cs typeface="Calibri"/>
                <a:sym typeface="Calibri"/>
              </a:rPr>
              <a:t>Under guidance of </a:t>
            </a:r>
            <a:endParaRPr b="0" i="0" sz="24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rgbClr val="980000"/>
                </a:solidFill>
                <a:latin typeface="Calibri"/>
                <a:ea typeface="Calibri"/>
                <a:cs typeface="Calibri"/>
                <a:sym typeface="Calibri"/>
              </a:rPr>
              <a:t>Dr.P. PACHAMUTHU PhD</a:t>
            </a:r>
            <a:endParaRPr sz="2400">
              <a:solidFill>
                <a:srgbClr val="980000"/>
              </a:solidFill>
              <a:latin typeface="Calibri"/>
              <a:ea typeface="Calibri"/>
              <a:cs typeface="Calibri"/>
              <a:sym typeface="Calibri"/>
            </a:endParaRPr>
          </a:p>
          <a:p>
            <a:pPr indent="0" lvl="0" marL="0" marR="0" rtl="0" algn="l">
              <a:spcBef>
                <a:spcPts val="0"/>
              </a:spcBef>
              <a:spcAft>
                <a:spcPts val="0"/>
              </a:spcAft>
              <a:buNone/>
            </a:pPr>
            <a:r>
              <a:rPr lang="en-US" sz="2400">
                <a:solidFill>
                  <a:srgbClr val="980000"/>
                </a:solidFill>
                <a:latin typeface="Calibri"/>
                <a:ea typeface="Calibri"/>
                <a:cs typeface="Calibri"/>
                <a:sym typeface="Calibri"/>
              </a:rPr>
              <a:t>Assistant professor in Chemistry.</a:t>
            </a:r>
            <a:endParaRPr sz="2400">
              <a:solidFill>
                <a:srgbClr val="980000"/>
              </a:solidFill>
              <a:latin typeface="Calibri"/>
              <a:ea typeface="Calibri"/>
              <a:cs typeface="Calibri"/>
              <a:sym typeface="Calibri"/>
            </a:endParaRPr>
          </a:p>
          <a:p>
            <a:pPr indent="0" lvl="0" marL="0" marR="0" rtl="0" algn="l">
              <a:spcBef>
                <a:spcPts val="0"/>
              </a:spcBef>
              <a:spcAft>
                <a:spcPts val="0"/>
              </a:spcAft>
              <a:buNone/>
            </a:pPr>
            <a:r>
              <a:rPr lang="en-US" sz="2400">
                <a:solidFill>
                  <a:srgbClr val="980000"/>
                </a:solidFill>
                <a:latin typeface="Calibri"/>
                <a:ea typeface="Calibri"/>
                <a:cs typeface="Calibri"/>
                <a:sym typeface="Calibri"/>
              </a:rPr>
              <a:t>Integrated AI and Sensor Lab,</a:t>
            </a:r>
            <a:endParaRPr sz="2400">
              <a:solidFill>
                <a:srgbClr val="980000"/>
              </a:solidFill>
              <a:latin typeface="Calibri"/>
              <a:ea typeface="Calibri"/>
              <a:cs typeface="Calibri"/>
              <a:sym typeface="Calibri"/>
            </a:endParaRPr>
          </a:p>
          <a:p>
            <a:pPr indent="0" lvl="0" marL="0" marR="0" rtl="0" algn="l">
              <a:spcBef>
                <a:spcPts val="0"/>
              </a:spcBef>
              <a:spcAft>
                <a:spcPts val="0"/>
              </a:spcAft>
              <a:buNone/>
            </a:pPr>
            <a:r>
              <a:rPr lang="en-US" sz="2400">
                <a:solidFill>
                  <a:srgbClr val="980000"/>
                </a:solidFill>
                <a:latin typeface="Calibri"/>
                <a:ea typeface="Calibri"/>
                <a:cs typeface="Calibri"/>
                <a:sym typeface="Calibri"/>
              </a:rPr>
              <a:t>BIT, SATHY.</a:t>
            </a:r>
            <a:endParaRPr sz="3400">
              <a:solidFill>
                <a:srgbClr val="980000"/>
              </a:solidFill>
              <a:highlight>
                <a:srgbClr val="D0E0E3"/>
              </a:highlight>
              <a:latin typeface="Calibri"/>
              <a:ea typeface="Calibri"/>
              <a:cs typeface="Calibri"/>
              <a:sym typeface="Calibri"/>
            </a:endParaRPr>
          </a:p>
        </p:txBody>
      </p:sp>
      <p:pic>
        <p:nvPicPr>
          <p:cNvPr id="98" name="Google Shape;98;p1"/>
          <p:cNvPicPr preferRelativeResize="0"/>
          <p:nvPr/>
        </p:nvPicPr>
        <p:blipFill>
          <a:blip r:embed="rId3">
            <a:alphaModFix/>
          </a:blip>
          <a:stretch>
            <a:fillRect/>
          </a:stretch>
        </p:blipFill>
        <p:spPr>
          <a:xfrm>
            <a:off x="4820150" y="2635725"/>
            <a:ext cx="2091956" cy="17433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9FB"/>
            </a:gs>
            <a:gs pos="100000">
              <a:srgbClr val="6E9BE7"/>
            </a:gs>
          </a:gsLst>
          <a:path path="circle">
            <a:fillToRect b="50%" l="50%" r="50%" t="50%"/>
          </a:path>
          <a:tileRect/>
        </a:gradFill>
      </p:bgPr>
    </p:bg>
    <p:spTree>
      <p:nvGrpSpPr>
        <p:cNvPr id="151" name="Shape 151"/>
        <p:cNvGrpSpPr/>
        <p:nvPr/>
      </p:nvGrpSpPr>
      <p:grpSpPr>
        <a:xfrm>
          <a:off x="0" y="0"/>
          <a:ext cx="0" cy="0"/>
          <a:chOff x="0" y="0"/>
          <a:chExt cx="0" cy="0"/>
        </a:xfrm>
      </p:grpSpPr>
      <p:sp>
        <p:nvSpPr>
          <p:cNvPr id="152" name="Google Shape;152;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Prototype &amp; Sample Output :</a:t>
            </a:r>
            <a:endParaRPr/>
          </a:p>
        </p:txBody>
      </p:sp>
      <p:sp>
        <p:nvSpPr>
          <p:cNvPr id="153" name="Google Shape;153;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1600"/>
              </a:spcAft>
              <a:buClr>
                <a:srgbClr val="FF0000"/>
              </a:buClr>
              <a:buSzPts val="2800"/>
              <a:buNone/>
            </a:pPr>
            <a:r>
              <a:t/>
            </a:r>
            <a:endParaRPr/>
          </a:p>
        </p:txBody>
      </p:sp>
      <p:pic>
        <p:nvPicPr>
          <p:cNvPr id="154" name="Google Shape;154;p11"/>
          <p:cNvPicPr preferRelativeResize="0"/>
          <p:nvPr/>
        </p:nvPicPr>
        <p:blipFill>
          <a:blip r:embed="rId3">
            <a:alphaModFix/>
          </a:blip>
          <a:stretch>
            <a:fillRect/>
          </a:stretch>
        </p:blipFill>
        <p:spPr>
          <a:xfrm>
            <a:off x="287375" y="1690700"/>
            <a:ext cx="10957450" cy="4351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9FB"/>
            </a:gs>
            <a:gs pos="100000">
              <a:srgbClr val="6E9BE7"/>
            </a:gs>
          </a:gsLst>
          <a:lin ang="5400012" scaled="0"/>
        </a:gradFill>
      </p:bgPr>
    </p:bg>
    <p:spTree>
      <p:nvGrpSpPr>
        <p:cNvPr id="158" name="Shape 158"/>
        <p:cNvGrpSpPr/>
        <p:nvPr/>
      </p:nvGrpSpPr>
      <p:grpSpPr>
        <a:xfrm>
          <a:off x="0" y="0"/>
          <a:ext cx="0" cy="0"/>
          <a:chOff x="0" y="0"/>
          <a:chExt cx="0" cy="0"/>
        </a:xfrm>
      </p:grpSpPr>
      <p:sp>
        <p:nvSpPr>
          <p:cNvPr id="159" name="Google Shape;159;p12"/>
          <p:cNvSpPr txBox="1"/>
          <p:nvPr>
            <p:ph type="title"/>
          </p:nvPr>
        </p:nvSpPr>
        <p:spPr>
          <a:xfrm>
            <a:off x="76200" y="603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Analysis of Results &amp; Discussions: </a:t>
            </a:r>
            <a:endParaRPr/>
          </a:p>
        </p:txBody>
      </p:sp>
      <p:sp>
        <p:nvSpPr>
          <p:cNvPr id="160" name="Google Shape;160;p12"/>
          <p:cNvSpPr txBox="1"/>
          <p:nvPr>
            <p:ph idx="1" type="body"/>
          </p:nvPr>
        </p:nvSpPr>
        <p:spPr>
          <a:xfrm>
            <a:off x="533400" y="1437700"/>
            <a:ext cx="11064000" cy="4739400"/>
          </a:xfrm>
          <a:prstGeom prst="rect">
            <a:avLst/>
          </a:prstGeom>
          <a:noFill/>
          <a:ln>
            <a:noFill/>
          </a:ln>
        </p:spPr>
        <p:txBody>
          <a:bodyPr anchorCtr="0" anchor="t" bIns="45700" lIns="91425" spcFirstLastPara="1" rIns="91425" wrap="square" tIns="45700">
            <a:normAutofit/>
          </a:bodyPr>
          <a:lstStyle/>
          <a:p>
            <a:pPr indent="-387350" lvl="0" marL="457200" rtl="0" algn="just">
              <a:spcBef>
                <a:spcPts val="0"/>
              </a:spcBef>
              <a:spcAft>
                <a:spcPts val="0"/>
              </a:spcAft>
              <a:buSzPts val="2500"/>
              <a:buFont typeface="Times New Roman"/>
              <a:buChar char="●"/>
            </a:pPr>
            <a:r>
              <a:rPr lang="en-US" sz="2500">
                <a:latin typeface="Times New Roman"/>
                <a:ea typeface="Times New Roman"/>
                <a:cs typeface="Times New Roman"/>
                <a:sym typeface="Times New Roman"/>
              </a:rPr>
              <a:t>We incorporated various real-world examples (tomato) to boost the functionality and applicability of our dataset. The use of sensors to detect these values in foods can help in the early identification of food deterioration and avoid consuming contaminated food. </a:t>
            </a:r>
            <a:endParaRPr sz="2500">
              <a:latin typeface="Times New Roman"/>
              <a:ea typeface="Times New Roman"/>
              <a:cs typeface="Times New Roman"/>
              <a:sym typeface="Times New Roman"/>
            </a:endParaRPr>
          </a:p>
          <a:p>
            <a:pPr indent="0" lvl="0" marL="457200" rtl="0" algn="just">
              <a:spcBef>
                <a:spcPts val="1600"/>
              </a:spcBef>
              <a:spcAft>
                <a:spcPts val="0"/>
              </a:spcAft>
              <a:buNone/>
            </a:pPr>
            <a:r>
              <a:t/>
            </a:r>
            <a:endParaRPr sz="2500">
              <a:latin typeface="Times New Roman"/>
              <a:ea typeface="Times New Roman"/>
              <a:cs typeface="Times New Roman"/>
              <a:sym typeface="Times New Roman"/>
            </a:endParaRPr>
          </a:p>
          <a:p>
            <a:pPr indent="-387350" lvl="0" marL="457200" rtl="0" algn="just">
              <a:spcBef>
                <a:spcPts val="1600"/>
              </a:spcBef>
              <a:spcAft>
                <a:spcPts val="0"/>
              </a:spcAft>
              <a:buSzPts val="2500"/>
              <a:buFont typeface="Times New Roman"/>
              <a:buChar char="●"/>
            </a:pPr>
            <a:r>
              <a:rPr lang="en-US" sz="2500">
                <a:latin typeface="Times New Roman"/>
                <a:ea typeface="Times New Roman"/>
                <a:cs typeface="Times New Roman"/>
                <a:sym typeface="Times New Roman"/>
              </a:rPr>
              <a:t>These technologies might be developed to incorporate various types of gas </a:t>
            </a:r>
            <a:r>
              <a:rPr lang="en-US" sz="2500">
                <a:latin typeface="Times New Roman"/>
                <a:ea typeface="Times New Roman"/>
                <a:cs typeface="Times New Roman"/>
                <a:sym typeface="Times New Roman"/>
              </a:rPr>
              <a:t>s</a:t>
            </a:r>
            <a:r>
              <a:rPr lang="en-US" sz="2500">
                <a:latin typeface="Times New Roman"/>
                <a:ea typeface="Times New Roman"/>
                <a:cs typeface="Times New Roman"/>
                <a:sym typeface="Times New Roman"/>
              </a:rPr>
              <a:t>ensors and meals to increase the sensitivity of such detection systems. </a:t>
            </a:r>
            <a:endParaRPr sz="2500">
              <a:latin typeface="Times New Roman"/>
              <a:ea typeface="Times New Roman"/>
              <a:cs typeface="Times New Roman"/>
              <a:sym typeface="Times New Roman"/>
            </a:endParaRPr>
          </a:p>
          <a:p>
            <a:pPr indent="0" lvl="0" marL="457200" rtl="0" algn="just">
              <a:spcBef>
                <a:spcPts val="1600"/>
              </a:spcBef>
              <a:spcAft>
                <a:spcPts val="0"/>
              </a:spcAft>
              <a:buNone/>
            </a:pPr>
            <a:r>
              <a:t/>
            </a:r>
            <a:endParaRPr sz="2500">
              <a:latin typeface="Times New Roman"/>
              <a:ea typeface="Times New Roman"/>
              <a:cs typeface="Times New Roman"/>
              <a:sym typeface="Times New Roman"/>
            </a:endParaRPr>
          </a:p>
          <a:p>
            <a:pPr indent="-387350" lvl="0" marL="457200" rtl="0" algn="just">
              <a:spcBef>
                <a:spcPts val="1600"/>
              </a:spcBef>
              <a:spcAft>
                <a:spcPts val="0"/>
              </a:spcAft>
              <a:buSzPts val="2500"/>
              <a:buFont typeface="Times New Roman"/>
              <a:buChar char="●"/>
            </a:pPr>
            <a:r>
              <a:rPr lang="en-US" sz="2500">
                <a:latin typeface="Times New Roman"/>
                <a:ea typeface="Times New Roman"/>
                <a:cs typeface="Times New Roman"/>
                <a:sym typeface="Times New Roman"/>
              </a:rPr>
              <a:t>As a result, the suggested method effectively boosts fruit identification rates.</a:t>
            </a:r>
            <a:endParaRPr sz="2500">
              <a:latin typeface="Times New Roman"/>
              <a:ea typeface="Times New Roman"/>
              <a:cs typeface="Times New Roman"/>
              <a:sym typeface="Times New Roman"/>
            </a:endParaRPr>
          </a:p>
          <a:p>
            <a:pPr indent="0" lvl="0" marL="457200" rtl="0" algn="just">
              <a:spcBef>
                <a:spcPts val="1600"/>
              </a:spcBef>
              <a:spcAft>
                <a:spcPts val="1600"/>
              </a:spcAft>
              <a:buNone/>
            </a:pPr>
            <a:r>
              <a:t/>
            </a:r>
            <a:endParaRPr sz="25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9FB"/>
            </a:gs>
            <a:gs pos="100000">
              <a:srgbClr val="6E9BE7"/>
            </a:gs>
          </a:gsLst>
          <a:path path="circle">
            <a:fillToRect b="50%" l="50%" r="50%" t="50%"/>
          </a:path>
          <a:tileRect/>
        </a:gradFill>
      </p:bgPr>
    </p:bg>
    <p:spTree>
      <p:nvGrpSpPr>
        <p:cNvPr id="164" name="Shape 164"/>
        <p:cNvGrpSpPr/>
        <p:nvPr/>
      </p:nvGrpSpPr>
      <p:grpSpPr>
        <a:xfrm>
          <a:off x="0" y="0"/>
          <a:ext cx="0" cy="0"/>
          <a:chOff x="0" y="0"/>
          <a:chExt cx="0" cy="0"/>
        </a:xfrm>
      </p:grpSpPr>
      <p:sp>
        <p:nvSpPr>
          <p:cNvPr id="165" name="Google Shape;165;p15"/>
          <p:cNvSpPr txBox="1"/>
          <p:nvPr>
            <p:ph type="title"/>
          </p:nvPr>
        </p:nvSpPr>
        <p:spPr>
          <a:xfrm>
            <a:off x="838200" y="441325"/>
            <a:ext cx="10515600" cy="945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sz="3900"/>
              <a:t>References:</a:t>
            </a:r>
            <a:endParaRPr sz="2700">
              <a:solidFill>
                <a:srgbClr val="FF0000"/>
              </a:solidFill>
            </a:endParaRPr>
          </a:p>
        </p:txBody>
      </p:sp>
      <p:sp>
        <p:nvSpPr>
          <p:cNvPr id="166" name="Google Shape;166;p15"/>
          <p:cNvSpPr txBox="1"/>
          <p:nvPr>
            <p:ph idx="1" type="body"/>
          </p:nvPr>
        </p:nvSpPr>
        <p:spPr>
          <a:xfrm>
            <a:off x="990600" y="1699350"/>
            <a:ext cx="10131000" cy="36459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1000"/>
              </a:spcBef>
              <a:spcAft>
                <a:spcPts val="0"/>
              </a:spcAft>
              <a:buClr>
                <a:schemeClr val="dk1"/>
              </a:buClr>
              <a:buSzPts val="358"/>
              <a:buFont typeface="Arial"/>
              <a:buNone/>
            </a:pPr>
            <a:r>
              <a:rPr lang="en-US" sz="2010">
                <a:solidFill>
                  <a:srgbClr val="0000FF"/>
                </a:solidFill>
                <a:latin typeface="Times New Roman"/>
                <a:ea typeface="Times New Roman"/>
                <a:cs typeface="Times New Roman"/>
                <a:sym typeface="Times New Roman"/>
              </a:rPr>
              <a:t>1.Zhou C, Tan S, Li J, Chu X, Cai K (2014) A novel method to stabilize meat colour: ligand coordinating with hemin. J Food Sci Technol, 51:1213–1217</a:t>
            </a:r>
            <a:endParaRPr sz="2010">
              <a:solidFill>
                <a:srgbClr val="0000FF"/>
              </a:solidFill>
              <a:latin typeface="Times New Roman"/>
              <a:ea typeface="Times New Roman"/>
              <a:cs typeface="Times New Roman"/>
              <a:sym typeface="Times New Roman"/>
            </a:endParaRPr>
          </a:p>
          <a:p>
            <a:pPr indent="0" lvl="0" marL="0" rtl="0" algn="just">
              <a:lnSpc>
                <a:spcPct val="150000"/>
              </a:lnSpc>
              <a:spcBef>
                <a:spcPts val="1600"/>
              </a:spcBef>
              <a:spcAft>
                <a:spcPts val="0"/>
              </a:spcAft>
              <a:buClr>
                <a:schemeClr val="dk1"/>
              </a:buClr>
              <a:buSzPts val="358"/>
              <a:buFont typeface="Arial"/>
              <a:buNone/>
            </a:pPr>
            <a:r>
              <a:rPr lang="en-US" sz="2010">
                <a:solidFill>
                  <a:srgbClr val="0000FF"/>
                </a:solidFill>
                <a:latin typeface="Times New Roman"/>
                <a:ea typeface="Times New Roman"/>
                <a:cs typeface="Times New Roman"/>
                <a:sym typeface="Times New Roman"/>
              </a:rPr>
              <a:t>2. Dixit S, Khanna SK, Das M (2013) All India survey for analyses of colors in sweets and savories: exposure risk in Indian population. J Food Sci, 78:642–647</a:t>
            </a:r>
            <a:endParaRPr sz="2010">
              <a:solidFill>
                <a:srgbClr val="0000FF"/>
              </a:solidFill>
              <a:latin typeface="Times New Roman"/>
              <a:ea typeface="Times New Roman"/>
              <a:cs typeface="Times New Roman"/>
              <a:sym typeface="Times New Roman"/>
            </a:endParaRPr>
          </a:p>
          <a:p>
            <a:pPr indent="0" lvl="0" marL="0" rtl="0" algn="just">
              <a:lnSpc>
                <a:spcPct val="150000"/>
              </a:lnSpc>
              <a:spcBef>
                <a:spcPts val="1600"/>
              </a:spcBef>
              <a:spcAft>
                <a:spcPts val="1600"/>
              </a:spcAft>
              <a:buClr>
                <a:schemeClr val="dk1"/>
              </a:buClr>
              <a:buSzPts val="358"/>
              <a:buFont typeface="Arial"/>
              <a:buNone/>
            </a:pPr>
            <a:r>
              <a:rPr lang="en-US" sz="2010">
                <a:solidFill>
                  <a:srgbClr val="0000FF"/>
                </a:solidFill>
                <a:latin typeface="Times New Roman"/>
                <a:ea typeface="Times New Roman"/>
                <a:cs typeface="Times New Roman"/>
                <a:sym typeface="Times New Roman"/>
              </a:rPr>
              <a:t>3. Stevens LJ, Burgess JR, Stochelski MA, Kuczek T (2015) Amounts of artificial food dyes and added sugars in foods and sweets commonly consumed by children. Clin Pediatr (Phila), 54(4):309–321.</a:t>
            </a:r>
            <a:endParaRPr sz="1710">
              <a:solidFill>
                <a:srgbClr val="0000FF"/>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9FB"/>
            </a:gs>
            <a:gs pos="100000">
              <a:srgbClr val="6E9BE7"/>
            </a:gs>
          </a:gsLst>
          <a:path path="circle">
            <a:fillToRect b="50%" l="50%" r="50%" t="50%"/>
          </a:path>
          <a:tileRect/>
        </a:gradFill>
      </p:bgPr>
    </p:bg>
    <p:spTree>
      <p:nvGrpSpPr>
        <p:cNvPr id="171" name="Shape 171"/>
        <p:cNvGrpSpPr/>
        <p:nvPr/>
      </p:nvGrpSpPr>
      <p:grpSpPr>
        <a:xfrm>
          <a:off x="0" y="0"/>
          <a:ext cx="0" cy="0"/>
          <a:chOff x="0" y="0"/>
          <a:chExt cx="0" cy="0"/>
        </a:xfrm>
      </p:grpSpPr>
      <p:sp>
        <p:nvSpPr>
          <p:cNvPr id="172" name="Google Shape;172;g120dede57ab_0_463"/>
          <p:cNvSpPr txBox="1"/>
          <p:nvPr/>
        </p:nvSpPr>
        <p:spPr>
          <a:xfrm>
            <a:off x="2659350" y="2506875"/>
            <a:ext cx="6873300" cy="143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8100">
                <a:solidFill>
                  <a:schemeClr val="lt1"/>
                </a:solidFill>
                <a:latin typeface="Times New Roman"/>
                <a:ea typeface="Times New Roman"/>
                <a:cs typeface="Times New Roman"/>
                <a:sym typeface="Times New Roman"/>
              </a:rPr>
              <a:t>THANK YOU</a:t>
            </a:r>
            <a:endParaRPr sz="8100">
              <a:solidFill>
                <a:schemeClr val="lt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9FB"/>
            </a:gs>
            <a:gs pos="100000">
              <a:srgbClr val="6E9BE7"/>
            </a:gs>
          </a:gsLst>
          <a:path path="circle">
            <a:fillToRect b="50%" l="50%" r="50%" t="50%"/>
          </a:path>
          <a:tileRect/>
        </a:gradFill>
      </p:bgPr>
    </p:bg>
    <p:spTree>
      <p:nvGrpSpPr>
        <p:cNvPr id="102" name="Shape 102"/>
        <p:cNvGrpSpPr/>
        <p:nvPr/>
      </p:nvGrpSpPr>
      <p:grpSpPr>
        <a:xfrm>
          <a:off x="0" y="0"/>
          <a:ext cx="0" cy="0"/>
          <a:chOff x="0" y="0"/>
          <a:chExt cx="0" cy="0"/>
        </a:xfrm>
      </p:grpSpPr>
      <p:sp>
        <p:nvSpPr>
          <p:cNvPr id="103" name="Google Shape;103;p2"/>
          <p:cNvSpPr txBox="1"/>
          <p:nvPr>
            <p:ph type="title"/>
          </p:nvPr>
        </p:nvSpPr>
        <p:spPr>
          <a:xfrm>
            <a:off x="998425" y="495743"/>
            <a:ext cx="10515600" cy="942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Abstract:</a:t>
            </a:r>
            <a:endParaRPr/>
          </a:p>
        </p:txBody>
      </p:sp>
      <p:sp>
        <p:nvSpPr>
          <p:cNvPr id="104" name="Google Shape;104;p2"/>
          <p:cNvSpPr txBox="1"/>
          <p:nvPr>
            <p:ph idx="1" type="body"/>
          </p:nvPr>
        </p:nvSpPr>
        <p:spPr>
          <a:xfrm>
            <a:off x="838200" y="1437750"/>
            <a:ext cx="10515600" cy="4918500"/>
          </a:xfrm>
          <a:prstGeom prst="rect">
            <a:avLst/>
          </a:prstGeom>
          <a:noFill/>
          <a:ln>
            <a:noFill/>
          </a:ln>
        </p:spPr>
        <p:txBody>
          <a:bodyPr anchorCtr="0" anchor="t" bIns="45700" lIns="91425" spcFirstLastPara="1" rIns="91425" wrap="square" tIns="45700">
            <a:normAutofit fontScale="55000" lnSpcReduction="10000"/>
          </a:bodyPr>
          <a:lstStyle/>
          <a:p>
            <a:pPr indent="0" lvl="0" marL="0" rtl="0" algn="just">
              <a:lnSpc>
                <a:spcPct val="115000"/>
              </a:lnSpc>
              <a:spcBef>
                <a:spcPts val="0"/>
              </a:spcBef>
              <a:spcAft>
                <a:spcPts val="0"/>
              </a:spcAft>
              <a:buClr>
                <a:schemeClr val="dk1"/>
              </a:buClr>
              <a:buSzPct val="91666"/>
              <a:buFont typeface="Arial"/>
              <a:buNone/>
            </a:pPr>
            <a:r>
              <a:rPr lang="en-US" sz="1200">
                <a:latin typeface="Times New Roman"/>
                <a:ea typeface="Times New Roman"/>
                <a:cs typeface="Times New Roman"/>
                <a:sym typeface="Times New Roman"/>
              </a:rPr>
              <a:t> </a:t>
            </a:r>
            <a:r>
              <a:rPr lang="en-US" sz="3168">
                <a:latin typeface="Times New Roman"/>
                <a:ea typeface="Times New Roman"/>
                <a:cs typeface="Times New Roman"/>
                <a:sym typeface="Times New Roman"/>
              </a:rPr>
              <a:t>Food adulteration has been a major concern by ambiguous consumers for economic growth and profit.In today’s generation consuming spoilage of food may lead to high risk of public health and decreasing  biological value of nutrients in food. It is a food fraud that's mainly in the  industry of food.Authentication of food and the detection of adulterants in diverse food items should be taken into account to safeguard consumers from fraudulent operations.In this study,we aim to detect the freshness of fruits(Tomato), by enabling the action of Internet of things(IOT).When a microcontroller detects gas in fruit, it sends the information to the internet of things.To predict how frequently a food will degrade, we employed IoT, and sensors. This will enhance supermarket competition, resulting in the sale of more organic and natural items. This research looks at how the Internet of Things may be used to detect the freshness of food. It reads cloud data from the sensors that are associated with it and microprocessors, as well as electrical and biosensors such as a moisture sensor and an ethanol gas sensor, are all components of the system that will be detected.This study determines that deep learning neural network called a convolutional neural network (CNN) is a form of deep learning neural network. CNNs are a significant advancement in image recognition. They're most usually utilized to examine visual imagery, and they're regularly involved in picture categorization behind the scenes When the results of CNN and sensor valve are compared, it is decided if the food is fresh or corrupt.</a:t>
            </a:r>
            <a:endParaRPr sz="3168">
              <a:latin typeface="Times New Roman"/>
              <a:ea typeface="Times New Roman"/>
              <a:cs typeface="Times New Roman"/>
              <a:sym typeface="Times New Roman"/>
            </a:endParaRPr>
          </a:p>
          <a:p>
            <a:pPr indent="0" lvl="0" marL="0" rtl="0" algn="l">
              <a:lnSpc>
                <a:spcPct val="90000"/>
              </a:lnSpc>
              <a:spcBef>
                <a:spcPts val="1600"/>
              </a:spcBef>
              <a:spcAft>
                <a:spcPts val="1600"/>
              </a:spcAft>
              <a:buClr>
                <a:schemeClr val="dk1"/>
              </a:buClr>
              <a:buSzPct val="79815"/>
              <a:buNone/>
            </a:pPr>
            <a:r>
              <a:t/>
            </a:r>
            <a:endParaRPr sz="3508">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9FB"/>
            </a:gs>
            <a:gs pos="100000">
              <a:srgbClr val="6E9BE7"/>
            </a:gs>
          </a:gsLst>
          <a:lin ang="5400012" scaled="0"/>
        </a:gradFill>
      </p:bgPr>
    </p:bg>
    <p:spTree>
      <p:nvGrpSpPr>
        <p:cNvPr id="108" name="Shape 108"/>
        <p:cNvGrpSpPr/>
        <p:nvPr/>
      </p:nvGrpSpPr>
      <p:grpSpPr>
        <a:xfrm>
          <a:off x="0" y="0"/>
          <a:ext cx="0" cy="0"/>
          <a:chOff x="0" y="0"/>
          <a:chExt cx="0" cy="0"/>
        </a:xfrm>
      </p:grpSpPr>
      <p:sp>
        <p:nvSpPr>
          <p:cNvPr id="109" name="Google Shape;109;p3"/>
          <p:cNvSpPr txBox="1"/>
          <p:nvPr>
            <p:ph type="title"/>
          </p:nvPr>
        </p:nvSpPr>
        <p:spPr>
          <a:xfrm>
            <a:off x="866192" y="337133"/>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Problem Statement Addressed:</a:t>
            </a:r>
            <a:endParaRPr/>
          </a:p>
        </p:txBody>
      </p:sp>
      <p:sp>
        <p:nvSpPr>
          <p:cNvPr id="110" name="Google Shape;110;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None/>
            </a:pPr>
            <a:r>
              <a:rPr lang="en-US" sz="2600">
                <a:latin typeface="Times New Roman"/>
                <a:ea typeface="Times New Roman"/>
                <a:cs typeface="Times New Roman"/>
                <a:sym typeface="Times New Roman"/>
              </a:rPr>
              <a:t>   1)Growing global population demand for fresh, imported perishables. </a:t>
            </a:r>
            <a:endParaRPr sz="2600">
              <a:latin typeface="Times New Roman"/>
              <a:ea typeface="Times New Roman"/>
              <a:cs typeface="Times New Roman"/>
              <a:sym typeface="Times New Roman"/>
            </a:endParaRPr>
          </a:p>
          <a:p>
            <a:pPr indent="-228600" lvl="0" marL="228600" rtl="0" algn="l">
              <a:lnSpc>
                <a:spcPct val="90000"/>
              </a:lnSpc>
              <a:spcBef>
                <a:spcPts val="1600"/>
              </a:spcBef>
              <a:spcAft>
                <a:spcPts val="0"/>
              </a:spcAft>
              <a:buClr>
                <a:schemeClr val="dk1"/>
              </a:buClr>
              <a:buSzPts val="2800"/>
              <a:buNone/>
            </a:pPr>
            <a:r>
              <a:t/>
            </a:r>
            <a:endParaRPr sz="2600">
              <a:latin typeface="Times New Roman"/>
              <a:ea typeface="Times New Roman"/>
              <a:cs typeface="Times New Roman"/>
              <a:sym typeface="Times New Roman"/>
            </a:endParaRPr>
          </a:p>
          <a:p>
            <a:pPr indent="-228600" lvl="0" marL="228600" rtl="0" algn="l">
              <a:lnSpc>
                <a:spcPct val="90000"/>
              </a:lnSpc>
              <a:spcBef>
                <a:spcPts val="1600"/>
              </a:spcBef>
              <a:spcAft>
                <a:spcPts val="0"/>
              </a:spcAft>
              <a:buClr>
                <a:schemeClr val="dk1"/>
              </a:buClr>
              <a:buSzPts val="2800"/>
              <a:buNone/>
            </a:pPr>
            <a:r>
              <a:rPr lang="en-US" sz="2600">
                <a:latin typeface="Times New Roman"/>
                <a:ea typeface="Times New Roman"/>
                <a:cs typeface="Times New Roman"/>
                <a:sym typeface="Times New Roman"/>
              </a:rPr>
              <a:t>  2) Resulting in greater demand for higher-quality fresh food. </a:t>
            </a:r>
            <a:endParaRPr sz="2600">
              <a:latin typeface="Times New Roman"/>
              <a:ea typeface="Times New Roman"/>
              <a:cs typeface="Times New Roman"/>
              <a:sym typeface="Times New Roman"/>
            </a:endParaRPr>
          </a:p>
          <a:p>
            <a:pPr indent="-228600" lvl="0" marL="228600" rtl="0" algn="l">
              <a:lnSpc>
                <a:spcPct val="90000"/>
              </a:lnSpc>
              <a:spcBef>
                <a:spcPts val="1600"/>
              </a:spcBef>
              <a:spcAft>
                <a:spcPts val="0"/>
              </a:spcAft>
              <a:buClr>
                <a:schemeClr val="dk1"/>
              </a:buClr>
              <a:buSzPts val="2800"/>
              <a:buNone/>
            </a:pPr>
            <a:r>
              <a:t/>
            </a:r>
            <a:endParaRPr sz="2600">
              <a:latin typeface="Times New Roman"/>
              <a:ea typeface="Times New Roman"/>
              <a:cs typeface="Times New Roman"/>
              <a:sym typeface="Times New Roman"/>
            </a:endParaRPr>
          </a:p>
          <a:p>
            <a:pPr indent="-228600" lvl="0" marL="228600" rtl="0" algn="l">
              <a:lnSpc>
                <a:spcPct val="90000"/>
              </a:lnSpc>
              <a:spcBef>
                <a:spcPts val="1600"/>
              </a:spcBef>
              <a:spcAft>
                <a:spcPts val="0"/>
              </a:spcAft>
              <a:buClr>
                <a:schemeClr val="dk1"/>
              </a:buClr>
              <a:buSzPts val="2800"/>
              <a:buNone/>
            </a:pPr>
            <a:r>
              <a:rPr lang="en-US" sz="2600">
                <a:latin typeface="Times New Roman"/>
                <a:ea typeface="Times New Roman"/>
                <a:cs typeface="Times New Roman"/>
                <a:sym typeface="Times New Roman"/>
              </a:rPr>
              <a:t>  3) Before being marketed, fruits and vegetables are exposed to  large number of elements that contaminate them .</a:t>
            </a:r>
            <a:endParaRPr sz="2600">
              <a:latin typeface="Times New Roman"/>
              <a:ea typeface="Times New Roman"/>
              <a:cs typeface="Times New Roman"/>
              <a:sym typeface="Times New Roman"/>
            </a:endParaRPr>
          </a:p>
          <a:p>
            <a:pPr indent="-228600" lvl="0" marL="228600" rtl="0" algn="l">
              <a:lnSpc>
                <a:spcPct val="90000"/>
              </a:lnSpc>
              <a:spcBef>
                <a:spcPts val="1600"/>
              </a:spcBef>
              <a:spcAft>
                <a:spcPts val="0"/>
              </a:spcAft>
              <a:buClr>
                <a:schemeClr val="dk1"/>
              </a:buClr>
              <a:buSzPts val="2800"/>
              <a:buNone/>
            </a:pPr>
            <a:r>
              <a:t/>
            </a:r>
            <a:endParaRPr sz="2600">
              <a:latin typeface="Times New Roman"/>
              <a:ea typeface="Times New Roman"/>
              <a:cs typeface="Times New Roman"/>
              <a:sym typeface="Times New Roman"/>
            </a:endParaRPr>
          </a:p>
          <a:p>
            <a:pPr indent="-228600" lvl="0" marL="228600" rtl="0" algn="l">
              <a:lnSpc>
                <a:spcPct val="90000"/>
              </a:lnSpc>
              <a:spcBef>
                <a:spcPts val="1600"/>
              </a:spcBef>
              <a:spcAft>
                <a:spcPts val="1600"/>
              </a:spcAft>
              <a:buClr>
                <a:schemeClr val="dk1"/>
              </a:buClr>
              <a:buSzPts val="2800"/>
              <a:buNone/>
            </a:pPr>
            <a:r>
              <a:rPr lang="en-US" sz="2600">
                <a:latin typeface="Times New Roman"/>
                <a:ea typeface="Times New Roman"/>
                <a:cs typeface="Times New Roman"/>
                <a:sym typeface="Times New Roman"/>
              </a:rPr>
              <a:t>  4) Impact their freshness and quality.</a:t>
            </a:r>
            <a:endParaRPr sz="26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9FB"/>
            </a:gs>
            <a:gs pos="100000">
              <a:srgbClr val="6E9BE7"/>
            </a:gs>
          </a:gsLst>
          <a:lin ang="5400012" scaled="0"/>
        </a:gradFill>
      </p:bgPr>
    </p:bg>
    <p:spTree>
      <p:nvGrpSpPr>
        <p:cNvPr id="114" name="Shape 114"/>
        <p:cNvGrpSpPr/>
        <p:nvPr/>
      </p:nvGrpSpPr>
      <p:grpSpPr>
        <a:xfrm>
          <a:off x="0" y="0"/>
          <a:ext cx="0" cy="0"/>
          <a:chOff x="0" y="0"/>
          <a:chExt cx="0" cy="0"/>
        </a:xfrm>
      </p:grpSpPr>
      <p:sp>
        <p:nvSpPr>
          <p:cNvPr id="115" name="Google Shape;115;p4"/>
          <p:cNvSpPr txBox="1"/>
          <p:nvPr>
            <p:ph type="title"/>
          </p:nvPr>
        </p:nvSpPr>
        <p:spPr>
          <a:xfrm>
            <a:off x="866192" y="337133"/>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Existing Solution to the Problem Addressed:</a:t>
            </a:r>
            <a:endParaRPr/>
          </a:p>
        </p:txBody>
      </p:sp>
      <p:sp>
        <p:nvSpPr>
          <p:cNvPr id="116" name="Google Shape;116;p4"/>
          <p:cNvSpPr txBox="1"/>
          <p:nvPr>
            <p:ph idx="1" type="body"/>
          </p:nvPr>
        </p:nvSpPr>
        <p:spPr>
          <a:xfrm>
            <a:off x="573775" y="1833850"/>
            <a:ext cx="10515600" cy="4351200"/>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90000"/>
              </a:lnSpc>
              <a:spcBef>
                <a:spcPts val="0"/>
              </a:spcBef>
              <a:spcAft>
                <a:spcPts val="0"/>
              </a:spcAft>
              <a:buClr>
                <a:schemeClr val="dk1"/>
              </a:buClr>
              <a:buSzPts val="1100"/>
              <a:buNone/>
            </a:pPr>
            <a:r>
              <a:rPr i="1" lang="en-US" sz="2600">
                <a:latin typeface="Times New Roman"/>
                <a:ea typeface="Times New Roman"/>
                <a:cs typeface="Times New Roman"/>
                <a:sym typeface="Times New Roman"/>
              </a:rPr>
              <a:t>   The key issues is high level of adulterant using in fruits in fssai norms .</a:t>
            </a:r>
            <a:endParaRPr i="1" sz="2600">
              <a:latin typeface="Times New Roman"/>
              <a:ea typeface="Times New Roman"/>
              <a:cs typeface="Times New Roman"/>
              <a:sym typeface="Times New Roman"/>
            </a:endParaRPr>
          </a:p>
          <a:p>
            <a:pPr indent="0" lvl="0" marL="0" rtl="0" algn="l">
              <a:lnSpc>
                <a:spcPct val="90000"/>
              </a:lnSpc>
              <a:spcBef>
                <a:spcPts val="1600"/>
              </a:spcBef>
              <a:spcAft>
                <a:spcPts val="0"/>
              </a:spcAft>
              <a:buClr>
                <a:schemeClr val="dk1"/>
              </a:buClr>
              <a:buSzPts val="1100"/>
              <a:buNone/>
            </a:pPr>
            <a:r>
              <a:t/>
            </a:r>
            <a:endParaRPr i="1" sz="2600">
              <a:latin typeface="Times New Roman"/>
              <a:ea typeface="Times New Roman"/>
              <a:cs typeface="Times New Roman"/>
              <a:sym typeface="Times New Roman"/>
            </a:endParaRPr>
          </a:p>
          <a:p>
            <a:pPr indent="0" lvl="0" marL="0" rtl="0" algn="l">
              <a:lnSpc>
                <a:spcPct val="90000"/>
              </a:lnSpc>
              <a:spcBef>
                <a:spcPts val="1600"/>
              </a:spcBef>
              <a:spcAft>
                <a:spcPts val="0"/>
              </a:spcAft>
              <a:buClr>
                <a:schemeClr val="dk1"/>
              </a:buClr>
              <a:buSzPts val="1100"/>
              <a:buNone/>
            </a:pPr>
            <a:r>
              <a:rPr i="1" lang="en-US" sz="2600">
                <a:latin typeface="Times New Roman"/>
                <a:ea typeface="Times New Roman"/>
                <a:cs typeface="Times New Roman"/>
                <a:sym typeface="Times New Roman"/>
              </a:rPr>
              <a:t>   .By using IOT technology, we detect freshness of fruits.</a:t>
            </a:r>
            <a:endParaRPr i="1" sz="2600">
              <a:latin typeface="Times New Roman"/>
              <a:ea typeface="Times New Roman"/>
              <a:cs typeface="Times New Roman"/>
              <a:sym typeface="Times New Roman"/>
            </a:endParaRPr>
          </a:p>
          <a:p>
            <a:pPr indent="0" lvl="0" marL="0" rtl="0" algn="l">
              <a:lnSpc>
                <a:spcPct val="90000"/>
              </a:lnSpc>
              <a:spcBef>
                <a:spcPts val="1600"/>
              </a:spcBef>
              <a:spcAft>
                <a:spcPts val="0"/>
              </a:spcAft>
              <a:buClr>
                <a:schemeClr val="dk1"/>
              </a:buClr>
              <a:buSzPts val="1100"/>
              <a:buNone/>
            </a:pPr>
            <a:r>
              <a:t/>
            </a:r>
            <a:endParaRPr i="1" sz="2600">
              <a:latin typeface="Times New Roman"/>
              <a:ea typeface="Times New Roman"/>
              <a:cs typeface="Times New Roman"/>
              <a:sym typeface="Times New Roman"/>
            </a:endParaRPr>
          </a:p>
          <a:p>
            <a:pPr indent="0" lvl="0" marL="0" rtl="0" algn="l">
              <a:lnSpc>
                <a:spcPct val="90000"/>
              </a:lnSpc>
              <a:spcBef>
                <a:spcPts val="1600"/>
              </a:spcBef>
              <a:spcAft>
                <a:spcPts val="0"/>
              </a:spcAft>
              <a:buClr>
                <a:schemeClr val="dk1"/>
              </a:buClr>
              <a:buSzPts val="1100"/>
              <a:buFont typeface="Arial"/>
              <a:buNone/>
            </a:pPr>
            <a:r>
              <a:rPr i="1" lang="en-US" sz="2600">
                <a:latin typeface="Times New Roman"/>
                <a:ea typeface="Times New Roman"/>
                <a:cs typeface="Times New Roman"/>
                <a:sym typeface="Times New Roman"/>
              </a:rPr>
              <a:t>    It leads to  avoid fraudulent from consumers.</a:t>
            </a:r>
            <a:endParaRPr i="1" sz="2600">
              <a:latin typeface="Times New Roman"/>
              <a:ea typeface="Times New Roman"/>
              <a:cs typeface="Times New Roman"/>
              <a:sym typeface="Times New Roman"/>
            </a:endParaRPr>
          </a:p>
          <a:p>
            <a:pPr indent="0" lvl="0" marL="0" rtl="0" algn="l">
              <a:lnSpc>
                <a:spcPct val="90000"/>
              </a:lnSpc>
              <a:spcBef>
                <a:spcPts val="1600"/>
              </a:spcBef>
              <a:spcAft>
                <a:spcPts val="0"/>
              </a:spcAft>
              <a:buClr>
                <a:schemeClr val="dk1"/>
              </a:buClr>
              <a:buSzPts val="1100"/>
              <a:buFont typeface="Arial"/>
              <a:buNone/>
            </a:pPr>
            <a:r>
              <a:t/>
            </a:r>
            <a:endParaRPr i="1" sz="2600">
              <a:latin typeface="Times New Roman"/>
              <a:ea typeface="Times New Roman"/>
              <a:cs typeface="Times New Roman"/>
              <a:sym typeface="Times New Roman"/>
            </a:endParaRPr>
          </a:p>
          <a:p>
            <a:pPr indent="0" lvl="0" marL="0" rtl="0" algn="l">
              <a:lnSpc>
                <a:spcPct val="90000"/>
              </a:lnSpc>
              <a:spcBef>
                <a:spcPts val="1600"/>
              </a:spcBef>
              <a:spcAft>
                <a:spcPts val="0"/>
              </a:spcAft>
              <a:buClr>
                <a:schemeClr val="dk1"/>
              </a:buClr>
              <a:buSzPts val="2800"/>
              <a:buNone/>
            </a:pPr>
            <a:r>
              <a:rPr i="1" lang="en-US" sz="2600">
                <a:solidFill>
                  <a:srgbClr val="FF0000"/>
                </a:solidFill>
                <a:latin typeface="Times New Roman"/>
                <a:ea typeface="Times New Roman"/>
                <a:cs typeface="Times New Roman"/>
                <a:sym typeface="Times New Roman"/>
              </a:rPr>
              <a:t>  </a:t>
            </a:r>
            <a:r>
              <a:rPr i="1" lang="en-US" sz="2600">
                <a:solidFill>
                  <a:srgbClr val="000000"/>
                </a:solidFill>
                <a:latin typeface="Times New Roman"/>
                <a:ea typeface="Times New Roman"/>
                <a:cs typeface="Times New Roman"/>
                <a:sym typeface="Times New Roman"/>
              </a:rPr>
              <a:t> It helps consumers for adequate amount of nutrition .</a:t>
            </a:r>
            <a:endParaRPr i="1" sz="2600">
              <a:solidFill>
                <a:srgbClr val="000000"/>
              </a:solidFill>
              <a:latin typeface="Times New Roman"/>
              <a:ea typeface="Times New Roman"/>
              <a:cs typeface="Times New Roman"/>
              <a:sym typeface="Times New Roman"/>
            </a:endParaRPr>
          </a:p>
          <a:p>
            <a:pPr indent="0" lvl="0" marL="0" rtl="0" algn="l">
              <a:lnSpc>
                <a:spcPct val="90000"/>
              </a:lnSpc>
              <a:spcBef>
                <a:spcPts val="1600"/>
              </a:spcBef>
              <a:spcAft>
                <a:spcPts val="0"/>
              </a:spcAft>
              <a:buClr>
                <a:schemeClr val="dk1"/>
              </a:buClr>
              <a:buSzPts val="2800"/>
              <a:buNone/>
            </a:pPr>
            <a:r>
              <a:t/>
            </a:r>
            <a:endParaRPr i="1" sz="2600">
              <a:solidFill>
                <a:srgbClr val="000000"/>
              </a:solidFill>
              <a:latin typeface="Times New Roman"/>
              <a:ea typeface="Times New Roman"/>
              <a:cs typeface="Times New Roman"/>
              <a:sym typeface="Times New Roman"/>
            </a:endParaRPr>
          </a:p>
          <a:p>
            <a:pPr indent="0" lvl="0" marL="0" rtl="0" algn="l">
              <a:lnSpc>
                <a:spcPct val="90000"/>
              </a:lnSpc>
              <a:spcBef>
                <a:spcPts val="1600"/>
              </a:spcBef>
              <a:spcAft>
                <a:spcPts val="1600"/>
              </a:spcAft>
              <a:buClr>
                <a:schemeClr val="dk1"/>
              </a:buClr>
              <a:buSzPts val="2800"/>
              <a:buNone/>
            </a:pPr>
            <a:r>
              <a:rPr i="1" lang="en-US" sz="2600">
                <a:solidFill>
                  <a:srgbClr val="000000"/>
                </a:solidFill>
                <a:latin typeface="Times New Roman"/>
                <a:ea typeface="Times New Roman"/>
                <a:cs typeface="Times New Roman"/>
                <a:sym typeface="Times New Roman"/>
              </a:rPr>
              <a:t>   A</a:t>
            </a:r>
            <a:r>
              <a:rPr i="1" lang="en-US" sz="2600">
                <a:solidFill>
                  <a:srgbClr val="000000"/>
                </a:solidFill>
                <a:latin typeface="Times New Roman"/>
                <a:ea typeface="Times New Roman"/>
                <a:cs typeface="Times New Roman"/>
                <a:sym typeface="Times New Roman"/>
              </a:rPr>
              <a:t>void</a:t>
            </a:r>
            <a:r>
              <a:rPr i="1" lang="en-US" sz="2600">
                <a:solidFill>
                  <a:srgbClr val="000000"/>
                </a:solidFill>
                <a:latin typeface="Times New Roman"/>
                <a:ea typeface="Times New Roman"/>
                <a:cs typeface="Times New Roman"/>
                <a:sym typeface="Times New Roman"/>
              </a:rPr>
              <a:t> </a:t>
            </a:r>
            <a:r>
              <a:rPr i="1" lang="en-US" sz="2600">
                <a:solidFill>
                  <a:srgbClr val="000000"/>
                </a:solidFill>
                <a:latin typeface="Times New Roman"/>
                <a:ea typeface="Times New Roman"/>
                <a:cs typeface="Times New Roman"/>
                <a:sym typeface="Times New Roman"/>
              </a:rPr>
              <a:t>spoilage</a:t>
            </a:r>
            <a:r>
              <a:rPr i="1" lang="en-US" sz="2600">
                <a:solidFill>
                  <a:srgbClr val="000000"/>
                </a:solidFill>
                <a:latin typeface="Times New Roman"/>
                <a:ea typeface="Times New Roman"/>
                <a:cs typeface="Times New Roman"/>
                <a:sym typeface="Times New Roman"/>
              </a:rPr>
              <a:t> for long term.</a:t>
            </a:r>
            <a:endParaRPr i="1" sz="2600">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9FB"/>
            </a:gs>
            <a:gs pos="100000">
              <a:srgbClr val="6E9BE7"/>
            </a:gs>
          </a:gsLst>
          <a:lin ang="5400012" scaled="0"/>
        </a:gradFill>
      </p:bgPr>
    </p:bg>
    <p:spTree>
      <p:nvGrpSpPr>
        <p:cNvPr id="120" name="Shape 120"/>
        <p:cNvGrpSpPr/>
        <p:nvPr/>
      </p:nvGrpSpPr>
      <p:grpSpPr>
        <a:xfrm>
          <a:off x="0" y="0"/>
          <a:ext cx="0" cy="0"/>
          <a:chOff x="0" y="0"/>
          <a:chExt cx="0" cy="0"/>
        </a:xfrm>
      </p:grpSpPr>
      <p:sp>
        <p:nvSpPr>
          <p:cNvPr id="121" name="Google Shape;121;p5"/>
          <p:cNvSpPr txBox="1"/>
          <p:nvPr>
            <p:ph type="title"/>
          </p:nvPr>
        </p:nvSpPr>
        <p:spPr>
          <a:xfrm>
            <a:off x="27992" y="-4386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Proposed Solution to the Problem Addressed:</a:t>
            </a:r>
            <a:endParaRPr/>
          </a:p>
        </p:txBody>
      </p:sp>
      <p:sp>
        <p:nvSpPr>
          <p:cNvPr id="122" name="Google Shape;122;p5"/>
          <p:cNvSpPr txBox="1"/>
          <p:nvPr>
            <p:ph idx="1" type="body"/>
          </p:nvPr>
        </p:nvSpPr>
        <p:spPr>
          <a:xfrm>
            <a:off x="409000" y="1150150"/>
            <a:ext cx="11318700" cy="5187300"/>
          </a:xfrm>
          <a:prstGeom prst="rect">
            <a:avLst/>
          </a:prstGeom>
          <a:noFill/>
          <a:ln>
            <a:noFill/>
          </a:ln>
        </p:spPr>
        <p:txBody>
          <a:bodyPr anchorCtr="0" anchor="t" bIns="45700" lIns="91425" spcFirstLastPara="1" rIns="91425" wrap="square" tIns="45700">
            <a:noAutofit/>
          </a:bodyPr>
          <a:lstStyle/>
          <a:p>
            <a:pPr indent="-400050" lvl="0" marL="457200" rtl="0" algn="l">
              <a:lnSpc>
                <a:spcPct val="150000"/>
              </a:lnSpc>
              <a:spcBef>
                <a:spcPts val="1000"/>
              </a:spcBef>
              <a:spcAft>
                <a:spcPts val="0"/>
              </a:spcAft>
              <a:buSzPts val="2700"/>
              <a:buFont typeface="Times New Roman"/>
              <a:buChar char="❖"/>
            </a:pPr>
            <a:r>
              <a:rPr lang="en-US" sz="2700">
                <a:latin typeface="Times New Roman"/>
                <a:ea typeface="Times New Roman"/>
                <a:cs typeface="Times New Roman"/>
                <a:sym typeface="Times New Roman"/>
              </a:rPr>
              <a:t>It might be a part of the food supply chain, tracking food conditions and exchanging data with consumers in real time.</a:t>
            </a:r>
            <a:endParaRPr sz="2700">
              <a:latin typeface="Times New Roman"/>
              <a:ea typeface="Times New Roman"/>
              <a:cs typeface="Times New Roman"/>
              <a:sym typeface="Times New Roman"/>
            </a:endParaRPr>
          </a:p>
          <a:p>
            <a:pPr indent="-400050" lvl="0" marL="457200" rtl="0" algn="l">
              <a:lnSpc>
                <a:spcPct val="150000"/>
              </a:lnSpc>
              <a:spcBef>
                <a:spcPts val="0"/>
              </a:spcBef>
              <a:spcAft>
                <a:spcPts val="0"/>
              </a:spcAft>
              <a:buSzPts val="2700"/>
              <a:buFont typeface="Times New Roman"/>
              <a:buChar char="❖"/>
            </a:pPr>
            <a:r>
              <a:rPr lang="en-US" sz="2700">
                <a:latin typeface="Times New Roman"/>
                <a:ea typeface="Times New Roman"/>
                <a:cs typeface="Times New Roman"/>
                <a:sym typeface="Times New Roman"/>
              </a:rPr>
              <a:t>To improve food quality.</a:t>
            </a:r>
            <a:endParaRPr sz="2700">
              <a:latin typeface="Times New Roman"/>
              <a:ea typeface="Times New Roman"/>
              <a:cs typeface="Times New Roman"/>
              <a:sym typeface="Times New Roman"/>
            </a:endParaRPr>
          </a:p>
          <a:p>
            <a:pPr indent="-400050" lvl="0" marL="457200" rtl="0" algn="l">
              <a:lnSpc>
                <a:spcPct val="150000"/>
              </a:lnSpc>
              <a:spcBef>
                <a:spcPts val="0"/>
              </a:spcBef>
              <a:spcAft>
                <a:spcPts val="0"/>
              </a:spcAft>
              <a:buSzPts val="2700"/>
              <a:buFont typeface="Times New Roman"/>
              <a:buChar char="❖"/>
            </a:pPr>
            <a:r>
              <a:rPr lang="en-US" sz="2700">
                <a:latin typeface="Times New Roman"/>
                <a:ea typeface="Times New Roman"/>
                <a:cs typeface="Times New Roman"/>
                <a:sym typeface="Times New Roman"/>
              </a:rPr>
              <a:t>The key issues is high level of adulterant using in fruits in fssai norms.By using IOT technology, we detect freshness of fruits</a:t>
            </a:r>
            <a:endParaRPr sz="2700">
              <a:latin typeface="Times New Roman"/>
              <a:ea typeface="Times New Roman"/>
              <a:cs typeface="Times New Roman"/>
              <a:sym typeface="Times New Roman"/>
            </a:endParaRPr>
          </a:p>
          <a:p>
            <a:pPr indent="-400050" lvl="0" marL="457200" rtl="0" algn="l">
              <a:lnSpc>
                <a:spcPct val="150000"/>
              </a:lnSpc>
              <a:spcBef>
                <a:spcPts val="0"/>
              </a:spcBef>
              <a:spcAft>
                <a:spcPts val="0"/>
              </a:spcAft>
              <a:buSzPts val="2700"/>
              <a:buFont typeface="Times New Roman"/>
              <a:buChar char="❖"/>
            </a:pPr>
            <a:r>
              <a:rPr lang="en-US" sz="2700">
                <a:latin typeface="Times New Roman"/>
                <a:ea typeface="Times New Roman"/>
                <a:cs typeface="Times New Roman"/>
                <a:sym typeface="Times New Roman"/>
              </a:rPr>
              <a:t>It leads to  avoid fraudulent from consumers.</a:t>
            </a:r>
            <a:endParaRPr sz="2700">
              <a:latin typeface="Times New Roman"/>
              <a:ea typeface="Times New Roman"/>
              <a:cs typeface="Times New Roman"/>
              <a:sym typeface="Times New Roman"/>
            </a:endParaRPr>
          </a:p>
          <a:p>
            <a:pPr indent="-400050" lvl="0" marL="457200" rtl="0" algn="l">
              <a:lnSpc>
                <a:spcPct val="150000"/>
              </a:lnSpc>
              <a:spcBef>
                <a:spcPts val="0"/>
              </a:spcBef>
              <a:spcAft>
                <a:spcPts val="0"/>
              </a:spcAft>
              <a:buSzPts val="2700"/>
              <a:buFont typeface="Times New Roman"/>
              <a:buChar char="❖"/>
            </a:pPr>
            <a:r>
              <a:rPr lang="en-US" sz="2700">
                <a:latin typeface="Times New Roman"/>
                <a:ea typeface="Times New Roman"/>
                <a:cs typeface="Times New Roman"/>
                <a:sym typeface="Times New Roman"/>
              </a:rPr>
              <a:t>It helps consumers for adequate amount of nutrition .</a:t>
            </a:r>
            <a:endParaRPr sz="2700">
              <a:latin typeface="Times New Roman"/>
              <a:ea typeface="Times New Roman"/>
              <a:cs typeface="Times New Roman"/>
              <a:sym typeface="Times New Roman"/>
            </a:endParaRPr>
          </a:p>
          <a:p>
            <a:pPr indent="-400050" lvl="0" marL="457200" rtl="0" algn="l">
              <a:lnSpc>
                <a:spcPct val="150000"/>
              </a:lnSpc>
              <a:spcBef>
                <a:spcPts val="0"/>
              </a:spcBef>
              <a:spcAft>
                <a:spcPts val="0"/>
              </a:spcAft>
              <a:buSzPts val="2700"/>
              <a:buFont typeface="Times New Roman"/>
              <a:buChar char="❖"/>
            </a:pPr>
            <a:r>
              <a:rPr lang="en-US" sz="2700">
                <a:latin typeface="Times New Roman"/>
                <a:ea typeface="Times New Roman"/>
                <a:cs typeface="Times New Roman"/>
                <a:sym typeface="Times New Roman"/>
              </a:rPr>
              <a:t>Avoid spoilage for long term.</a:t>
            </a:r>
            <a:endParaRPr sz="27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9FB"/>
            </a:gs>
            <a:gs pos="100000">
              <a:srgbClr val="6E9BE7"/>
            </a:gs>
          </a:gsLst>
          <a:lin ang="5400012" scaled="0"/>
        </a:gradFill>
      </p:bgPr>
    </p:bg>
    <p:spTree>
      <p:nvGrpSpPr>
        <p:cNvPr id="126" name="Shape 126"/>
        <p:cNvGrpSpPr/>
        <p:nvPr/>
      </p:nvGrpSpPr>
      <p:grpSpPr>
        <a:xfrm>
          <a:off x="0" y="0"/>
          <a:ext cx="0" cy="0"/>
          <a:chOff x="0" y="0"/>
          <a:chExt cx="0" cy="0"/>
        </a:xfrm>
      </p:grpSpPr>
      <p:sp>
        <p:nvSpPr>
          <p:cNvPr id="127" name="Google Shape;127;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Block Diagram and/or Circuit Diagram:</a:t>
            </a:r>
            <a:endParaRPr/>
          </a:p>
        </p:txBody>
      </p:sp>
      <p:sp>
        <p:nvSpPr>
          <p:cNvPr id="128" name="Google Shape;128;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1600"/>
              </a:spcAft>
              <a:buClr>
                <a:schemeClr val="dk1"/>
              </a:buClr>
              <a:buSzPts val="2800"/>
              <a:buNone/>
            </a:pPr>
            <a:r>
              <a:rPr lang="en-US"/>
              <a:t> </a:t>
            </a:r>
            <a:endParaRPr/>
          </a:p>
        </p:txBody>
      </p:sp>
      <p:pic>
        <p:nvPicPr>
          <p:cNvPr id="129" name="Google Shape;129;p7"/>
          <p:cNvPicPr preferRelativeResize="0"/>
          <p:nvPr/>
        </p:nvPicPr>
        <p:blipFill>
          <a:blip r:embed="rId3">
            <a:alphaModFix/>
          </a:blip>
          <a:stretch>
            <a:fillRect/>
          </a:stretch>
        </p:blipFill>
        <p:spPr>
          <a:xfrm>
            <a:off x="1850825" y="1690700"/>
            <a:ext cx="8692325" cy="4572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9FB"/>
            </a:gs>
            <a:gs pos="100000">
              <a:srgbClr val="6E9BE7"/>
            </a:gs>
          </a:gsLst>
          <a:path path="circle">
            <a:fillToRect b="50%" l="50%" r="50%" t="50%"/>
          </a:path>
          <a:tileRect/>
        </a:gradFill>
      </p:bgPr>
    </p:bg>
    <p:spTree>
      <p:nvGrpSpPr>
        <p:cNvPr id="133" name="Shape 133"/>
        <p:cNvGrpSpPr/>
        <p:nvPr/>
      </p:nvGrpSpPr>
      <p:grpSpPr>
        <a:xfrm>
          <a:off x="0" y="0"/>
          <a:ext cx="0" cy="0"/>
          <a:chOff x="0" y="0"/>
          <a:chExt cx="0" cy="0"/>
        </a:xfrm>
      </p:grpSpPr>
      <p:sp>
        <p:nvSpPr>
          <p:cNvPr id="134" name="Google Shape;134;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Effective utilization of the Modern Tool &amp; Cloud:</a:t>
            </a:r>
            <a:endParaRPr/>
          </a:p>
        </p:txBody>
      </p:sp>
      <p:sp>
        <p:nvSpPr>
          <p:cNvPr id="135" name="Google Shape;135;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431800" lvl="0" marL="457200" rtl="0" algn="l">
              <a:lnSpc>
                <a:spcPct val="80000"/>
              </a:lnSpc>
              <a:spcBef>
                <a:spcPts val="0"/>
              </a:spcBef>
              <a:spcAft>
                <a:spcPts val="0"/>
              </a:spcAft>
              <a:buSzPts val="3200"/>
              <a:buFont typeface="Times New Roman"/>
              <a:buChar char="●"/>
            </a:pPr>
            <a:r>
              <a:rPr i="1" lang="en-US" sz="3200">
                <a:latin typeface="Times New Roman"/>
                <a:ea typeface="Times New Roman"/>
                <a:cs typeface="Times New Roman"/>
                <a:sym typeface="Times New Roman"/>
              </a:rPr>
              <a:t>  CNNs can be used for image processing, natural language processing, and a variety of other cognitive tasks.</a:t>
            </a:r>
            <a:endParaRPr i="1" sz="3200">
              <a:latin typeface="Times New Roman"/>
              <a:ea typeface="Times New Roman"/>
              <a:cs typeface="Times New Roman"/>
              <a:sym typeface="Times New Roman"/>
            </a:endParaRPr>
          </a:p>
          <a:p>
            <a:pPr indent="0" lvl="0" marL="457200" rtl="0" algn="l">
              <a:lnSpc>
                <a:spcPct val="80000"/>
              </a:lnSpc>
              <a:spcBef>
                <a:spcPts val="0"/>
              </a:spcBef>
              <a:spcAft>
                <a:spcPts val="0"/>
              </a:spcAft>
              <a:buNone/>
            </a:pPr>
            <a:r>
              <a:t/>
            </a:r>
            <a:endParaRPr i="1" sz="3200">
              <a:latin typeface="Times New Roman"/>
              <a:ea typeface="Times New Roman"/>
              <a:cs typeface="Times New Roman"/>
              <a:sym typeface="Times New Roman"/>
            </a:endParaRPr>
          </a:p>
          <a:p>
            <a:pPr indent="-431800" lvl="0" marL="457200" rtl="0" algn="l">
              <a:lnSpc>
                <a:spcPct val="80000"/>
              </a:lnSpc>
              <a:spcBef>
                <a:spcPts val="0"/>
              </a:spcBef>
              <a:spcAft>
                <a:spcPts val="0"/>
              </a:spcAft>
              <a:buSzPts val="3200"/>
              <a:buFont typeface="Times New Roman"/>
              <a:buChar char="●"/>
            </a:pPr>
            <a:r>
              <a:rPr i="1" lang="en-US" sz="3200">
                <a:latin typeface="Times New Roman"/>
                <a:ea typeface="Times New Roman"/>
                <a:cs typeface="Times New Roman"/>
                <a:sym typeface="Times New Roman"/>
              </a:rPr>
              <a:t>  CNN is a feed-forward neural network (FFNN) with multiple layers that can quickly recognise, identify, and recognise any feature in an image.</a:t>
            </a:r>
            <a:endParaRPr i="1" sz="3200">
              <a:latin typeface="Times New Roman"/>
              <a:ea typeface="Times New Roman"/>
              <a:cs typeface="Times New Roman"/>
              <a:sym typeface="Times New Roman"/>
            </a:endParaRPr>
          </a:p>
          <a:p>
            <a:pPr indent="0" lvl="0" marL="457200" rtl="0" algn="l">
              <a:lnSpc>
                <a:spcPct val="80000"/>
              </a:lnSpc>
              <a:spcBef>
                <a:spcPts val="0"/>
              </a:spcBef>
              <a:spcAft>
                <a:spcPts val="0"/>
              </a:spcAft>
              <a:buNone/>
            </a:pPr>
            <a:r>
              <a:t/>
            </a:r>
            <a:endParaRPr i="1" sz="3200">
              <a:latin typeface="Times New Roman"/>
              <a:ea typeface="Times New Roman"/>
              <a:cs typeface="Times New Roman"/>
              <a:sym typeface="Times New Roman"/>
            </a:endParaRPr>
          </a:p>
          <a:p>
            <a:pPr indent="-431800" lvl="0" marL="457200" rtl="0" algn="l">
              <a:lnSpc>
                <a:spcPct val="80000"/>
              </a:lnSpc>
              <a:spcBef>
                <a:spcPts val="0"/>
              </a:spcBef>
              <a:spcAft>
                <a:spcPts val="0"/>
              </a:spcAft>
              <a:buSzPts val="3200"/>
              <a:buFont typeface="Times New Roman"/>
              <a:buChar char="●"/>
            </a:pPr>
            <a:r>
              <a:rPr i="1" lang="en-US" sz="3200">
                <a:latin typeface="Times New Roman"/>
                <a:ea typeface="Times New Roman"/>
                <a:cs typeface="Times New Roman"/>
                <a:sym typeface="Times New Roman"/>
              </a:rPr>
              <a:t> It's mostly applied with visual data, like imagery categorization.</a:t>
            </a:r>
            <a:endParaRPr sz="32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9FB"/>
            </a:gs>
            <a:gs pos="100000">
              <a:srgbClr val="6E9BE7"/>
            </a:gs>
          </a:gsLst>
          <a:path path="circle">
            <a:fillToRect b="50%" l="50%" r="50%" t="50%"/>
          </a:path>
          <a:tileRect/>
        </a:gradFill>
      </p:bgPr>
    </p:bg>
    <p:spTree>
      <p:nvGrpSpPr>
        <p:cNvPr id="140" name="Shape 140"/>
        <p:cNvGrpSpPr/>
        <p:nvPr/>
      </p:nvGrpSpPr>
      <p:grpSpPr>
        <a:xfrm>
          <a:off x="0" y="0"/>
          <a:ext cx="0" cy="0"/>
          <a:chOff x="0" y="0"/>
          <a:chExt cx="0" cy="0"/>
        </a:xfrm>
      </p:grpSpPr>
      <p:sp>
        <p:nvSpPr>
          <p:cNvPr id="141" name="Google Shape;141;g11f0dda47c9_0_16"/>
          <p:cNvSpPr txBox="1"/>
          <p:nvPr/>
        </p:nvSpPr>
        <p:spPr>
          <a:xfrm>
            <a:off x="304800" y="762000"/>
            <a:ext cx="11532300" cy="4901700"/>
          </a:xfrm>
          <a:prstGeom prst="rect">
            <a:avLst/>
          </a:prstGeom>
          <a:noFill/>
          <a:ln>
            <a:noFill/>
          </a:ln>
        </p:spPr>
        <p:txBody>
          <a:bodyPr anchorCtr="0" anchor="t" bIns="91425" lIns="91425" spcFirstLastPara="1" rIns="91425" wrap="square" tIns="91425">
            <a:spAutoFit/>
          </a:bodyPr>
          <a:lstStyle/>
          <a:p>
            <a:pPr indent="-393700" lvl="0" marL="457200" rtl="0" algn="just">
              <a:lnSpc>
                <a:spcPct val="115000"/>
              </a:lnSpc>
              <a:spcBef>
                <a:spcPts val="0"/>
              </a:spcBef>
              <a:spcAft>
                <a:spcPts val="0"/>
              </a:spcAft>
              <a:buSzPts val="2600"/>
              <a:buFont typeface="Times New Roman"/>
              <a:buChar char="●"/>
            </a:pPr>
            <a:r>
              <a:rPr lang="en-US" sz="2700">
                <a:latin typeface="Times New Roman"/>
                <a:ea typeface="Times New Roman"/>
                <a:cs typeface="Times New Roman"/>
                <a:sym typeface="Times New Roman"/>
              </a:rPr>
              <a:t>The system consists of a microcontroller, moisture sensor, and ethanol gas sensor. The proposed system detects moisture as well as harmful substances in the area. </a:t>
            </a:r>
            <a:endParaRPr sz="2700">
              <a:latin typeface="Times New Roman"/>
              <a:ea typeface="Times New Roman"/>
              <a:cs typeface="Times New Roman"/>
              <a:sym typeface="Times New Roman"/>
            </a:endParaRPr>
          </a:p>
          <a:p>
            <a:pPr indent="-400050" lvl="0" marL="457200" rtl="0" algn="just">
              <a:lnSpc>
                <a:spcPct val="115000"/>
              </a:lnSpc>
              <a:spcBef>
                <a:spcPts val="0"/>
              </a:spcBef>
              <a:spcAft>
                <a:spcPts val="0"/>
              </a:spcAft>
              <a:buSzPts val="2700"/>
              <a:buFont typeface="Times New Roman"/>
              <a:buChar char="●"/>
            </a:pPr>
            <a:r>
              <a:rPr lang="en-US" sz="2700">
                <a:latin typeface="Times New Roman"/>
                <a:ea typeface="Times New Roman"/>
                <a:cs typeface="Times New Roman"/>
                <a:sym typeface="Times New Roman"/>
              </a:rPr>
              <a:t>The moisture sensor uses a moisture sensor to detect moisture, and the MQ3 gas sensor to measure alcohol gas levels in food. Ethanol-related gas emissions are detected using the MQ3 sensor. </a:t>
            </a:r>
            <a:endParaRPr sz="2700">
              <a:latin typeface="Times New Roman"/>
              <a:ea typeface="Times New Roman"/>
              <a:cs typeface="Times New Roman"/>
              <a:sym typeface="Times New Roman"/>
            </a:endParaRPr>
          </a:p>
          <a:p>
            <a:pPr indent="-400050" lvl="0" marL="457200" rtl="0" algn="just">
              <a:lnSpc>
                <a:spcPct val="115000"/>
              </a:lnSpc>
              <a:spcBef>
                <a:spcPts val="0"/>
              </a:spcBef>
              <a:spcAft>
                <a:spcPts val="0"/>
              </a:spcAft>
              <a:buSzPts val="2700"/>
              <a:buFont typeface="Times New Roman"/>
              <a:buChar char="●"/>
            </a:pPr>
            <a:r>
              <a:rPr lang="en-US" sz="2700">
                <a:latin typeface="Times New Roman"/>
                <a:ea typeface="Times New Roman"/>
                <a:cs typeface="Times New Roman"/>
                <a:sym typeface="Times New Roman"/>
              </a:rPr>
              <a:t>Food and fruits emit ethanol-like fumes when they deteriorate. </a:t>
            </a:r>
            <a:r>
              <a:rPr lang="en-US" sz="2700">
                <a:latin typeface="Times New Roman"/>
                <a:ea typeface="Times New Roman"/>
                <a:cs typeface="Times New Roman"/>
                <a:sym typeface="Times New Roman"/>
              </a:rPr>
              <a:t>When the fruit is rotten, the moisture sensor detects an increase in the moisture level. </a:t>
            </a:r>
            <a:endParaRPr sz="2700">
              <a:latin typeface="Times New Roman"/>
              <a:ea typeface="Times New Roman"/>
              <a:cs typeface="Times New Roman"/>
              <a:sym typeface="Times New Roman"/>
            </a:endParaRPr>
          </a:p>
          <a:p>
            <a:pPr indent="-400050" lvl="0" marL="457200" rtl="0" algn="just">
              <a:lnSpc>
                <a:spcPct val="115000"/>
              </a:lnSpc>
              <a:spcBef>
                <a:spcPts val="0"/>
              </a:spcBef>
              <a:spcAft>
                <a:spcPts val="0"/>
              </a:spcAft>
              <a:buSzPts val="2700"/>
              <a:buFont typeface="Times New Roman"/>
              <a:buChar char="●"/>
            </a:pPr>
            <a:r>
              <a:rPr lang="en-US" sz="2700">
                <a:latin typeface="Times New Roman"/>
                <a:ea typeface="Times New Roman"/>
                <a:cs typeface="Times New Roman"/>
                <a:sym typeface="Times New Roman"/>
              </a:rPr>
              <a:t>ML can detect food based on external features like as texture, colour, and size, which aids in early food classification. </a:t>
            </a:r>
            <a:endParaRPr sz="27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9FB"/>
            </a:gs>
            <a:gs pos="100000">
              <a:srgbClr val="6E9BE7"/>
            </a:gs>
          </a:gsLst>
          <a:path path="circle">
            <a:fillToRect b="50%" l="50%" r="50%" t="50%"/>
          </a:path>
          <a:tileRect/>
        </a:gradFill>
      </p:bgPr>
    </p:bg>
    <p:spTree>
      <p:nvGrpSpPr>
        <p:cNvPr id="145" name="Shape 145"/>
        <p:cNvGrpSpPr/>
        <p:nvPr/>
      </p:nvGrpSpPr>
      <p:grpSpPr>
        <a:xfrm>
          <a:off x="0" y="0"/>
          <a:ext cx="0" cy="0"/>
          <a:chOff x="0" y="0"/>
          <a:chExt cx="0" cy="0"/>
        </a:xfrm>
      </p:grpSpPr>
      <p:sp>
        <p:nvSpPr>
          <p:cNvPr id="146" name="Google Shape;146;p10"/>
          <p:cNvSpPr txBox="1"/>
          <p:nvPr>
            <p:ph type="title"/>
          </p:nvPr>
        </p:nvSpPr>
        <p:spPr>
          <a:xfrm>
            <a:off x="74500" y="151725"/>
            <a:ext cx="7196400" cy="810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t>Technology stack &amp; use case:</a:t>
            </a:r>
            <a:endParaRPr sz="3600"/>
          </a:p>
        </p:txBody>
      </p:sp>
      <p:pic>
        <p:nvPicPr>
          <p:cNvPr id="147" name="Google Shape;147;p10"/>
          <p:cNvPicPr preferRelativeResize="0"/>
          <p:nvPr/>
        </p:nvPicPr>
        <p:blipFill>
          <a:blip r:embed="rId3">
            <a:alphaModFix/>
          </a:blip>
          <a:stretch>
            <a:fillRect/>
          </a:stretch>
        </p:blipFill>
        <p:spPr>
          <a:xfrm>
            <a:off x="1624550" y="1292600"/>
            <a:ext cx="9101775" cy="4625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2021-02-20T05:24:33Z</dcterms:created>
  <dc:creator>vignesh waran</dc:creator>
</cp:coreProperties>
</file>