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876C-0D08-4278-8F09-4CABB29B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534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PASSWORD AUTHENTICATION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9115A-7097-4615-BEC2-12EE1A73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/>
              <a:t>NAME:AKSHAYA 7376211AG101</a:t>
            </a:r>
            <a:endParaRPr lang="en-IN" sz="1400" dirty="0"/>
          </a:p>
          <a:p>
            <a:r>
              <a:rPr lang="en-IN" sz="1400" dirty="0"/>
              <a:t>                      DEVANANDHA 7376211AG107</a:t>
            </a:r>
          </a:p>
          <a:p>
            <a:r>
              <a:rPr lang="en-IN" sz="1400" dirty="0"/>
              <a:t>                           PRAVEEN KUMAR 7376211AG124</a:t>
            </a:r>
          </a:p>
          <a:p>
            <a:r>
              <a:rPr lang="en-IN" sz="1400" dirty="0"/>
              <a:t>                   </a:t>
            </a:r>
            <a:r>
              <a:rPr lang="en-IN" sz="1400"/>
              <a:t>SIVARANJANI 7376211AG129</a:t>
            </a:r>
            <a:endParaRPr lang="en-IN" sz="14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41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43DC5-8122-4371-B041-E1C3C796AF43}"/>
              </a:ext>
            </a:extLst>
          </p:cNvPr>
          <p:cNvSpPr txBox="1"/>
          <p:nvPr/>
        </p:nvSpPr>
        <p:spPr>
          <a:xfrm>
            <a:off x="797859" y="627530"/>
            <a:ext cx="106948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: </a:t>
            </a:r>
          </a:p>
          <a:p>
            <a:pPr algn="just"/>
            <a:r>
              <a:rPr lang="en-US" dirty="0"/>
              <a:t>                            Commonly textual passwords are the most used form of authentication for all websites and applications .But the main reason behind the development of graphical password is to ensure </a:t>
            </a:r>
            <a:r>
              <a:rPr lang="en-US" dirty="0" err="1"/>
              <a:t>security.Textual</a:t>
            </a:r>
            <a:r>
              <a:rPr lang="en-US" dirty="0"/>
              <a:t> passwords can hacked easily through </a:t>
            </a:r>
            <a:r>
              <a:rPr lang="en-US" dirty="0" err="1"/>
              <a:t>bruteforcing</a:t>
            </a:r>
            <a:r>
              <a:rPr lang="en-US" dirty="0"/>
              <a:t> ,dictionary attack </a:t>
            </a:r>
            <a:r>
              <a:rPr lang="en-US" dirty="0" err="1"/>
              <a:t>abd</a:t>
            </a:r>
            <a:r>
              <a:rPr lang="en-US" dirty="0"/>
              <a:t> fishing whereas in graphical </a:t>
            </a:r>
            <a:r>
              <a:rPr lang="en-US" dirty="0" err="1"/>
              <a:t>passwords,dictionary</a:t>
            </a:r>
            <a:r>
              <a:rPr lang="en-US" dirty="0"/>
              <a:t> attacks and brute force search are </a:t>
            </a:r>
            <a:r>
              <a:rPr lang="en-US" dirty="0" err="1"/>
              <a:t>infeasible.Adding</a:t>
            </a:r>
            <a:r>
              <a:rPr lang="en-US" dirty="0"/>
              <a:t> to that ,graphical passwords are human friendly because they can be easily remembered as users remember image better than words.</a:t>
            </a:r>
          </a:p>
          <a:p>
            <a:pPr algn="just"/>
            <a:r>
              <a:rPr lang="en-US" dirty="0"/>
              <a:t>                            </a:t>
            </a:r>
            <a:r>
              <a:rPr lang="en-US" dirty="0" err="1"/>
              <a:t>So,our</a:t>
            </a:r>
            <a:r>
              <a:rPr lang="en-US" dirty="0"/>
              <a:t> idea is , here we develop a web based application that  uses graphical application . We are going to use nine images with nine </a:t>
            </a:r>
            <a:r>
              <a:rPr lang="en-US" dirty="0" err="1"/>
              <a:t>points,one</a:t>
            </a:r>
            <a:r>
              <a:rPr lang="en-US" dirty="0"/>
              <a:t> point for single image. While registering the password, the nine images appear in random order presented in a graphical user interface . The user is allowed to click any five images in any specific order of his </a:t>
            </a:r>
            <a:r>
              <a:rPr lang="en-US" dirty="0" err="1"/>
              <a:t>own.And</a:t>
            </a:r>
            <a:r>
              <a:rPr lang="en-US" dirty="0"/>
              <a:t> the images clicked in an specific order is registered as his password .Next time when the user tries to </a:t>
            </a:r>
            <a:r>
              <a:rPr lang="en-US" dirty="0" err="1"/>
              <a:t>login,he</a:t>
            </a:r>
            <a:r>
              <a:rPr lang="en-US" dirty="0"/>
              <a:t> can see those nine images which are shuffled in any order presented in a GUI .So the get successful login using his password, the user needs to click the five images in the same </a:t>
            </a:r>
            <a:r>
              <a:rPr lang="en-US" dirty="0" err="1"/>
              <a:t>same</a:t>
            </a:r>
            <a:r>
              <a:rPr lang="en-US" dirty="0"/>
              <a:t> specific order in which he clicked during his password </a:t>
            </a:r>
            <a:r>
              <a:rPr lang="en-US" dirty="0" err="1"/>
              <a:t>registration.This</a:t>
            </a:r>
            <a:r>
              <a:rPr lang="en-US" dirty="0"/>
              <a:t> is what the idea of graphical password .</a:t>
            </a:r>
          </a:p>
          <a:p>
            <a:pPr algn="just"/>
            <a:r>
              <a:rPr lang="en-US" dirty="0"/>
              <a:t>                    Next is the what the technology stack we use for this . The text editor used for this development is sublime text because it is a shareware cross-platform source code editor with a python application programming interface .Since we are going to use </a:t>
            </a:r>
            <a:r>
              <a:rPr lang="en-US" dirty="0" err="1"/>
              <a:t>javascript</a:t>
            </a:r>
            <a:r>
              <a:rPr lang="en-US" dirty="0"/>
              <a:t> for the front end and python for the back end . The server set up is done using XAMPP and SQL which is used to collaborate with the database. It may be utilized for </a:t>
            </a:r>
            <a:r>
              <a:rPr lang="en-US" dirty="0" err="1"/>
              <a:t>storing,manipulating</a:t>
            </a:r>
            <a:r>
              <a:rPr lang="en-US" dirty="0"/>
              <a:t> and retrieving information in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5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7BD36-3D43-43EA-BC6F-49A14D162448}"/>
              </a:ext>
            </a:extLst>
          </p:cNvPr>
          <p:cNvSpPr txBox="1"/>
          <p:nvPr/>
        </p:nvSpPr>
        <p:spPr>
          <a:xfrm>
            <a:off x="986118" y="1936376"/>
            <a:ext cx="106231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PROBLEM STATEMENT :</a:t>
            </a:r>
          </a:p>
          <a:p>
            <a:r>
              <a:rPr lang="en-IN" sz="2400" dirty="0"/>
              <a:t>                                   </a:t>
            </a:r>
          </a:p>
          <a:p>
            <a:endParaRPr lang="en-IN" dirty="0"/>
          </a:p>
          <a:p>
            <a:r>
              <a:rPr lang="en-IN" dirty="0"/>
              <a:t>       Passwords are ubiquitous today on any </a:t>
            </a:r>
            <a:r>
              <a:rPr lang="en-IN" dirty="0" err="1"/>
              <a:t>platform,on</a:t>
            </a:r>
            <a:r>
              <a:rPr lang="en-IN" dirty="0"/>
              <a:t> possible any website. But to remember so difficult passwords and that too on numerous websites seems daunting and therefore you can devise a project illustrating graphical password strategy . This will allow that user to set passwords in the form of graphical presentation in a certain pattern and later use that pattern to login to the  system. </a:t>
            </a:r>
          </a:p>
          <a:p>
            <a:pPr algn="just"/>
            <a:r>
              <a:rPr lang="en-IN" dirty="0"/>
              <a:t>                     Remembering numerous passwords from various different sites can be difficult for a user. So to provide some flexibility we can provide users a graphical password authentication system where instead of creating a password.</a:t>
            </a:r>
          </a:p>
          <a:p>
            <a:pPr algn="just"/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4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FD2BAD-7061-4AA8-85F8-4D2194D612A5}"/>
              </a:ext>
            </a:extLst>
          </p:cNvPr>
          <p:cNvSpPr txBox="1"/>
          <p:nvPr/>
        </p:nvSpPr>
        <p:spPr>
          <a:xfrm>
            <a:off x="1398495" y="1183341"/>
            <a:ext cx="8884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PROPOSED SOLUTION TO THE PROBLEM ADDRESSED : </a:t>
            </a:r>
          </a:p>
          <a:p>
            <a:r>
              <a:rPr lang="en-IN" dirty="0"/>
              <a:t>                                            </a:t>
            </a:r>
          </a:p>
          <a:p>
            <a:r>
              <a:rPr lang="en-IN" dirty="0"/>
              <a:t>             </a:t>
            </a:r>
            <a:r>
              <a:rPr lang="en-US" dirty="0"/>
              <a:t>Our idea is , here we develop a web based application that  uses graphical application . We are going to use nine images with nine points , one point for single image. While registering the password, the nine images appear in random order presented in a graphical user interface . The user is allowed to click any five images in any specific order of his own . And the images clicked in an specific order is registered as his password .Next time when the user tries to login , he can see those nine images which are shuffled in any order presented in a GUI .So the get successful login using his password, the user needs to click the five images in the same specific order in which he clicked during his password registration . This is what the idea of graphical password .</a:t>
            </a:r>
          </a:p>
          <a:p>
            <a:pPr algn="just"/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306CA-9845-4F09-B77F-3B328214118D}"/>
              </a:ext>
            </a:extLst>
          </p:cNvPr>
          <p:cNvSpPr txBox="1"/>
          <p:nvPr/>
        </p:nvSpPr>
        <p:spPr>
          <a:xfrm flipH="1" flipV="1">
            <a:off x="2104942" y="1418203"/>
            <a:ext cx="798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6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E5D0F-8A8D-4097-905C-D259FADC040E}"/>
              </a:ext>
            </a:extLst>
          </p:cNvPr>
          <p:cNvSpPr txBox="1"/>
          <p:nvPr/>
        </p:nvSpPr>
        <p:spPr>
          <a:xfrm>
            <a:off x="1111624" y="1138518"/>
            <a:ext cx="9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TECHNOLOGY STACK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5A383-3ECB-45AC-90E9-2688BECC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1540437"/>
            <a:ext cx="9053848" cy="3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24635" y="65228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USE CASE</a:t>
            </a:r>
            <a:endParaRPr lang="en-IN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3167" y="5960505"/>
            <a:ext cx="4974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SHOW STOPER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850265" y="5394414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9034" y="604946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</a:rPr>
              <a:t>The device must have active internet connection.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574" y="1925232"/>
            <a:ext cx="1744394" cy="157820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" y="1993956"/>
            <a:ext cx="1509480" cy="150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3001" y="3479428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72" y="2316530"/>
            <a:ext cx="1422328" cy="11200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758559" y="1643221"/>
            <a:ext cx="2521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0DFC8"/>
                </a:solidFill>
              </a:rPr>
              <a:t>ENROLL AND CREATE PASSWORD (graphical)</a:t>
            </a:r>
            <a:endParaRPr lang="en-IN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59" y="449497"/>
            <a:ext cx="1683265" cy="109934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11658" y="3436622"/>
            <a:ext cx="2044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AUTHENTICATION PROCESS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74" y="3880861"/>
            <a:ext cx="1006729" cy="1006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65274" y="4890356"/>
            <a:ext cx="1925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MOBILE MESSAGE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 t="44612" b="8631"/>
          <a:stretch/>
        </p:blipFill>
        <p:spPr>
          <a:xfrm>
            <a:off x="7497782" y="3987893"/>
            <a:ext cx="896965" cy="8721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9" r="50255"/>
          <a:stretch/>
        </p:blipFill>
        <p:spPr>
          <a:xfrm>
            <a:off x="7739712" y="574330"/>
            <a:ext cx="927925" cy="101199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678423" y="1613686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LOGIN SUCCESS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06976" y="4864605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FAILED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50354" y="3441808"/>
            <a:ext cx="113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LOGIN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94" y="2412099"/>
            <a:ext cx="1514388" cy="9565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02" y="2281018"/>
            <a:ext cx="1366165" cy="95784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24569" y="3313676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SERVER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217968" y="2833843"/>
            <a:ext cx="1378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87137" y="2842587"/>
            <a:ext cx="940900" cy="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766897" y="1586795"/>
            <a:ext cx="911526" cy="505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20517" y="3461121"/>
            <a:ext cx="754530" cy="4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766897" y="4298454"/>
            <a:ext cx="585086" cy="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739712" y="2842587"/>
            <a:ext cx="1024247" cy="14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461846" y="1548843"/>
            <a:ext cx="1134288" cy="542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24674" y="991673"/>
            <a:ext cx="1006729" cy="1002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{7CED11A9-4937-4377-8DDA-B5F51E18CC07}tf16401371</Template>
  <TotalTime>111</TotalTime>
  <Words>647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Rockwell</vt:lpstr>
      <vt:lpstr>Times New Roman</vt:lpstr>
      <vt:lpstr>Wingdings</vt:lpstr>
      <vt:lpstr>Atlas</vt:lpstr>
      <vt:lpstr>GRAPHICAL PASSWORD AUTHENTICATION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 AUTHENTICATION SYSTEM</dc:title>
  <dc:creator>Eswari e</dc:creator>
  <cp:lastModifiedBy>Eswari e</cp:lastModifiedBy>
  <cp:revision>7</cp:revision>
  <dcterms:created xsi:type="dcterms:W3CDTF">2022-03-25T12:50:30Z</dcterms:created>
  <dcterms:modified xsi:type="dcterms:W3CDTF">2022-03-26T07:08:48Z</dcterms:modified>
</cp:coreProperties>
</file>