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2" d="100"/>
          <a:sy n="52" d="100"/>
        </p:scale>
        <p:origin x="-1224" y="-6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DEE2253C-632C-4147-BEAD-64A3DEB0D631}" type="datetimeFigureOut">
              <a:rPr lang="en-IN" smtClean="0"/>
              <a:pPr/>
              <a:t>30-03-2022</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5DA43A2-07A8-4ACE-9F7F-772B04B0904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E2253C-632C-4147-BEAD-64A3DEB0D631}" type="datetimeFigureOut">
              <a:rPr lang="en-IN" smtClean="0"/>
              <a:pPr/>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A43A2-07A8-4ACE-9F7F-772B04B0904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E2253C-632C-4147-BEAD-64A3DEB0D631}" type="datetimeFigureOut">
              <a:rPr lang="en-IN" smtClean="0"/>
              <a:pPr/>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A43A2-07A8-4ACE-9F7F-772B04B0904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DEE2253C-632C-4147-BEAD-64A3DEB0D631}" type="datetimeFigureOut">
              <a:rPr lang="en-IN" smtClean="0"/>
              <a:pPr/>
              <a:t>30-03-2022</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55DA43A2-07A8-4ACE-9F7F-772B04B0904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DEE2253C-632C-4147-BEAD-64A3DEB0D631}" type="datetimeFigureOut">
              <a:rPr lang="en-IN" smtClean="0"/>
              <a:pPr/>
              <a:t>30-03-2022</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55DA43A2-07A8-4ACE-9F7F-772B04B09047}" type="slidenum">
              <a:rPr lang="en-IN" smtClean="0"/>
              <a:pPr/>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DEE2253C-632C-4147-BEAD-64A3DEB0D631}" type="datetimeFigureOut">
              <a:rPr lang="en-IN" smtClean="0"/>
              <a:pPr/>
              <a:t>30-03-2022</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55DA43A2-07A8-4ACE-9F7F-772B04B0904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DEE2253C-632C-4147-BEAD-64A3DEB0D631}" type="datetimeFigureOut">
              <a:rPr lang="en-IN" smtClean="0"/>
              <a:pPr/>
              <a:t>30-03-2022</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55DA43A2-07A8-4ACE-9F7F-772B04B0904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E2253C-632C-4147-BEAD-64A3DEB0D631}" type="datetimeFigureOut">
              <a:rPr lang="en-IN" smtClean="0"/>
              <a:pPr/>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DA43A2-07A8-4ACE-9F7F-772B04B0904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DEE2253C-632C-4147-BEAD-64A3DEB0D631}" type="datetimeFigureOut">
              <a:rPr lang="en-IN" smtClean="0"/>
              <a:pPr/>
              <a:t>30-03-2022</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55DA43A2-07A8-4ACE-9F7F-772B04B0904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DEE2253C-632C-4147-BEAD-64A3DEB0D631}" type="datetimeFigureOut">
              <a:rPr lang="en-IN" smtClean="0"/>
              <a:pPr/>
              <a:t>30-03-2022</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55DA43A2-07A8-4ACE-9F7F-772B04B0904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DEE2253C-632C-4147-BEAD-64A3DEB0D631}" type="datetimeFigureOut">
              <a:rPr lang="en-IN" smtClean="0"/>
              <a:pPr/>
              <a:t>30-03-2022</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55DA43A2-07A8-4ACE-9F7F-772B04B0904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EE2253C-632C-4147-BEAD-64A3DEB0D631}" type="datetimeFigureOut">
              <a:rPr lang="en-IN" smtClean="0"/>
              <a:pPr/>
              <a:t>30-03-2022</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5DA43A2-07A8-4ACE-9F7F-772B04B09047}"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96752"/>
            <a:ext cx="8062912" cy="1470025"/>
          </a:xfrm>
        </p:spPr>
        <p:txBody>
          <a:bodyPr>
            <a:normAutofit/>
          </a:bodyPr>
          <a:lstStyle/>
          <a:p>
            <a:r>
              <a:rPr lang="en-IN" sz="3600" dirty="0">
                <a:latin typeface="Algerian" panose="04020705040A02060702" pitchFamily="82" charset="0"/>
              </a:rPr>
              <a:t>VOICE BASED WATER DISPENSER SYSTEM</a:t>
            </a:r>
          </a:p>
        </p:txBody>
      </p:sp>
      <p:sp>
        <p:nvSpPr>
          <p:cNvPr id="3" name="Subtitle 2"/>
          <p:cNvSpPr>
            <a:spLocks noGrp="1"/>
          </p:cNvSpPr>
          <p:nvPr>
            <p:ph type="subTitle" idx="1"/>
          </p:nvPr>
        </p:nvSpPr>
        <p:spPr>
          <a:xfrm>
            <a:off x="539552" y="4005064"/>
            <a:ext cx="8062912" cy="1293960"/>
          </a:xfrm>
        </p:spPr>
        <p:txBody>
          <a:bodyPr>
            <a:normAutofit/>
          </a:bodyPr>
          <a:lstStyle/>
          <a:p>
            <a:r>
              <a:rPr lang="en-US" sz="2000" dirty="0" smtClean="0"/>
              <a:t>201EI114- HEMAVARDHINI S</a:t>
            </a:r>
          </a:p>
          <a:p>
            <a:r>
              <a:rPr lang="en-US" sz="2000" dirty="0" smtClean="0"/>
              <a:t>201EI120- KOWSHIKA R</a:t>
            </a:r>
          </a:p>
          <a:p>
            <a:r>
              <a:rPr lang="en-US" sz="2000" dirty="0" smtClean="0"/>
              <a:t>201EI135- SOWNTHARYA V</a:t>
            </a:r>
            <a:endParaRPr lang="en-IN" sz="2000" dirty="0"/>
          </a:p>
        </p:txBody>
      </p:sp>
    </p:spTree>
    <p:extLst>
      <p:ext uri="{BB962C8B-B14F-4D97-AF65-F5344CB8AC3E}">
        <p14:creationId xmlns:p14="http://schemas.microsoft.com/office/powerpoint/2010/main" xmlns="" val="228770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564904"/>
            <a:ext cx="8229600" cy="1399032"/>
          </a:xfrm>
        </p:spPr>
        <p:txBody>
          <a:bodyPr>
            <a:normAutofit/>
          </a:bodyPr>
          <a:lstStyle/>
          <a:p>
            <a:pPr algn="ctr"/>
            <a:r>
              <a:rPr lang="en-US" sz="7200" dirty="0" smtClean="0">
                <a:latin typeface="Algerian" panose="04020705040A02060702" pitchFamily="82" charset="0"/>
              </a:rPr>
              <a:t>   THANK YOU</a:t>
            </a:r>
            <a:endParaRPr lang="en-IN" sz="7200" dirty="0">
              <a:latin typeface="Algerian" panose="04020705040A02060702" pitchFamily="82" charset="0"/>
            </a:endParaRPr>
          </a:p>
        </p:txBody>
      </p:sp>
    </p:spTree>
    <p:extLst>
      <p:ext uri="{BB962C8B-B14F-4D97-AF65-F5344CB8AC3E}">
        <p14:creationId xmlns:p14="http://schemas.microsoft.com/office/powerpoint/2010/main" xmlns="" val="1356500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1142984"/>
            <a:ext cx="8062912" cy="2393166"/>
          </a:xfrm>
        </p:spPr>
        <p:txBody>
          <a:bodyPr>
            <a:normAutofit fontScale="25000" lnSpcReduction="20000"/>
          </a:bodyPr>
          <a:lstStyle/>
          <a:p>
            <a:pPr algn="l"/>
            <a:r>
              <a:rPr lang="en-US" sz="11200" dirty="0" smtClean="0">
                <a:solidFill>
                  <a:schemeClr val="accent2">
                    <a:lumMod val="60000"/>
                    <a:lumOff val="40000"/>
                  </a:schemeClr>
                </a:solidFill>
                <a:latin typeface="Algerian" panose="04020705040A02060702" pitchFamily="82" charset="0"/>
              </a:rPr>
              <a:t>ABSTRACT</a:t>
            </a:r>
            <a:r>
              <a:rPr lang="en-US" sz="11200" dirty="0" smtClean="0">
                <a:solidFill>
                  <a:schemeClr val="accent2">
                    <a:lumMod val="60000"/>
                    <a:lumOff val="40000"/>
                  </a:schemeClr>
                </a:solidFill>
                <a:latin typeface="Algerian" panose="04020705040A02060702" pitchFamily="82" charset="0"/>
              </a:rPr>
              <a:t>:</a:t>
            </a:r>
          </a:p>
          <a:p>
            <a:pPr algn="l"/>
            <a:r>
              <a:rPr lang="en-IN" sz="11200" dirty="0" smtClean="0">
                <a:latin typeface="Agency FB" panose="020B0503020202020204" pitchFamily="34" charset="0"/>
              </a:rPr>
              <a:t>                             this is about voice based water dispenser system at present scenario we face problems in public systems clean and </a:t>
            </a:r>
            <a:r>
              <a:rPr lang="en-IN" sz="11200" dirty="0" smtClean="0">
                <a:latin typeface="Agency FB" panose="020B0503020202020204" pitchFamily="34" charset="0"/>
              </a:rPr>
              <a:t> Sometimes also differently </a:t>
            </a:r>
            <a:r>
              <a:rPr lang="en-IN" sz="11200" dirty="0" smtClean="0">
                <a:latin typeface="Agency FB" panose="020B0503020202020204" pitchFamily="34" charset="0"/>
              </a:rPr>
              <a:t>able </a:t>
            </a:r>
            <a:r>
              <a:rPr lang="en-IN" sz="11200" dirty="0" smtClean="0">
                <a:latin typeface="Agency FB" panose="020B0503020202020204" pitchFamily="34" charset="0"/>
              </a:rPr>
              <a:t>people find few systems difficult to access due to </a:t>
            </a:r>
            <a:r>
              <a:rPr lang="en-IN" sz="11200" dirty="0" smtClean="0">
                <a:latin typeface="Agency FB" panose="020B0503020202020204" pitchFamily="34" charset="0"/>
              </a:rPr>
              <a:t>duality</a:t>
            </a:r>
            <a:r>
              <a:rPr lang="en-GB" sz="11200" dirty="0" smtClean="0">
                <a:latin typeface="Agency FB" pitchFamily="34" charset="0"/>
              </a:rPr>
              <a:t>The objective of this research article is that the system is fully based on voice</a:t>
            </a:r>
            <a:r>
              <a:rPr lang="en-GB" sz="11200" smtClean="0">
                <a:latin typeface="Agency FB" pitchFamily="34" charset="0"/>
              </a:rPr>
              <a:t>, </a:t>
            </a:r>
            <a:r>
              <a:rPr lang="en-GB" sz="11200" smtClean="0">
                <a:latin typeface="Agency FB" pitchFamily="34" charset="0"/>
              </a:rPr>
              <a:t> </a:t>
            </a:r>
            <a:r>
              <a:rPr lang="en-GB" sz="11200" dirty="0" smtClean="0">
                <a:latin typeface="Agency FB" pitchFamily="34" charset="0"/>
              </a:rPr>
              <a:t>This water dispenser system also uses IR sensor, Bluetooth module, Ac motors. In this work, the voice is detected by the Bluetooth Module, then it sends the respective information to the microcontroller, to understand whether the water required by the person should be hot or cold. </a:t>
            </a:r>
            <a:endParaRPr lang="en-IN" sz="11200" dirty="0" smtClean="0">
              <a:latin typeface="Agency FB" pitchFamily="34" charset="0"/>
            </a:endParaRPr>
          </a:p>
          <a:p>
            <a:pPr algn="l"/>
            <a:r>
              <a:rPr lang="en-IN" sz="11200" dirty="0" smtClean="0">
                <a:latin typeface="Agency FB" pitchFamily="34" charset="0"/>
              </a:rPr>
              <a:t>  </a:t>
            </a:r>
          </a:p>
          <a:p>
            <a:pPr algn="l"/>
            <a:endParaRPr lang="en-US" dirty="0" smtClean="0">
              <a:solidFill>
                <a:schemeClr val="accent2">
                  <a:lumMod val="60000"/>
                  <a:lumOff val="40000"/>
                </a:schemeClr>
              </a:solidFill>
              <a:latin typeface="Algerian" panose="04020705040A02060702" pitchFamily="82" charset="0"/>
            </a:endParaRPr>
          </a:p>
          <a:p>
            <a:pPr algn="l"/>
            <a:r>
              <a:rPr lang="en-GB" dirty="0" smtClean="0">
                <a:solidFill>
                  <a:schemeClr val="accent2">
                    <a:lumMod val="60000"/>
                    <a:lumOff val="40000"/>
                  </a:schemeClr>
                </a:solidFill>
                <a:latin typeface="Algerian" panose="04020705040A02060702" pitchFamily="82" charset="0"/>
              </a:rPr>
              <a:t>                     </a:t>
            </a:r>
            <a:endParaRPr lang="en-US" dirty="0" smtClean="0">
              <a:solidFill>
                <a:schemeClr val="accent2">
                  <a:lumMod val="60000"/>
                  <a:lumOff val="40000"/>
                </a:schemeClr>
              </a:solidFill>
              <a:latin typeface="Algerian" panose="04020705040A02060702" pitchFamily="82" charset="0"/>
            </a:endParaRPr>
          </a:p>
          <a:p>
            <a:endParaRPr lang="en-IN" dirty="0">
              <a:latin typeface="Algerian" panose="04020705040A02060702" pitchFamily="82" charset="0"/>
            </a:endParaRPr>
          </a:p>
        </p:txBody>
      </p:sp>
    </p:spTree>
    <p:extLst>
      <p:ext uri="{BB962C8B-B14F-4D97-AF65-F5344CB8AC3E}">
        <p14:creationId xmlns:p14="http://schemas.microsoft.com/office/powerpoint/2010/main" xmlns="" val="3058069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8"/>
            <a:ext cx="8229600" cy="4572000"/>
          </a:xfrm>
        </p:spPr>
        <p:txBody>
          <a:bodyPr>
            <a:normAutofit/>
          </a:bodyPr>
          <a:lstStyle/>
          <a:p>
            <a:pPr marL="64008" indent="0">
              <a:buNone/>
            </a:pPr>
            <a:r>
              <a:rPr lang="en-US" dirty="0" smtClean="0">
                <a:solidFill>
                  <a:schemeClr val="accent2">
                    <a:lumMod val="60000"/>
                    <a:lumOff val="40000"/>
                  </a:schemeClr>
                </a:solidFill>
                <a:latin typeface="Algerian" panose="04020705040A02060702" pitchFamily="82" charset="0"/>
              </a:rPr>
              <a:t>PROBLEM STATEMENT:</a:t>
            </a:r>
          </a:p>
          <a:p>
            <a:pPr marL="64008" indent="0">
              <a:buNone/>
            </a:pPr>
            <a:endParaRPr lang="en-US" dirty="0">
              <a:latin typeface="Algerian" panose="04020705040A02060702" pitchFamily="82" charset="0"/>
            </a:endParaRPr>
          </a:p>
          <a:p>
            <a:pPr>
              <a:buFont typeface="Wingdings" panose="05000000000000000000" pitchFamily="2" charset="2"/>
              <a:buChar char="v"/>
            </a:pPr>
            <a:r>
              <a:rPr lang="en-IN" dirty="0">
                <a:latin typeface="Agency FB" panose="020B0503020202020204" pitchFamily="34" charset="0"/>
              </a:rPr>
              <a:t>We face problem in keeping few public systems clean and thus find it difficult to use.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 </a:t>
            </a:r>
            <a:r>
              <a:rPr lang="en-IN" dirty="0">
                <a:latin typeface="Agency FB" panose="020B0503020202020204" pitchFamily="34" charset="0"/>
              </a:rPr>
              <a:t>During this pandemic scenario we need to avoid much physical contact with any system to avoid the spread of Covid-19 </a:t>
            </a:r>
          </a:p>
          <a:p>
            <a:pPr>
              <a:buFont typeface="Wingdings" panose="05000000000000000000" pitchFamily="2" charset="2"/>
              <a:buChar char="v"/>
            </a:pPr>
            <a:r>
              <a:rPr lang="en-IN" dirty="0" smtClean="0">
                <a:latin typeface="Agency FB" panose="020B0503020202020204" pitchFamily="34" charset="0"/>
              </a:rPr>
              <a:t> </a:t>
            </a:r>
            <a:r>
              <a:rPr lang="en-IN" dirty="0">
                <a:latin typeface="Agency FB" panose="020B0503020202020204" pitchFamily="34" charset="0"/>
              </a:rPr>
              <a:t>Sometimes also differently abled people find few systems difficult to access due to </a:t>
            </a:r>
            <a:r>
              <a:rPr lang="en-IN" dirty="0" err="1">
                <a:latin typeface="Agency FB" panose="020B0503020202020204" pitchFamily="34" charset="0"/>
              </a:rPr>
              <a:t>diability</a:t>
            </a:r>
            <a:r>
              <a:rPr lang="en-IN" dirty="0">
                <a:latin typeface="Agency FB" panose="020B0503020202020204" pitchFamily="34" charset="0"/>
              </a:rPr>
              <a:t>.</a:t>
            </a:r>
          </a:p>
        </p:txBody>
      </p:sp>
    </p:spTree>
    <p:extLst>
      <p:ext uri="{BB962C8B-B14F-4D97-AF65-F5344CB8AC3E}">
        <p14:creationId xmlns:p14="http://schemas.microsoft.com/office/powerpoint/2010/main" xmlns="" val="2489148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229600" cy="4572000"/>
          </a:xfrm>
        </p:spPr>
        <p:txBody>
          <a:bodyPr>
            <a:normAutofit/>
          </a:bodyPr>
          <a:lstStyle/>
          <a:p>
            <a:pPr marL="64008" indent="0">
              <a:buNone/>
            </a:pPr>
            <a:r>
              <a:rPr lang="en-US" dirty="0" smtClean="0">
                <a:solidFill>
                  <a:schemeClr val="accent2">
                    <a:lumMod val="60000"/>
                    <a:lumOff val="40000"/>
                  </a:schemeClr>
                </a:solidFill>
                <a:latin typeface="Algerian" panose="04020705040A02060702" pitchFamily="82" charset="0"/>
              </a:rPr>
              <a:t>EXISTIING SOLUTION:</a:t>
            </a:r>
          </a:p>
          <a:p>
            <a:pPr>
              <a:buFont typeface="Wingdings" panose="05000000000000000000" pitchFamily="2" charset="2"/>
              <a:buChar char="v"/>
            </a:pPr>
            <a:r>
              <a:rPr lang="en-IN" dirty="0">
                <a:latin typeface="Agency FB" panose="020B0503020202020204" pitchFamily="34" charset="0"/>
              </a:rPr>
              <a:t>Water dispensers play a vital role in workplaces, restaurants, hospitals and public places for drinking water.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And </a:t>
            </a:r>
            <a:r>
              <a:rPr lang="en-IN" dirty="0">
                <a:latin typeface="Agency FB" panose="020B0503020202020204" pitchFamily="34" charset="0"/>
              </a:rPr>
              <a:t>also another drawback of the conventional water dispenser system is the disease-causing microorganisms like corona virus., pass from the infected person to the healthy person via direct physical contact when a person directly touches the water tap</a:t>
            </a:r>
          </a:p>
        </p:txBody>
      </p:sp>
    </p:spTree>
    <p:extLst>
      <p:ext uri="{BB962C8B-B14F-4D97-AF65-F5344CB8AC3E}">
        <p14:creationId xmlns:p14="http://schemas.microsoft.com/office/powerpoint/2010/main" xmlns="" val="346291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609984"/>
          </a:xfrm>
        </p:spPr>
        <p:txBody>
          <a:bodyPr>
            <a:normAutofit/>
          </a:bodyPr>
          <a:lstStyle/>
          <a:p>
            <a:pPr marL="64008" indent="0">
              <a:buNone/>
            </a:pPr>
            <a:r>
              <a:rPr lang="en-US" dirty="0" smtClean="0">
                <a:solidFill>
                  <a:schemeClr val="accent2">
                    <a:lumMod val="60000"/>
                    <a:lumOff val="40000"/>
                  </a:schemeClr>
                </a:solidFill>
                <a:latin typeface="Algerian" panose="04020705040A02060702" pitchFamily="82" charset="0"/>
              </a:rPr>
              <a:t>PROPOSED SOLUTION:</a:t>
            </a:r>
          </a:p>
          <a:p>
            <a:pPr>
              <a:buFont typeface="Wingdings" panose="05000000000000000000" pitchFamily="2" charset="2"/>
              <a:buChar char="v"/>
            </a:pPr>
            <a:r>
              <a:rPr lang="en-IN" dirty="0">
                <a:latin typeface="Agency FB" panose="020B0503020202020204" pitchFamily="34" charset="0"/>
              </a:rPr>
              <a:t>The proposed voice based water dispenser system replaces the tap with voice command.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Based </a:t>
            </a:r>
            <a:r>
              <a:rPr lang="en-IN" dirty="0">
                <a:latin typeface="Agency FB" panose="020B0503020202020204" pitchFamily="34" charset="0"/>
              </a:rPr>
              <a:t>on the voice command, the system will dispense hot water or normal water.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Thus </a:t>
            </a:r>
            <a:r>
              <a:rPr lang="en-IN" dirty="0">
                <a:latin typeface="Agency FB" panose="020B0503020202020204" pitchFamily="34" charset="0"/>
              </a:rPr>
              <a:t>the physical contact with the system is avoided and spreading of contagious diseases can be prevented</a:t>
            </a:r>
          </a:p>
        </p:txBody>
      </p:sp>
    </p:spTree>
    <p:extLst>
      <p:ext uri="{BB962C8B-B14F-4D97-AF65-F5344CB8AC3E}">
        <p14:creationId xmlns:p14="http://schemas.microsoft.com/office/powerpoint/2010/main" xmlns="" val="269193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229600" cy="4572000"/>
          </a:xfrm>
        </p:spPr>
        <p:txBody>
          <a:bodyPr>
            <a:normAutofit fontScale="70000" lnSpcReduction="20000"/>
          </a:bodyPr>
          <a:lstStyle/>
          <a:p>
            <a:pPr marL="64008" indent="0">
              <a:buNone/>
            </a:pPr>
            <a:r>
              <a:rPr lang="en-US" dirty="0" smtClean="0">
                <a:solidFill>
                  <a:schemeClr val="accent2">
                    <a:lumMod val="60000"/>
                    <a:lumOff val="40000"/>
                  </a:schemeClr>
                </a:solidFill>
                <a:latin typeface="Algerian" panose="04020705040A02060702" pitchFamily="82" charset="0"/>
              </a:rPr>
              <a:t>FUNCTIONALITY:</a:t>
            </a:r>
          </a:p>
          <a:p>
            <a:pPr>
              <a:buFont typeface="Wingdings" panose="05000000000000000000" pitchFamily="2" charset="2"/>
              <a:buChar char="v"/>
            </a:pPr>
            <a:r>
              <a:rPr lang="en-IN" dirty="0">
                <a:latin typeface="Agency FB" panose="020B0503020202020204" pitchFamily="34" charset="0"/>
              </a:rPr>
              <a:t>Here we used </a:t>
            </a:r>
            <a:r>
              <a:rPr lang="en-IN" dirty="0" err="1">
                <a:latin typeface="Agency FB" panose="020B0503020202020204" pitchFamily="34" charset="0"/>
              </a:rPr>
              <a:t>arduino</a:t>
            </a:r>
            <a:r>
              <a:rPr lang="en-IN" dirty="0">
                <a:latin typeface="Agency FB" panose="020B0503020202020204" pitchFamily="34" charset="0"/>
              </a:rPr>
              <a:t> UNO controller for the control purpose.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The </a:t>
            </a:r>
            <a:r>
              <a:rPr lang="en-IN" dirty="0">
                <a:latin typeface="Agency FB" panose="020B0503020202020204" pitchFamily="34" charset="0"/>
              </a:rPr>
              <a:t>mic is used to receive the command from consumer.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 </a:t>
            </a:r>
            <a:r>
              <a:rPr lang="en-IN" dirty="0">
                <a:latin typeface="Agency FB" panose="020B0503020202020204" pitchFamily="34" charset="0"/>
              </a:rPr>
              <a:t>The mic is connected to the voice recognition module from which it is connected to </a:t>
            </a:r>
            <a:r>
              <a:rPr lang="en-IN" dirty="0" err="1">
                <a:latin typeface="Agency FB" panose="020B0503020202020204" pitchFamily="34" charset="0"/>
              </a:rPr>
              <a:t>arduino</a:t>
            </a:r>
            <a:r>
              <a:rPr lang="en-IN" dirty="0">
                <a:latin typeface="Agency FB" panose="020B0503020202020204" pitchFamily="34" charset="0"/>
              </a:rPr>
              <a:t>.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The </a:t>
            </a:r>
            <a:r>
              <a:rPr lang="en-IN" dirty="0">
                <a:latin typeface="Agency FB" panose="020B0503020202020204" pitchFamily="34" charset="0"/>
              </a:rPr>
              <a:t>dispenser system will deliver both the hot water &amp; normal water</a:t>
            </a:r>
            <a:r>
              <a:rPr lang="en-IN" dirty="0" smtClean="0">
                <a:latin typeface="Agency FB" panose="020B0503020202020204" pitchFamily="34" charset="0"/>
              </a:rPr>
              <a:t>.</a:t>
            </a:r>
          </a:p>
          <a:p>
            <a:pPr>
              <a:buFont typeface="Wingdings" panose="05000000000000000000" pitchFamily="2" charset="2"/>
              <a:buChar char="v"/>
            </a:pPr>
            <a:r>
              <a:rPr lang="en-IN" dirty="0">
                <a:latin typeface="Agency FB" panose="020B0503020202020204" pitchFamily="34" charset="0"/>
              </a:rPr>
              <a:t>The temperature of the hot water can be set using the button and temperature of the </a:t>
            </a:r>
            <a:r>
              <a:rPr lang="en-IN" dirty="0" err="1">
                <a:latin typeface="Agency FB" panose="020B0503020202020204" pitchFamily="34" charset="0"/>
              </a:rPr>
              <a:t>wateris</a:t>
            </a:r>
            <a:r>
              <a:rPr lang="en-IN" dirty="0">
                <a:latin typeface="Agency FB" panose="020B0503020202020204" pitchFamily="34" charset="0"/>
              </a:rPr>
              <a:t> continuously displayed on the LCD. The heater is used to maintain the temperature of water.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The </a:t>
            </a:r>
            <a:r>
              <a:rPr lang="en-IN" dirty="0">
                <a:latin typeface="Agency FB" panose="020B0503020202020204" pitchFamily="34" charset="0"/>
              </a:rPr>
              <a:t>relays are used to switch on &amp; switch off the motor pumps.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Once </a:t>
            </a:r>
            <a:r>
              <a:rPr lang="en-IN" dirty="0">
                <a:latin typeface="Agency FB" panose="020B0503020202020204" pitchFamily="34" charset="0"/>
              </a:rPr>
              <a:t>the command is received, the controller will send the signal to the relay based on the command.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The </a:t>
            </a:r>
            <a:r>
              <a:rPr lang="en-IN" dirty="0">
                <a:latin typeface="Agency FB" panose="020B0503020202020204" pitchFamily="34" charset="0"/>
              </a:rPr>
              <a:t>motor pump will be in ON state until the filling of glass with water. Once the water reaches certain level in the glass, the motor pump is switched off</a:t>
            </a:r>
            <a:endParaRPr lang="en-US" dirty="0" smtClean="0">
              <a:latin typeface="Agency FB" panose="020B0503020202020204" pitchFamily="34"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a:p>
            <a:pPr marL="64008" indent="0">
              <a:buNone/>
            </a:pPr>
            <a:endParaRPr lang="en-US" dirty="0" smtClean="0">
              <a:latin typeface="Algerian" panose="04020705040A02060702" pitchFamily="82" charset="0"/>
            </a:endParaRPr>
          </a:p>
          <a:p>
            <a:pPr marL="64008" indent="0">
              <a:buNone/>
            </a:pPr>
            <a:endParaRPr lang="en-US" dirty="0">
              <a:latin typeface="Algerian" panose="04020705040A02060702" pitchFamily="82" charset="0"/>
            </a:endParaRPr>
          </a:p>
        </p:txBody>
      </p:sp>
    </p:spTree>
    <p:extLst>
      <p:ext uri="{BB962C8B-B14F-4D97-AF65-F5344CB8AC3E}">
        <p14:creationId xmlns:p14="http://schemas.microsoft.com/office/powerpoint/2010/main" xmlns="" val="2228721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620688"/>
            <a:ext cx="8229600" cy="4572000"/>
          </a:xfrm>
        </p:spPr>
        <p:txBody>
          <a:bodyPr>
            <a:normAutofit/>
          </a:bodyPr>
          <a:lstStyle/>
          <a:p>
            <a:pPr marL="64008" indent="0">
              <a:buNone/>
            </a:pPr>
            <a:r>
              <a:rPr lang="en-US" dirty="0" smtClean="0">
                <a:solidFill>
                  <a:schemeClr val="accent2">
                    <a:lumMod val="60000"/>
                    <a:lumOff val="40000"/>
                  </a:schemeClr>
                </a:solidFill>
                <a:latin typeface="Algerian" panose="04020705040A02060702" pitchFamily="82" charset="0"/>
              </a:rPr>
              <a:t>MERITS:</a:t>
            </a:r>
          </a:p>
          <a:p>
            <a:pPr>
              <a:buFont typeface="Wingdings" panose="05000000000000000000" pitchFamily="2" charset="2"/>
              <a:buChar char="v"/>
            </a:pPr>
            <a:r>
              <a:rPr lang="en-IN" dirty="0">
                <a:latin typeface="Agency FB" panose="020B0503020202020204" pitchFamily="34" charset="0"/>
              </a:rPr>
              <a:t>While using buttons or taps for operation, there is a high chance for spread of contagious disease like corona virus, if we go for voice command instead of taps, it can be prevented.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 </a:t>
            </a:r>
            <a:r>
              <a:rPr lang="en-IN" dirty="0">
                <a:latin typeface="Agency FB" panose="020B0503020202020204" pitchFamily="34" charset="0"/>
              </a:rPr>
              <a:t>Also we have uses the automatic system that stops the pump motor once the cup of water is filled to a particular level. This will prevent the wastage of water &amp; consumption efficiently</a:t>
            </a:r>
            <a:r>
              <a:rPr lang="en-IN" dirty="0" smtClean="0">
                <a:latin typeface="Agency FB" panose="020B0503020202020204" pitchFamily="34" charset="0"/>
              </a:rPr>
              <a:t>.</a:t>
            </a:r>
          </a:p>
          <a:p>
            <a:pPr>
              <a:buFont typeface="Wingdings" panose="05000000000000000000" pitchFamily="2" charset="2"/>
              <a:buChar char="v"/>
            </a:pPr>
            <a:r>
              <a:rPr lang="en-IN" dirty="0" smtClean="0">
                <a:latin typeface="Agency FB" panose="020B0503020202020204" pitchFamily="34" charset="0"/>
              </a:rPr>
              <a:t> Also </a:t>
            </a:r>
            <a:r>
              <a:rPr lang="en-IN" dirty="0">
                <a:latin typeface="Agency FB" panose="020B0503020202020204" pitchFamily="34" charset="0"/>
              </a:rPr>
              <a:t>we are in process of adding additional value of measuring impurity level in the water to be consumed</a:t>
            </a:r>
          </a:p>
        </p:txBody>
      </p:sp>
    </p:spTree>
    <p:extLst>
      <p:ext uri="{BB962C8B-B14F-4D97-AF65-F5344CB8AC3E}">
        <p14:creationId xmlns:p14="http://schemas.microsoft.com/office/powerpoint/2010/main" xmlns="" val="1701115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836712"/>
            <a:ext cx="8062912" cy="3384376"/>
          </a:xfrm>
        </p:spPr>
        <p:txBody>
          <a:bodyPr>
            <a:normAutofit fontScale="92500" lnSpcReduction="10000"/>
          </a:bodyPr>
          <a:lstStyle/>
          <a:p>
            <a:pPr algn="l"/>
            <a:r>
              <a:rPr lang="en-US" dirty="0" smtClean="0">
                <a:solidFill>
                  <a:schemeClr val="accent2">
                    <a:lumMod val="60000"/>
                    <a:lumOff val="40000"/>
                  </a:schemeClr>
                </a:solidFill>
                <a:latin typeface="Algerian" panose="04020705040A02060702" pitchFamily="82" charset="0"/>
              </a:rPr>
              <a:t>SHOW STOPPERS:  </a:t>
            </a:r>
          </a:p>
          <a:p>
            <a:pPr marL="571500" indent="-571500" algn="l">
              <a:buFont typeface="Wingdings" panose="05000000000000000000" pitchFamily="2" charset="2"/>
              <a:buChar char="v"/>
            </a:pPr>
            <a:r>
              <a:rPr lang="en-IN" sz="3800" dirty="0">
                <a:latin typeface="Agency FB" panose="020B0503020202020204" pitchFamily="34" charset="0"/>
              </a:rPr>
              <a:t>If there is a water cut, one cannot use this water </a:t>
            </a:r>
            <a:r>
              <a:rPr lang="en-IN" sz="3800" dirty="0" err="1">
                <a:latin typeface="Agency FB" panose="020B0503020202020204" pitchFamily="34" charset="0"/>
              </a:rPr>
              <a:t>dispensor</a:t>
            </a:r>
            <a:r>
              <a:rPr lang="en-IN" sz="3800" dirty="0">
                <a:latin typeface="Agency FB" panose="020B0503020202020204" pitchFamily="34" charset="0"/>
              </a:rPr>
              <a:t>. If there is a power cut, mains operated sensor system will not work . </a:t>
            </a:r>
            <a:endParaRPr lang="en-IN" sz="3800" dirty="0" smtClean="0">
              <a:latin typeface="Agency FB" panose="020B0503020202020204" pitchFamily="34" charset="0"/>
            </a:endParaRPr>
          </a:p>
          <a:p>
            <a:pPr marL="571500" indent="-571500" algn="l">
              <a:buFont typeface="Wingdings" panose="05000000000000000000" pitchFamily="2" charset="2"/>
              <a:buChar char="v"/>
            </a:pPr>
            <a:r>
              <a:rPr lang="en-IN" sz="3800" dirty="0" smtClean="0">
                <a:latin typeface="Agency FB" panose="020B0503020202020204" pitchFamily="34" charset="0"/>
              </a:rPr>
              <a:t> </a:t>
            </a:r>
            <a:r>
              <a:rPr lang="en-IN" sz="3800" dirty="0">
                <a:latin typeface="Agency FB" panose="020B0503020202020204" pitchFamily="34" charset="0"/>
              </a:rPr>
              <a:t>Sometimes there will be a problem in sensor so it may cause some problem in dispenser for releasing water</a:t>
            </a:r>
            <a:endParaRPr lang="en-US" sz="3800" dirty="0" smtClean="0">
              <a:latin typeface="Agency FB" panose="020B0503020202020204" pitchFamily="34" charset="0"/>
            </a:endParaRPr>
          </a:p>
          <a:p>
            <a:endParaRPr lang="en-IN" dirty="0">
              <a:latin typeface="Algerian" panose="04020705040A02060702" pitchFamily="82" charset="0"/>
            </a:endParaRPr>
          </a:p>
        </p:txBody>
      </p:sp>
    </p:spTree>
    <p:extLst>
      <p:ext uri="{BB962C8B-B14F-4D97-AF65-F5344CB8AC3E}">
        <p14:creationId xmlns:p14="http://schemas.microsoft.com/office/powerpoint/2010/main" xmlns="" val="2581006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29600" cy="4572000"/>
          </a:xfrm>
        </p:spPr>
        <p:txBody>
          <a:bodyPr>
            <a:normAutofit/>
          </a:bodyPr>
          <a:lstStyle/>
          <a:p>
            <a:pPr marL="64008" indent="0">
              <a:buNone/>
            </a:pPr>
            <a:r>
              <a:rPr lang="en-US" dirty="0" smtClean="0">
                <a:solidFill>
                  <a:schemeClr val="accent2">
                    <a:lumMod val="60000"/>
                    <a:lumOff val="40000"/>
                  </a:schemeClr>
                </a:solidFill>
                <a:latin typeface="Algerian" panose="04020705040A02060702" pitchFamily="82" charset="0"/>
              </a:rPr>
              <a:t>APPLICATIONS:</a:t>
            </a:r>
          </a:p>
          <a:p>
            <a:pPr>
              <a:buFont typeface="Wingdings" panose="05000000000000000000" pitchFamily="2" charset="2"/>
              <a:buChar char="v"/>
            </a:pPr>
            <a:r>
              <a:rPr lang="en-IN" dirty="0" smtClean="0">
                <a:latin typeface="Agency FB" panose="020B0503020202020204" pitchFamily="34" charset="0"/>
              </a:rPr>
              <a:t>The </a:t>
            </a:r>
            <a:r>
              <a:rPr lang="en-IN" dirty="0">
                <a:latin typeface="Agency FB" panose="020B0503020202020204" pitchFamily="34" charset="0"/>
              </a:rPr>
              <a:t>idea is developed to be used in public places like bus stands, restaurants, shopping malls, functions, schools, colleges, companies, etc.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This </a:t>
            </a:r>
            <a:r>
              <a:rPr lang="en-IN" dirty="0">
                <a:latin typeface="Agency FB" panose="020B0503020202020204" pitchFamily="34" charset="0"/>
              </a:rPr>
              <a:t>will prevent the spreading of contagious diseases in public places as it avoids physical contact with the water dispenser system. </a:t>
            </a:r>
            <a:endParaRPr lang="en-IN" dirty="0" smtClean="0">
              <a:latin typeface="Agency FB" panose="020B0503020202020204" pitchFamily="34" charset="0"/>
            </a:endParaRPr>
          </a:p>
          <a:p>
            <a:pPr>
              <a:buFont typeface="Wingdings" panose="05000000000000000000" pitchFamily="2" charset="2"/>
              <a:buChar char="v"/>
            </a:pPr>
            <a:r>
              <a:rPr lang="en-IN" dirty="0" smtClean="0">
                <a:latin typeface="Agency FB" panose="020B0503020202020204" pitchFamily="34" charset="0"/>
              </a:rPr>
              <a:t>This </a:t>
            </a:r>
            <a:r>
              <a:rPr lang="en-IN" dirty="0">
                <a:latin typeface="Agency FB" panose="020B0503020202020204" pitchFamily="34" charset="0"/>
              </a:rPr>
              <a:t>also can be used to avoid the wastage of drinking water through overflowing of water while consuming.</a:t>
            </a:r>
          </a:p>
        </p:txBody>
      </p:sp>
    </p:spTree>
    <p:extLst>
      <p:ext uri="{BB962C8B-B14F-4D97-AF65-F5344CB8AC3E}">
        <p14:creationId xmlns:p14="http://schemas.microsoft.com/office/powerpoint/2010/main" xmlns="" val="36546971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75</TotalTime>
  <Words>666</Words>
  <Application>Microsoft Office PowerPoint</Application>
  <PresentationFormat>On-screen Show (4:3)</PresentationFormat>
  <Paragraphs>73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VOICE BASED WATER DISPENSER SYSTEM</vt:lpstr>
      <vt:lpstr>Slide 2</vt:lpstr>
      <vt:lpstr>Slide 3</vt:lpstr>
      <vt:lpstr>Slide 4</vt:lpstr>
      <vt:lpstr>Slide 5</vt:lpstr>
      <vt:lpstr>Slide 6</vt:lpstr>
      <vt:lpstr>Slide 7</vt:lpstr>
      <vt:lpstr>Slide 8</vt:lpstr>
      <vt:lpstr>Slide 9</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WATER DISPENSER SYSTEM</dc:title>
  <dc:creator>Administrator</dc:creator>
  <cp:lastModifiedBy>Lenovo</cp:lastModifiedBy>
  <cp:revision>9</cp:revision>
  <dcterms:created xsi:type="dcterms:W3CDTF">2022-03-30T10:27:47Z</dcterms:created>
  <dcterms:modified xsi:type="dcterms:W3CDTF">2022-03-30T17:04:12Z</dcterms:modified>
</cp:coreProperties>
</file>