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1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6C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az kakria" userId="0ada754fb33f0d19" providerId="LiveId" clId="{7E3601FE-47C1-48C0-90BB-A124C061494D}"/>
    <pc:docChg chg="modSld">
      <pc:chgData name="naaz kakria" userId="0ada754fb33f0d19" providerId="LiveId" clId="{7E3601FE-47C1-48C0-90BB-A124C061494D}" dt="2022-02-24T08:31:06.048" v="2" actId="20577"/>
      <pc:docMkLst>
        <pc:docMk/>
      </pc:docMkLst>
      <pc:sldChg chg="modSp mod">
        <pc:chgData name="naaz kakria" userId="0ada754fb33f0d19" providerId="LiveId" clId="{7E3601FE-47C1-48C0-90BB-A124C061494D}" dt="2022-02-24T08:31:06.048" v="2" actId="20577"/>
        <pc:sldMkLst>
          <pc:docMk/>
          <pc:sldMk cId="3667951612" sldId="256"/>
        </pc:sldMkLst>
        <pc:spChg chg="mod">
          <ac:chgData name="naaz kakria" userId="0ada754fb33f0d19" providerId="LiveId" clId="{7E3601FE-47C1-48C0-90BB-A124C061494D}" dt="2022-02-24T08:31:06.048" v="2" actId="20577"/>
          <ac:spMkLst>
            <pc:docMk/>
            <pc:sldMk cId="3667951612" sldId="256"/>
            <ac:spMk id="2" creationId="{8F2049CB-022A-44DF-90AD-2797CE795B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49CB-022A-44DF-90AD-2797CE795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205" y="1156457"/>
            <a:ext cx="8825658" cy="2677648"/>
          </a:xfrm>
        </p:spPr>
        <p:txBody>
          <a:bodyPr/>
          <a:lstStyle/>
          <a:p>
            <a:r>
              <a:rPr lang="en-IN" dirty="0"/>
              <a:t>Hackmol3.0</a:t>
            </a:r>
          </a:p>
        </p:txBody>
      </p:sp>
    </p:spTree>
    <p:extLst>
      <p:ext uri="{BB962C8B-B14F-4D97-AF65-F5344CB8AC3E}">
        <p14:creationId xmlns:p14="http://schemas.microsoft.com/office/powerpoint/2010/main" val="366795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4CED-08F4-41C7-9C2A-73A0CE22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Introduce your team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5CD45-7683-4365-BCCC-9FE4DDB7018A}"/>
              </a:ext>
            </a:extLst>
          </p:cNvPr>
          <p:cNvSpPr txBox="1"/>
          <p:nvPr/>
        </p:nvSpPr>
        <p:spPr>
          <a:xfrm>
            <a:off x="1928673" y="2918080"/>
            <a:ext cx="9789851" cy="255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spc="-4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IN" sz="2400" b="1" spc="-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             :</a:t>
            </a:r>
            <a:r>
              <a:rPr lang="en-IN" sz="2400" b="1" spc="-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5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Spartanz</a:t>
            </a:r>
            <a:endParaRPr lang="en-IN" sz="2400" b="1" spc="-5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530985">
              <a:lnSpc>
                <a:spcPct val="119900"/>
              </a:lnSpc>
              <a:spcBef>
                <a:spcPts val="100"/>
              </a:spcBef>
            </a:pPr>
            <a:r>
              <a:rPr lang="en-IN" sz="24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IN"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      :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kern="1200" spc="-5" dirty="0">
                <a:solidFill>
                  <a:srgbClr val="E46C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Kaviraj A, Hariharan S, Parthiban V</a:t>
            </a:r>
          </a:p>
          <a:p>
            <a:pPr marL="12700" marR="1530985">
              <a:lnSpc>
                <a:spcPct val="119900"/>
              </a:lnSpc>
              <a:spcBef>
                <a:spcPts val="100"/>
              </a:spcBef>
            </a:pPr>
            <a:r>
              <a:rPr lang="en-IN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of study           : </a:t>
            </a:r>
            <a:r>
              <a:rPr lang="en-IN" sz="2400" b="1" spc="-5" dirty="0">
                <a:solidFill>
                  <a:srgbClr val="E46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400" b="1" spc="-5" baseline="30000" dirty="0">
                <a:solidFill>
                  <a:srgbClr val="E46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2400" b="1" spc="-5" dirty="0">
                <a:solidFill>
                  <a:srgbClr val="E46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" marR="1527048" algn="l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</a:pPr>
            <a:r>
              <a:rPr lang="en-IN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en-IN" sz="24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IN" sz="2400" b="1" kern="1200" spc="-5" dirty="0" err="1">
                <a:solidFill>
                  <a:srgbClr val="E46C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Bannari</a:t>
            </a:r>
            <a:r>
              <a:rPr lang="en-IN" sz="2400" b="1" kern="1200" spc="-5" dirty="0">
                <a:solidFill>
                  <a:srgbClr val="E46C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Amman Institute of Technology</a:t>
            </a:r>
            <a:endParaRPr lang="en-I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lang="en-IN" sz="2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City,</a:t>
            </a:r>
            <a:r>
              <a:rPr lang="en-IN" sz="2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               :</a:t>
            </a:r>
            <a:r>
              <a:rPr lang="en-IN" sz="2400" b="1" spc="-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5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Erode, </a:t>
            </a:r>
            <a:r>
              <a:rPr lang="en-IN" sz="2400" b="1" spc="-5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Tamilnadu</a:t>
            </a:r>
            <a:endParaRPr lang="en-IN" sz="24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618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124E-6ECA-4CE5-A441-40255042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76618-C70E-4271-B7F8-FDE4C1B3BD78}"/>
              </a:ext>
            </a:extLst>
          </p:cNvPr>
          <p:cNvSpPr txBox="1"/>
          <p:nvPr/>
        </p:nvSpPr>
        <p:spPr>
          <a:xfrm>
            <a:off x="1820770" y="2801462"/>
            <a:ext cx="8611341" cy="290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4894" indent="-285750" algn="l" rtl="0" eaLnBrk="1" latinLnBrk="0" hangingPunct="1">
              <a:spcBef>
                <a:spcPts val="550"/>
              </a:spcBef>
              <a:spcAft>
                <a:spcPts val="0"/>
              </a:spcAft>
              <a:buClrTx/>
              <a:buSzPts val="16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Elder people</a:t>
            </a:r>
            <a:r>
              <a:rPr lang="en-US" sz="2400" b="0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pregnant women, and children with a heart problem should periodically monitor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their health.</a:t>
            </a:r>
            <a:endParaRPr lang="en-IN" sz="24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4894" indent="-285750" algn="l" rtl="0" eaLnBrk="1" latinLnBrk="0" hangingPunct="1">
              <a:spcBef>
                <a:spcPts val="550"/>
              </a:spcBef>
              <a:spcAft>
                <a:spcPts val="0"/>
              </a:spcAft>
              <a:buClrTx/>
              <a:buSzPts val="1600"/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Due to COVID-19, they are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unable</a:t>
            </a:r>
            <a:r>
              <a:rPr lang="en-US" sz="2400" b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go outside and monitor their health condition. </a:t>
            </a:r>
          </a:p>
          <a:p>
            <a:pPr marL="294894" indent="-285750">
              <a:spcBef>
                <a:spcPts val="55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may also require huge sum of money.</a:t>
            </a:r>
            <a:endParaRPr lang="en-US" sz="2400" b="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4894" indent="-285750" algn="l" rtl="0" eaLnBrk="1" latinLnBrk="0" hangingPunct="1">
              <a:spcBef>
                <a:spcPts val="550"/>
              </a:spcBef>
              <a:spcAft>
                <a:spcPts val="0"/>
              </a:spcAft>
              <a:buClrTx/>
              <a:buSzPts val="1600"/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people in rural areas don’t have any proper bus facilities to go to hospital for periodical testing</a:t>
            </a:r>
            <a:r>
              <a:rPr lang="en-US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96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7838-F877-4D03-BC42-7B9C15E4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52C72-7A7C-49CD-B753-5A46BD4F5C5F}"/>
              </a:ext>
            </a:extLst>
          </p:cNvPr>
          <p:cNvSpPr txBox="1"/>
          <p:nvPr/>
        </p:nvSpPr>
        <p:spPr>
          <a:xfrm>
            <a:off x="1429305" y="2255798"/>
            <a:ext cx="929492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idea is to develop hand glove which is used to measure oxygen level and heart beat in non-invasive manner.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hand glove will be connected to the IoT platform which helps doctors to monitor the patient regularly without any physical contact.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smart watch which are already available in market to measure the parameters are highly expensive which can be replaced by this simple hand glove embedded with low cost sensors.</a:t>
            </a:r>
          </a:p>
          <a:p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9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7506-9E23-4805-9207-5A59E47D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F3547-A4A8-47E3-9B0E-363C1636AA9D}"/>
              </a:ext>
            </a:extLst>
          </p:cNvPr>
          <p:cNvSpPr txBox="1"/>
          <p:nvPr/>
        </p:nvSpPr>
        <p:spPr>
          <a:xfrm>
            <a:off x="2026328" y="2765368"/>
            <a:ext cx="79876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hand glove which,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equipped with </a:t>
            </a:r>
            <a:r>
              <a:rPr lang="en-US" sz="2800" b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sensors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are respectively connected to the controller</a:t>
            </a:r>
            <a:r>
              <a:rPr lang="en-US" sz="2800" b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which can detect the oxygen level and heart beat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Io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 platform is used to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intract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between patient and doctors</a:t>
            </a:r>
            <a:endParaRPr lang="en-US" sz="2800" b="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F7D6-2C0C-466A-B4FD-C2921016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E9D9E-CB63-4D98-B644-1C8F552D0C67}"/>
              </a:ext>
            </a:extLst>
          </p:cNvPr>
          <p:cNvSpPr txBox="1"/>
          <p:nvPr/>
        </p:nvSpPr>
        <p:spPr>
          <a:xfrm>
            <a:off x="2345923" y="2863022"/>
            <a:ext cx="773023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would be uses as a medicine reminder ,so that the patient never forget to take medicine(tablet) on time.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the time which we spend for regular check up.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would be used as a self monitoring gadget , from which we could note regular graphical data or day to day improvement from injury or bone fracture.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448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FB42E7BE235418E8801380EB74AAD" ma:contentTypeVersion="10" ma:contentTypeDescription="Create a new document." ma:contentTypeScope="" ma:versionID="a42afb16af702c729d1ee0cdae403f49">
  <xsd:schema xmlns:xsd="http://www.w3.org/2001/XMLSchema" xmlns:xs="http://www.w3.org/2001/XMLSchema" xmlns:p="http://schemas.microsoft.com/office/2006/metadata/properties" xmlns:ns3="640f3092-df31-4619-896d-0f684b0d5bad" xmlns:ns4="7758cc48-fffa-476e-bbf8-b107492de9e5" targetNamespace="http://schemas.microsoft.com/office/2006/metadata/properties" ma:root="true" ma:fieldsID="0479d0ea37dcbbd3dd14e9b5a684f196" ns3:_="" ns4:_="">
    <xsd:import namespace="640f3092-df31-4619-896d-0f684b0d5bad"/>
    <xsd:import namespace="7758cc48-fffa-476e-bbf8-b107492de9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0f3092-df31-4619-896d-0f684b0d5b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8cc48-fffa-476e-bbf8-b107492de9e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CCB966-9854-4FDE-B0BC-E04A13DBDF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0f3092-df31-4619-896d-0f684b0d5bad"/>
    <ds:schemaRef ds:uri="7758cc48-fffa-476e-bbf8-b107492de9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3071F1-135E-41B1-9E9F-C7616CA9C8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CAC04E-A5D1-4454-8007-67A4DEA31FF3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7758cc48-fffa-476e-bbf8-b107492de9e5"/>
    <ds:schemaRef ds:uri="http://schemas.openxmlformats.org/package/2006/metadata/core-properties"/>
    <ds:schemaRef ds:uri="640f3092-df31-4619-896d-0f684b0d5ba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{7DEF66CE-AC15-4D0D-8450-34F61A4B5CDC}tf02900722</Template>
  <TotalTime>61</TotalTime>
  <Words>286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Times New Roman</vt:lpstr>
      <vt:lpstr>Wingdings</vt:lpstr>
      <vt:lpstr>Wingdings 3</vt:lpstr>
      <vt:lpstr>Ion Boardroom</vt:lpstr>
      <vt:lpstr>Hackmol3.0</vt:lpstr>
      <vt:lpstr>Introduce your team </vt:lpstr>
      <vt:lpstr>Problem Statement </vt:lpstr>
      <vt:lpstr>Proposed Solution</vt:lpstr>
      <vt:lpstr>Technology used</vt:lpstr>
      <vt:lpstr>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Hackmole3.0</dc:title>
  <dc:creator>naaz kakria</dc:creator>
  <cp:lastModifiedBy>Kaviraj A</cp:lastModifiedBy>
  <cp:revision>3</cp:revision>
  <dcterms:created xsi:type="dcterms:W3CDTF">2022-02-24T08:25:17Z</dcterms:created>
  <dcterms:modified xsi:type="dcterms:W3CDTF">2022-02-26T04:15:30Z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0x01010060DFB42E7BE235418E8801380EB74AAD</vt:lpwstr>
  </property>
</Properties>
</file>