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4" r:id="rId8"/>
    <p:sldId id="267" r:id="rId9"/>
    <p:sldId id="269"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Wq05TIJmeT7/tNyyhIeNWXRD/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0B3452-04F2-42A9-8B6A-A782C22753BE}">
  <a:tblStyle styleId="{EA0B3452-04F2-42A9-8B6A-A782C22753B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25"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456783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0447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2239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4357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175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2358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3979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8978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9359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8340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1" name="Google Shape;21;p17"/>
          <p:cNvPicPr preferRelativeResize="0"/>
          <p:nvPr/>
        </p:nvPicPr>
        <p:blipFill rotWithShape="1">
          <a:blip r:embed="rId2">
            <a:alphaModFix/>
          </a:blip>
          <a:srcRect/>
          <a:stretch/>
        </p:blipFill>
        <p:spPr>
          <a:xfrm>
            <a:off x="10451530" y="132594"/>
            <a:ext cx="1411266" cy="1363792"/>
          </a:xfrm>
          <a:prstGeom prst="rect">
            <a:avLst/>
          </a:prstGeom>
          <a:noFill/>
          <a:ln>
            <a:noFill/>
          </a:ln>
        </p:spPr>
      </p:pic>
      <p:pic>
        <p:nvPicPr>
          <p:cNvPr id="22" name="Google Shape;22;p17"/>
          <p:cNvPicPr preferRelativeResize="0"/>
          <p:nvPr/>
        </p:nvPicPr>
        <p:blipFill rotWithShape="1">
          <a:blip r:embed="rId3">
            <a:alphaModFix/>
          </a:blip>
          <a:srcRect/>
          <a:stretch/>
        </p:blipFill>
        <p:spPr>
          <a:xfrm>
            <a:off x="203579" y="438642"/>
            <a:ext cx="1269242" cy="104734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5"/>
          <p:cNvSpPr>
            <a:spLocks noGrp="1"/>
          </p:cNvSpPr>
          <p:nvPr>
            <p:ph type="pic" idx="2"/>
          </p:nvPr>
        </p:nvSpPr>
        <p:spPr>
          <a:xfrm>
            <a:off x="5183188" y="987425"/>
            <a:ext cx="6172200" cy="4873625"/>
          </a:xfrm>
          <a:prstGeom prst="rect">
            <a:avLst/>
          </a:prstGeom>
          <a:noFill/>
          <a:ln>
            <a:noFill/>
          </a:ln>
        </p:spPr>
      </p:sp>
      <p:sp>
        <p:nvSpPr>
          <p:cNvPr id="70" name="Google Shape;70;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1450258" y="1710813"/>
            <a:ext cx="9144000" cy="1179718"/>
          </a:xfrm>
          <a:prstGeom prst="rect">
            <a:avLst/>
          </a:prstGeom>
          <a:noFill/>
          <a:ln>
            <a:noFill/>
          </a:ln>
        </p:spPr>
        <p:txBody>
          <a:bodyPr spcFirstLastPara="1" wrap="square" lIns="91425" tIns="45700" rIns="91425" bIns="45700" anchor="b" anchorCtr="0">
            <a:normAutofit fontScale="90000"/>
          </a:bodyPr>
          <a:lstStyle/>
          <a:p>
            <a:pPr lvl="0"/>
            <a:r>
              <a:rPr lang="en-US" b="1" dirty="0"/>
              <a:t>BLOCKCHAIN BASED SOLUTION TO SECURE IOT</a:t>
            </a:r>
            <a:endParaRPr dirty="0"/>
          </a:p>
        </p:txBody>
      </p:sp>
      <p:sp>
        <p:nvSpPr>
          <p:cNvPr id="91" name="Google Shape;91;p1"/>
          <p:cNvSpPr txBox="1">
            <a:spLocks noGrp="1"/>
          </p:cNvSpPr>
          <p:nvPr>
            <p:ph type="subTitle" idx="1"/>
          </p:nvPr>
        </p:nvSpPr>
        <p:spPr>
          <a:xfrm>
            <a:off x="889818" y="4096566"/>
            <a:ext cx="5841907" cy="2678703"/>
          </a:xfrm>
          <a:prstGeom prst="rect">
            <a:avLst/>
          </a:prstGeom>
          <a:noFill/>
          <a:ln>
            <a:noFill/>
          </a:ln>
        </p:spPr>
        <p:txBody>
          <a:bodyPr spcFirstLastPara="1" wrap="square" lIns="91425" tIns="45700" rIns="91425" bIns="45700" anchor="t" anchorCtr="0">
            <a:normAutofit fontScale="62500" lnSpcReduction="20000"/>
          </a:bodyPr>
          <a:lstStyle/>
          <a:p>
            <a:pPr algn="l"/>
            <a:r>
              <a:rPr lang="en-US" dirty="0" err="1" smtClean="0"/>
              <a:t>Sethuram</a:t>
            </a:r>
            <a:r>
              <a:rPr lang="en-US" dirty="0" err="1"/>
              <a:t>.</a:t>
            </a:r>
            <a:r>
              <a:rPr lang="en-US" dirty="0" err="1" smtClean="0"/>
              <a:t>B</a:t>
            </a:r>
            <a:r>
              <a:rPr lang="en-US" dirty="0"/>
              <a:t>,       </a:t>
            </a:r>
            <a:endParaRPr lang="en-US" dirty="0" smtClean="0"/>
          </a:p>
          <a:p>
            <a:pPr algn="l"/>
            <a:r>
              <a:rPr lang="en-US" dirty="0" smtClean="0"/>
              <a:t>202IT215</a:t>
            </a:r>
            <a:r>
              <a:rPr lang="en-US" dirty="0"/>
              <a:t>                                                                                      </a:t>
            </a:r>
            <a:endParaRPr lang="en-US" dirty="0"/>
          </a:p>
          <a:p>
            <a:pPr algn="l"/>
            <a:r>
              <a:rPr lang="en-US" dirty="0"/>
              <a:t> </a:t>
            </a:r>
            <a:r>
              <a:rPr lang="en-US" dirty="0" smtClean="0"/>
              <a:t>Department </a:t>
            </a:r>
            <a:r>
              <a:rPr lang="en-US" dirty="0"/>
              <a:t>of Information Technology.   </a:t>
            </a:r>
            <a:endParaRPr lang="en-US" dirty="0" smtClean="0"/>
          </a:p>
          <a:p>
            <a:pPr algn="l"/>
            <a:r>
              <a:rPr lang="en-US" dirty="0"/>
              <a:t>           </a:t>
            </a:r>
            <a:endParaRPr lang="en-US" dirty="0"/>
          </a:p>
          <a:p>
            <a:pPr algn="l"/>
            <a:r>
              <a:rPr lang="en-US" dirty="0"/>
              <a:t> </a:t>
            </a:r>
            <a:r>
              <a:rPr lang="en-US" dirty="0" err="1" smtClean="0"/>
              <a:t>Vaseegaran.N</a:t>
            </a:r>
            <a:r>
              <a:rPr lang="en-US" dirty="0"/>
              <a:t>,             </a:t>
            </a:r>
            <a:endParaRPr lang="en-US" dirty="0" smtClean="0"/>
          </a:p>
          <a:p>
            <a:pPr algn="l"/>
            <a:r>
              <a:rPr lang="en-US" dirty="0" smtClean="0"/>
              <a:t>202IT254</a:t>
            </a:r>
            <a:r>
              <a:rPr lang="en-US" dirty="0"/>
              <a:t>                                                                               </a:t>
            </a:r>
            <a:endParaRPr lang="en-US" dirty="0" smtClean="0"/>
          </a:p>
          <a:p>
            <a:pPr algn="l"/>
            <a:r>
              <a:rPr lang="en-US" dirty="0" smtClean="0"/>
              <a:t>Department of Information Technology.</a:t>
            </a:r>
          </a:p>
          <a:p>
            <a:r>
              <a:rPr lang="en-US" dirty="0"/>
              <a:t/>
            </a:r>
            <a:br>
              <a:rPr lang="en-US" dirty="0"/>
            </a:br>
            <a:endParaRPr dirty="0"/>
          </a:p>
        </p:txBody>
      </p:sp>
      <p:sp>
        <p:nvSpPr>
          <p:cNvPr id="93" name="Google Shape;93;p1"/>
          <p:cNvSpPr/>
          <p:nvPr/>
        </p:nvSpPr>
        <p:spPr>
          <a:xfrm>
            <a:off x="10436525" y="185625"/>
            <a:ext cx="1454100" cy="1330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66192" y="33713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Abstract</a:t>
            </a:r>
            <a:endParaRPr dirty="0"/>
          </a:p>
        </p:txBody>
      </p:sp>
      <p:sp>
        <p:nvSpPr>
          <p:cNvPr id="99" name="Google Shape;99;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114300" indent="0">
              <a:buNone/>
            </a:pPr>
            <a:r>
              <a:rPr lang="en-US" dirty="0" smtClean="0"/>
              <a:t>                    </a:t>
            </a:r>
            <a:r>
              <a:rPr lang="en-US" dirty="0"/>
              <a:t>Our idea is to make IOT a secure one with the help of </a:t>
            </a:r>
            <a:r>
              <a:rPr lang="en-US" dirty="0" err="1"/>
              <a:t>blockchain</a:t>
            </a:r>
            <a:r>
              <a:rPr lang="en-US" dirty="0"/>
              <a:t> technology. The internet of things (IOT) enabled a common operating picture (COP) across the various applications of modern day living. We all know that the COP is achieved through the advancements seen in wireless sensor network devices that were able to communicate through the network thereby exchanging information and performing various analysis. In internet of things, the exchange of information and data authentication is only done through the central server not by any other source there by leading to the security and privacy concerns. Chances of device spoofing,  less reliability, false authentication in data sharing could happen. To address such security and privacy concerns, a central server concept is eliminated and </a:t>
            </a:r>
            <a:r>
              <a:rPr lang="en-US" dirty="0" err="1"/>
              <a:t>blockchain</a:t>
            </a:r>
            <a:r>
              <a:rPr lang="en-US" dirty="0"/>
              <a:t>  technology is introduced as a part of IOT. In this paper we shall see about </a:t>
            </a:r>
            <a:r>
              <a:rPr lang="en-US" dirty="0" err="1"/>
              <a:t>blockchain</a:t>
            </a:r>
            <a:r>
              <a:rPr lang="en-US" dirty="0"/>
              <a:t>, internet of things and its development, future trends and it’s applications. </a:t>
            </a:r>
            <a:endParaRPr lang="en-US" dirty="0"/>
          </a:p>
          <a:p>
            <a:pPr marL="114300" indent="0">
              <a:buNone/>
            </a:pPr>
            <a:endParaRPr dirty="0"/>
          </a:p>
        </p:txBody>
      </p:sp>
      <p:sp>
        <p:nvSpPr>
          <p:cNvPr id="100" name="Google Shape;100;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15MC804 - Project work - Review 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866192" y="33713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Problem Statement Addressed</a:t>
            </a:r>
            <a:endParaRPr dirty="0"/>
          </a:p>
        </p:txBody>
      </p:sp>
      <p:sp>
        <p:nvSpPr>
          <p:cNvPr id="106" name="Google Shape;10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800"/>
              <a:buNone/>
            </a:pPr>
            <a:r>
              <a:rPr lang="en-US" dirty="0"/>
              <a:t> </a:t>
            </a:r>
            <a:r>
              <a:rPr lang="en-US" dirty="0" smtClean="0"/>
              <a:t>                   </a:t>
            </a:r>
            <a:r>
              <a:rPr lang="en-US" dirty="0" smtClean="0"/>
              <a:t>In </a:t>
            </a:r>
            <a:r>
              <a:rPr lang="en-US" dirty="0"/>
              <a:t>internet of things, the exchange of information and </a:t>
            </a:r>
            <a:r>
              <a:rPr lang="en-US" dirty="0" smtClean="0"/>
              <a:t>data authentication </a:t>
            </a:r>
            <a:r>
              <a:rPr lang="en-US" dirty="0"/>
              <a:t>is only done through the central server not by any other source there by leading to the security and privacy concerns.</a:t>
            </a:r>
            <a:endParaRPr dirty="0"/>
          </a:p>
        </p:txBody>
      </p:sp>
      <p:sp>
        <p:nvSpPr>
          <p:cNvPr id="107" name="Google Shape;10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15MC804 - Project work - Review 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866192" y="33713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Existing Solution to the Problem Addressed</a:t>
            </a:r>
            <a:endParaRPr/>
          </a:p>
        </p:txBody>
      </p:sp>
      <p:sp>
        <p:nvSpPr>
          <p:cNvPr id="113" name="Google Shape;11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r>
              <a:rPr lang="en-US" dirty="0"/>
              <a:t> Hyundai has recently backed a </a:t>
            </a:r>
            <a:r>
              <a:rPr lang="en-US" dirty="0" err="1"/>
              <a:t>blockchain</a:t>
            </a:r>
            <a:r>
              <a:rPr lang="en-US" dirty="0"/>
              <a:t> start-up that is specifically designed for </a:t>
            </a:r>
            <a:r>
              <a:rPr lang="en-US" dirty="0" err="1"/>
              <a:t>IoT</a:t>
            </a:r>
            <a:r>
              <a:rPr lang="en-US" dirty="0"/>
              <a:t> security. </a:t>
            </a:r>
            <a:r>
              <a:rPr lang="en-US" dirty="0"/>
              <a:t/>
            </a:r>
            <a:br>
              <a:rPr lang="en-US" dirty="0"/>
            </a:br>
            <a:endParaRPr b="1" i="1" dirty="0">
              <a:solidFill>
                <a:srgbClr val="FF0000"/>
              </a:solidFill>
            </a:endParaRPr>
          </a:p>
        </p:txBody>
      </p:sp>
      <p:sp>
        <p:nvSpPr>
          <p:cNvPr id="114" name="Google Shape;114;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15MC804 - Project work - Review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866192" y="33713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Proposed Solution to the Problem Addressed</a:t>
            </a:r>
            <a:endParaRPr/>
          </a:p>
        </p:txBody>
      </p:sp>
      <p:sp>
        <p:nvSpPr>
          <p:cNvPr id="120" name="Google Shape;120;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800"/>
              <a:buNone/>
            </a:pPr>
            <a:r>
              <a:rPr lang="en-US" dirty="0" smtClean="0"/>
              <a:t>          HDAC </a:t>
            </a:r>
            <a:r>
              <a:rPr lang="en-US" dirty="0"/>
              <a:t>(Hyundai Digital Access Currency), this innovative approach creates a permissioned private network.</a:t>
            </a:r>
          </a:p>
          <a:p>
            <a:pPr marL="228600" lvl="0" indent="-228600" algn="l" rtl="0">
              <a:lnSpc>
                <a:spcPct val="90000"/>
              </a:lnSpc>
              <a:spcBef>
                <a:spcPts val="0"/>
              </a:spcBef>
              <a:spcAft>
                <a:spcPts val="0"/>
              </a:spcAft>
              <a:buClr>
                <a:schemeClr val="dk1"/>
              </a:buClr>
              <a:buSzPts val="2800"/>
              <a:buNone/>
            </a:pPr>
            <a:endParaRPr dirty="0"/>
          </a:p>
        </p:txBody>
      </p:sp>
      <p:sp>
        <p:nvSpPr>
          <p:cNvPr id="121" name="Google Shape;12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15MC804 - Project work - Review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Project Work Plan  </a:t>
            </a:r>
            <a:endParaRPr/>
          </a:p>
        </p:txBody>
      </p:sp>
      <p:sp>
        <p:nvSpPr>
          <p:cNvPr id="127" name="Google Shape;12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62500" lnSpcReduction="20000"/>
          </a:bodyPr>
          <a:lstStyle/>
          <a:p>
            <a:r>
              <a:rPr lang="en-US" dirty="0"/>
              <a:t>At Block chain, the biggest trending Innovation about </a:t>
            </a:r>
            <a:r>
              <a:rPr lang="en-US" dirty="0" err="1"/>
              <a:t>blockchain</a:t>
            </a:r>
            <a:r>
              <a:rPr lang="en-US" dirty="0"/>
              <a:t>, if we do to prove it was safe for the peoples, then it increases adoption within the </a:t>
            </a:r>
            <a:r>
              <a:rPr lang="en-US" dirty="0" err="1"/>
              <a:t>IoT</a:t>
            </a:r>
            <a:r>
              <a:rPr lang="en-US" dirty="0"/>
              <a:t> security area. Its transparency and traceability, </a:t>
            </a:r>
            <a:r>
              <a:rPr lang="en-US" dirty="0" err="1"/>
              <a:t>blockchain</a:t>
            </a:r>
            <a:r>
              <a:rPr lang="en-US" dirty="0"/>
              <a:t> gained interaction among the techies and for the students who took on computer side department. Upon the Internet of Things, there are four core security threats that are making disadvantage to this paper. At across all, it make that lack of a singular, and to solve what was the straightforward solution for protecting their security. According to </a:t>
            </a:r>
            <a:r>
              <a:rPr lang="en-US" dirty="0" err="1"/>
              <a:t>Blockchain</a:t>
            </a:r>
            <a:r>
              <a:rPr lang="en-US" dirty="0"/>
              <a:t> bounce, it can help for public or </a:t>
            </a:r>
            <a:r>
              <a:rPr lang="en-US" dirty="0" err="1"/>
              <a:t>nationalised</a:t>
            </a:r>
            <a:r>
              <a:rPr lang="en-US" dirty="0"/>
              <a:t> bank and private bank sectors which we prevent bouncing in the account. It also promises security through truth and transparency. At high deployment failure rates and anybody can use this, </a:t>
            </a:r>
            <a:r>
              <a:rPr lang="en-US" dirty="0" err="1"/>
              <a:t>IoT</a:t>
            </a:r>
            <a:r>
              <a:rPr lang="en-US" dirty="0"/>
              <a:t>-enabled cyber threats are definitely damped on it. By </a:t>
            </a:r>
            <a:r>
              <a:rPr lang="en-US" dirty="0" err="1"/>
              <a:t>IoT</a:t>
            </a:r>
            <a:r>
              <a:rPr lang="en-US" dirty="0"/>
              <a:t> devices with </a:t>
            </a:r>
            <a:r>
              <a:rPr lang="en-US" dirty="0" err="1"/>
              <a:t>blockchain</a:t>
            </a:r>
            <a:r>
              <a:rPr lang="en-US" dirty="0"/>
              <a:t> technology, it can be stalled due to lack of technology, but when </a:t>
            </a:r>
            <a:r>
              <a:rPr lang="en-US" dirty="0" err="1"/>
              <a:t>IoT</a:t>
            </a:r>
            <a:r>
              <a:rPr lang="en-US" dirty="0"/>
              <a:t> devices are installed in-built </a:t>
            </a:r>
            <a:r>
              <a:rPr lang="en-US" dirty="0" err="1"/>
              <a:t>blockchain</a:t>
            </a:r>
            <a:r>
              <a:rPr lang="en-US" dirty="0"/>
              <a:t> technology, it can solve business, security issues and the </a:t>
            </a:r>
            <a:r>
              <a:rPr lang="en-US" dirty="0" err="1"/>
              <a:t>IoT</a:t>
            </a:r>
            <a:r>
              <a:rPr lang="en-US" dirty="0"/>
              <a:t> gets adopted rising high. Security, privacy and identity verification remain foundational that they reveals </a:t>
            </a:r>
            <a:r>
              <a:rPr lang="en-US" dirty="0" err="1"/>
              <a:t>blockchain</a:t>
            </a:r>
            <a:r>
              <a:rPr lang="en-US" dirty="0"/>
              <a:t> </a:t>
            </a:r>
            <a:r>
              <a:rPr lang="en-US" dirty="0" err="1"/>
              <a:t>IoT</a:t>
            </a:r>
            <a:r>
              <a:rPr lang="en-US" dirty="0"/>
              <a:t> security service , so that </a:t>
            </a:r>
            <a:r>
              <a:rPr lang="en-US" dirty="0" err="1"/>
              <a:t>blockchain</a:t>
            </a:r>
            <a:r>
              <a:rPr lang="en-US" dirty="0"/>
              <a:t> as a solution, </a:t>
            </a:r>
            <a:r>
              <a:rPr lang="en-US" dirty="0" err="1"/>
              <a:t>IoT</a:t>
            </a:r>
            <a:r>
              <a:rPr lang="en-US" dirty="0"/>
              <a:t> with </a:t>
            </a:r>
            <a:r>
              <a:rPr lang="en-US" dirty="0" err="1"/>
              <a:t>blockchain</a:t>
            </a:r>
            <a:r>
              <a:rPr lang="en-US" dirty="0"/>
              <a:t> can make a divine way for trusting this. However, from solution demonstrated last week appears to be one The Potential of </a:t>
            </a:r>
            <a:r>
              <a:rPr lang="en-US" dirty="0" err="1"/>
              <a:t>Blockchain</a:t>
            </a:r>
            <a:r>
              <a:rPr lang="en-US" dirty="0"/>
              <a:t> for </a:t>
            </a:r>
            <a:r>
              <a:rPr lang="en-US" dirty="0" err="1"/>
              <a:t>IoT</a:t>
            </a:r>
            <a:r>
              <a:rPr lang="en-US" dirty="0"/>
              <a:t>, the </a:t>
            </a:r>
            <a:r>
              <a:rPr lang="en-US" dirty="0" err="1"/>
              <a:t>IoT</a:t>
            </a:r>
            <a:r>
              <a:rPr lang="en-US" dirty="0"/>
              <a:t> device market is still largely unregulated which is not been updated to that, security is one of the biggest concerns regarding </a:t>
            </a:r>
            <a:r>
              <a:rPr lang="en-US" dirty="0" err="1"/>
              <a:t>IoT</a:t>
            </a:r>
            <a:r>
              <a:rPr lang="en-US" dirty="0"/>
              <a:t>. Such security issues include the inability to identify compromised devices, data leaks, and hackers controlling devices remotely. According to </a:t>
            </a:r>
            <a:r>
              <a:rPr lang="en-US" dirty="0" err="1"/>
              <a:t>Gemalto</a:t>
            </a:r>
            <a:r>
              <a:rPr lang="en-US" dirty="0"/>
              <a:t>, a digital security firm, less than half of </a:t>
            </a:r>
            <a:r>
              <a:rPr lang="en-US" dirty="0" err="1"/>
              <a:t>IoT</a:t>
            </a:r>
            <a:r>
              <a:rPr lang="en-US" dirty="0"/>
              <a:t> businesses can detect if any of their devices have been breached. </a:t>
            </a:r>
            <a:endParaRPr lang="en-US" dirty="0"/>
          </a:p>
          <a:p>
            <a:r>
              <a:rPr lang="en-US" dirty="0"/>
              <a:t/>
            </a:r>
            <a:br>
              <a:rPr lang="en-US" dirty="0"/>
            </a:br>
            <a:endParaRPr dirty="0"/>
          </a:p>
        </p:txBody>
      </p:sp>
      <p:sp>
        <p:nvSpPr>
          <p:cNvPr id="128" name="Google Shape;12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15MC804 - Project work - Review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Effective utilization of the Modern Tool &amp; Cloud</a:t>
            </a:r>
            <a:endParaRPr/>
          </a:p>
        </p:txBody>
      </p:sp>
      <p:sp>
        <p:nvSpPr>
          <p:cNvPr id="148" name="Google Shape;148;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FF0000"/>
              </a:buClr>
              <a:buSzPts val="2800"/>
              <a:buNone/>
            </a:pPr>
            <a:r>
              <a:rPr lang="en-US" dirty="0" smtClean="0"/>
              <a:t>.</a:t>
            </a:r>
            <a:r>
              <a:rPr lang="en-US" dirty="0"/>
              <a:t> Hashing algorithms is SHA-256</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Analysis of Results &amp; Discussions </a:t>
            </a:r>
            <a:endParaRPr/>
          </a:p>
        </p:txBody>
      </p:sp>
      <p:sp>
        <p:nvSpPr>
          <p:cNvPr id="167" name="Google Shape;16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r>
              <a:rPr lang="en-US" dirty="0"/>
              <a:t>  As our knowledge grows in the field of IOT, implementing </a:t>
            </a:r>
            <a:r>
              <a:rPr lang="en-US" dirty="0" err="1"/>
              <a:t>blockchain</a:t>
            </a:r>
            <a:r>
              <a:rPr lang="en-US" dirty="0"/>
              <a:t> in it and preventing malicious users from it becomes more and more thin. But we haven’t unlocked our full potential. Data scientists are still working on it to make it more and more secure keeping each and every user’s safety in mind. Privacy of using IOT can be secured by </a:t>
            </a:r>
            <a:r>
              <a:rPr lang="en-US" dirty="0" err="1"/>
              <a:t>blockchain</a:t>
            </a:r>
            <a:r>
              <a:rPr lang="en-US" dirty="0"/>
              <a:t> in a number of ways and if we implement it, the security and safety of the users can be at safe hands and will lead way to a uprising technology.</a:t>
            </a:r>
            <a:endParaRPr lang="en-US" dirty="0"/>
          </a:p>
          <a:p>
            <a:pPr marL="114300" indent="0">
              <a:buNone/>
            </a:pPr>
            <a:r>
              <a:rPr lang="en-US" dirty="0"/>
              <a:t/>
            </a:r>
            <a:br>
              <a:rPr lang="en-US" dirty="0"/>
            </a:b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Working video Link (If available)</a:t>
            </a:r>
            <a:endParaRPr/>
          </a:p>
        </p:txBody>
      </p:sp>
      <p:sp>
        <p:nvSpPr>
          <p:cNvPr id="180" name="Google Shape;180;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0000"/>
              </a:buClr>
              <a:buSzPts val="2800"/>
              <a:buNone/>
            </a:pPr>
            <a:r>
              <a:rPr lang="en-US" i="1" dirty="0" smtClean="0">
                <a:solidFill>
                  <a:schemeClr val="bg2"/>
                </a:solidFill>
              </a:rPr>
              <a:t>NULL</a:t>
            </a:r>
            <a:endParaRPr dirty="0">
              <a:solidFill>
                <a:schemeClr val="bg2"/>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574</Words>
  <Application>Microsoft Office PowerPoint</Application>
  <PresentationFormat>Widescreen</PresentationFormat>
  <Paragraphs>32</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BLOCKCHAIN BASED SOLUTION TO SECURE IOT</vt:lpstr>
      <vt:lpstr>Abstract</vt:lpstr>
      <vt:lpstr>Problem Statement Addressed</vt:lpstr>
      <vt:lpstr>Existing Solution to the Problem Addressed</vt:lpstr>
      <vt:lpstr>Proposed Solution to the Problem Addressed</vt:lpstr>
      <vt:lpstr>Project Work Plan  </vt:lpstr>
      <vt:lpstr>Effective utilization of the Modern Tool &amp; Cloud</vt:lpstr>
      <vt:lpstr>Analysis of Results &amp; Discussions </vt:lpstr>
      <vt:lpstr>Working video Link (If available)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BASED SOLUTION TO SECURE IOT</dc:title>
  <dc:creator>vignesh waran</dc:creator>
  <cp:lastModifiedBy>trc</cp:lastModifiedBy>
  <cp:revision>2</cp:revision>
  <dcterms:created xsi:type="dcterms:W3CDTF">2021-02-20T05:24:33Z</dcterms:created>
  <dcterms:modified xsi:type="dcterms:W3CDTF">2022-03-29T10:46:02Z</dcterms:modified>
</cp:coreProperties>
</file>