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Wq05TIJmeT7/tNyyhIeNWXRD/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A0B3452-04F2-42A9-8B6A-A782C22753BE}">
  <a:tblStyle styleId="{EA0B3452-04F2-42A9-8B6A-A782C22753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-105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1530" y="132594"/>
            <a:ext cx="1411266" cy="136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79" y="438642"/>
            <a:ext cx="1269242" cy="104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450258" y="1710813"/>
            <a:ext cx="9144000" cy="117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 smtClean="0"/>
              <a:t>Medicard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889819" y="4105275"/>
            <a:ext cx="359369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SUDESHNA V G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/>
              <a:t>192CT152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890387" y="3859882"/>
            <a:ext cx="387882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436525" y="185625"/>
            <a:ext cx="1454100" cy="13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66192" y="3371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  <a:buNone/>
            </a:pPr>
            <a:r>
              <a:rPr lang="en-US" dirty="0"/>
              <a:t> </a:t>
            </a:r>
            <a:r>
              <a:rPr lang="en-US" dirty="0" smtClean="0"/>
              <a:t>There is a need for proper database management in all fields and medical field it is extremely important because it deals with the life of people. • </a:t>
            </a:r>
            <a:r>
              <a:rPr lang="en-US" dirty="0" err="1" smtClean="0"/>
              <a:t>Medicard</a:t>
            </a:r>
            <a:r>
              <a:rPr lang="en-US" dirty="0" smtClean="0"/>
              <a:t> is a device which is used to store and access the medical data in the cloud database. • All the medical database are stored in the cloud and it is accessed under 3 modes of operations. • This is beneficial in the identification of a fast spread disease in short period of time.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15MC804 - Project work - Review 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66192" y="3371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Existing Solution to the Problem Addressed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  <a:buNone/>
            </a:pPr>
            <a:r>
              <a:rPr lang="en-US" dirty="0"/>
              <a:t> </a:t>
            </a:r>
            <a:r>
              <a:rPr lang="en-US" dirty="0" smtClean="0"/>
              <a:t>They found methods to produce digitalized medical scanning reports for easy diagnosis. • They use RFID card for storing medical copies in order to make patients know about their reports, problems and having a proper maintenance of medical reports. • They use biometric for </a:t>
            </a:r>
            <a:r>
              <a:rPr lang="en-US" dirty="0" err="1" smtClean="0"/>
              <a:t>authentication.It</a:t>
            </a:r>
            <a:r>
              <a:rPr lang="en-US" dirty="0" smtClean="0"/>
              <a:t> is most widely using technique in </a:t>
            </a:r>
            <a:r>
              <a:rPr lang="en-US" dirty="0" err="1" smtClean="0"/>
              <a:t>offices,college</a:t>
            </a:r>
            <a:r>
              <a:rPr lang="en-US" dirty="0" smtClean="0"/>
              <a:t> ,and </a:t>
            </a:r>
            <a:r>
              <a:rPr lang="en-US" dirty="0" err="1" smtClean="0"/>
              <a:t>aadhar</a:t>
            </a:r>
            <a:r>
              <a:rPr lang="en-US" dirty="0" smtClean="0"/>
              <a:t> 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15MC804 - Project work - Review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Work Plan  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  <a:buNone/>
            </a:pPr>
            <a:r>
              <a:rPr lang="en-US" dirty="0" smtClean="0"/>
              <a:t>In most cases, information is only restricted to medical authorities such as chairman, </a:t>
            </a:r>
            <a:r>
              <a:rPr lang="en-US" dirty="0" err="1" smtClean="0"/>
              <a:t>doctor.This</a:t>
            </a:r>
            <a:r>
              <a:rPr lang="en-US" dirty="0" smtClean="0"/>
              <a:t> may lead to malpractices, illegal medical practices. • Introducing MEDICARDS will never give a place for happening of all these activities. • It ensures us a safe and secure way of maintaining medical data.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15MC804 - Project work - Review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Effective utilization of the Modern Tool &amp; Cloud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dirty="0" smtClean="0"/>
              <a:t>The idea proposed here is, using cloud to store and access medical reports • Using fingerprint sensor for login and for authentication of patients. • RFID card is directly connected to cloud and through this we can access medical database</a:t>
            </a:r>
            <a:r>
              <a:rPr lang="en-US" dirty="0" smtClean="0"/>
              <a:t>.</a:t>
            </a:r>
          </a:p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dirty="0" smtClean="0"/>
              <a:t>By using the pharmaceutical </a:t>
            </a:r>
            <a:r>
              <a:rPr lang="en-US" dirty="0" err="1" smtClean="0"/>
              <a:t>database,we</a:t>
            </a:r>
            <a:r>
              <a:rPr lang="en-US" dirty="0" smtClean="0"/>
              <a:t> will know about fast spreading disease and we can take prevention methods and aware people about that disease. • All the prescription will be send to patient through an APP.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Technology stack &amp; use case</a:t>
            </a:r>
            <a:endParaRPr sz="3600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29" y="2074862"/>
            <a:ext cx="6344826" cy="328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7526" y="2118574"/>
            <a:ext cx="5200650" cy="320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Prototype &amp; Sample Output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dirty="0" smtClean="0"/>
              <a:t>Proper diagnosis and establishing a standardized in medical databases can be achieved. • It should be monitored by Central Drug Standard control organization, CCIM( Central Council of Indian Medicine), Indian Medical Association, Medical council of India. • By implementing this so medical crime rate can be reduced, proper database management is achieved, easy identification of fast spread disease can be noted. • Network is an dependent factor.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PresentationFormat>Custom</PresentationFormat>
  <Paragraphs>19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Medicard</vt:lpstr>
      <vt:lpstr>Abstract</vt:lpstr>
      <vt:lpstr>Existing Solution to the Problem Addressed</vt:lpstr>
      <vt:lpstr>Project Work Plan  </vt:lpstr>
      <vt:lpstr>Effective utilization of the Modern Tool &amp; Cloud</vt:lpstr>
      <vt:lpstr>Technology stack &amp; use case</vt:lpstr>
      <vt:lpstr>Prototype &amp; 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Medicard</dc:title>
  <dc:creator>vignesh waran</dc:creator>
  <cp:lastModifiedBy>Admin</cp:lastModifiedBy>
  <cp:revision>1</cp:revision>
  <dcterms:created xsi:type="dcterms:W3CDTF">2021-02-20T05:24:33Z</dcterms:created>
  <dcterms:modified xsi:type="dcterms:W3CDTF">2022-04-01T02:52:02Z</dcterms:modified>
</cp:coreProperties>
</file>