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76" r:id="rId4"/>
    <p:sldId id="278" r:id="rId5"/>
    <p:sldId id="283" r:id="rId6"/>
    <p:sldId id="284" r:id="rId7"/>
    <p:sldId id="275" r:id="rId8"/>
    <p:sldId id="280" r:id="rId9"/>
    <p:sldId id="281" r:id="rId10"/>
    <p:sldId id="267" r:id="rId11"/>
    <p:sldId id="282" r:id="rId12"/>
    <p:sldId id="279" r:id="rId13"/>
    <p:sldId id="268" r:id="rId14"/>
    <p:sldId id="27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3ECA8B"/>
    <a:srgbClr val="5FE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80" d="100"/>
          <a:sy n="80" d="100"/>
        </p:scale>
        <p:origin x="75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thi S M" userId="377585520c30e8f7" providerId="LiveId" clId="{81631DA7-9B67-4164-8D63-DC38F0FA0033}"/>
    <pc:docChg chg="undo custSel addSld delSld modSld sldOrd">
      <pc:chgData name="Sakthi S M" userId="377585520c30e8f7" providerId="LiveId" clId="{81631DA7-9B67-4164-8D63-DC38F0FA0033}" dt="2022-03-28T15:08:31.558" v="3047" actId="1076"/>
      <pc:docMkLst>
        <pc:docMk/>
      </pc:docMkLst>
      <pc:sldChg chg="modSp mod">
        <pc:chgData name="Sakthi S M" userId="377585520c30e8f7" providerId="LiveId" clId="{81631DA7-9B67-4164-8D63-DC38F0FA0033}" dt="2022-03-28T13:21:06.880" v="2468" actId="1076"/>
        <pc:sldMkLst>
          <pc:docMk/>
          <pc:sldMk cId="6383012" sldId="256"/>
        </pc:sldMkLst>
        <pc:spChg chg="mod">
          <ac:chgData name="Sakthi S M" userId="377585520c30e8f7" providerId="LiveId" clId="{81631DA7-9B67-4164-8D63-DC38F0FA0033}" dt="2022-03-28T12:00:42.616" v="887" actId="20577"/>
          <ac:spMkLst>
            <pc:docMk/>
            <pc:sldMk cId="6383012" sldId="256"/>
            <ac:spMk id="2" creationId="{00000000-0000-0000-0000-000000000000}"/>
          </ac:spMkLst>
        </pc:spChg>
        <pc:spChg chg="mod">
          <ac:chgData name="Sakthi S M" userId="377585520c30e8f7" providerId="LiveId" clId="{81631DA7-9B67-4164-8D63-DC38F0FA0033}" dt="2022-03-28T11:07:53.610" v="96" actId="1076"/>
          <ac:spMkLst>
            <pc:docMk/>
            <pc:sldMk cId="6383012" sldId="256"/>
            <ac:spMk id="3" creationId="{00000000-0000-0000-0000-000000000000}"/>
          </ac:spMkLst>
        </pc:spChg>
        <pc:spChg chg="mod">
          <ac:chgData name="Sakthi S M" userId="377585520c30e8f7" providerId="LiveId" clId="{81631DA7-9B67-4164-8D63-DC38F0FA0033}" dt="2022-03-28T13:21:06.880" v="2468" actId="1076"/>
          <ac:spMkLst>
            <pc:docMk/>
            <pc:sldMk cId="6383012" sldId="256"/>
            <ac:spMk id="5" creationId="{00000000-0000-0000-0000-000000000000}"/>
          </ac:spMkLst>
        </pc:spChg>
      </pc:sldChg>
      <pc:sldChg chg="modSp mod">
        <pc:chgData name="Sakthi S M" userId="377585520c30e8f7" providerId="LiveId" clId="{81631DA7-9B67-4164-8D63-DC38F0FA0033}" dt="2022-03-28T13:08:44.078" v="2019" actId="14100"/>
        <pc:sldMkLst>
          <pc:docMk/>
          <pc:sldMk cId="1220228764" sldId="263"/>
        </pc:sldMkLst>
        <pc:spChg chg="mod">
          <ac:chgData name="Sakthi S M" userId="377585520c30e8f7" providerId="LiveId" clId="{81631DA7-9B67-4164-8D63-DC38F0FA0033}" dt="2022-03-28T13:08:44.078" v="2019" actId="14100"/>
          <ac:spMkLst>
            <pc:docMk/>
            <pc:sldMk cId="1220228764" sldId="263"/>
            <ac:spMk id="3" creationId="{00000000-0000-0000-0000-000000000000}"/>
          </ac:spMkLst>
        </pc:spChg>
      </pc:sldChg>
      <pc:sldChg chg="modSp mod">
        <pc:chgData name="Sakthi S M" userId="377585520c30e8f7" providerId="LiveId" clId="{81631DA7-9B67-4164-8D63-DC38F0FA0033}" dt="2022-03-28T12:01:15.300" v="905" actId="20577"/>
        <pc:sldMkLst>
          <pc:docMk/>
          <pc:sldMk cId="0" sldId="266"/>
        </pc:sldMkLst>
        <pc:spChg chg="mod">
          <ac:chgData name="Sakthi S M" userId="377585520c30e8f7" providerId="LiveId" clId="{81631DA7-9B67-4164-8D63-DC38F0FA0033}" dt="2022-03-28T11:55:03.476" v="507" actId="255"/>
          <ac:spMkLst>
            <pc:docMk/>
            <pc:sldMk cId="0" sldId="266"/>
            <ac:spMk id="3" creationId="{00000000-0000-0000-0000-000000000000}"/>
          </ac:spMkLst>
        </pc:spChg>
        <pc:spChg chg="mod">
          <ac:chgData name="Sakthi S M" userId="377585520c30e8f7" providerId="LiveId" clId="{81631DA7-9B67-4164-8D63-DC38F0FA0033}" dt="2022-03-28T12:01:15.300" v="905" actId="20577"/>
          <ac:spMkLst>
            <pc:docMk/>
            <pc:sldMk cId="0" sldId="266"/>
            <ac:spMk id="4" creationId="{00000000-0000-0000-0000-000000000000}"/>
          </ac:spMkLst>
        </pc:spChg>
      </pc:sldChg>
      <pc:sldChg chg="modSp mod">
        <pc:chgData name="Sakthi S M" userId="377585520c30e8f7" providerId="LiveId" clId="{81631DA7-9B67-4164-8D63-DC38F0FA0033}" dt="2022-03-28T12:44:24.226" v="1582" actId="123"/>
        <pc:sldMkLst>
          <pc:docMk/>
          <pc:sldMk cId="0" sldId="267"/>
        </pc:sldMkLst>
        <pc:spChg chg="mod">
          <ac:chgData name="Sakthi S M" userId="377585520c30e8f7" providerId="LiveId" clId="{81631DA7-9B67-4164-8D63-DC38F0FA0033}" dt="2022-03-28T12:44:24.226" v="1582" actId="123"/>
          <ac:spMkLst>
            <pc:docMk/>
            <pc:sldMk cId="0" sldId="267"/>
            <ac:spMk id="3" creationId="{00000000-0000-0000-0000-000000000000}"/>
          </ac:spMkLst>
        </pc:spChg>
      </pc:sldChg>
      <pc:sldChg chg="modSp mod">
        <pc:chgData name="Sakthi S M" userId="377585520c30e8f7" providerId="LiveId" clId="{81631DA7-9B67-4164-8D63-DC38F0FA0033}" dt="2022-03-28T13:12:19.195" v="2286" actId="14100"/>
        <pc:sldMkLst>
          <pc:docMk/>
          <pc:sldMk cId="0" sldId="268"/>
        </pc:sldMkLst>
        <pc:spChg chg="mod">
          <ac:chgData name="Sakthi S M" userId="377585520c30e8f7" providerId="LiveId" clId="{81631DA7-9B67-4164-8D63-DC38F0FA0033}" dt="2022-03-28T13:12:19.195" v="2286" actId="14100"/>
          <ac:spMkLst>
            <pc:docMk/>
            <pc:sldMk cId="0" sldId="268"/>
            <ac:spMk id="3" creationId="{00000000-0000-0000-0000-000000000000}"/>
          </ac:spMkLst>
        </pc:spChg>
      </pc:sldChg>
      <pc:sldChg chg="modSp mod">
        <pc:chgData name="Sakthi S M" userId="377585520c30e8f7" providerId="LiveId" clId="{81631DA7-9B67-4164-8D63-DC38F0FA0033}" dt="2022-03-28T13:14:03.014" v="2418" actId="20577"/>
        <pc:sldMkLst>
          <pc:docMk/>
          <pc:sldMk cId="0" sldId="271"/>
        </pc:sldMkLst>
        <pc:spChg chg="mod">
          <ac:chgData name="Sakthi S M" userId="377585520c30e8f7" providerId="LiveId" clId="{81631DA7-9B67-4164-8D63-DC38F0FA0033}" dt="2022-03-28T13:14:03.014" v="2418" actId="20577"/>
          <ac:spMkLst>
            <pc:docMk/>
            <pc:sldMk cId="0" sldId="271"/>
            <ac:spMk id="3" creationId="{00000000-0000-0000-0000-000000000000}"/>
          </ac:spMkLst>
        </pc:spChg>
        <pc:graphicFrameChg chg="mod modGraphic">
          <ac:chgData name="Sakthi S M" userId="377585520c30e8f7" providerId="LiveId" clId="{81631DA7-9B67-4164-8D63-DC38F0FA0033}" dt="2022-03-28T13:13:44.663" v="2398"/>
          <ac:graphicFrameMkLst>
            <pc:docMk/>
            <pc:sldMk cId="0" sldId="271"/>
            <ac:graphicFrameMk id="4" creationId="{00000000-0000-0000-0000-000000000000}"/>
          </ac:graphicFrameMkLst>
        </pc:graphicFrameChg>
      </pc:sldChg>
      <pc:sldChg chg="del">
        <pc:chgData name="Sakthi S M" userId="377585520c30e8f7" providerId="LiveId" clId="{81631DA7-9B67-4164-8D63-DC38F0FA0033}" dt="2022-03-28T11:19:07.833" v="136" actId="47"/>
        <pc:sldMkLst>
          <pc:docMk/>
          <pc:sldMk cId="0" sldId="274"/>
        </pc:sldMkLst>
      </pc:sldChg>
      <pc:sldChg chg="addSp delSp modSp mod">
        <pc:chgData name="Sakthi S M" userId="377585520c30e8f7" providerId="LiveId" clId="{81631DA7-9B67-4164-8D63-DC38F0FA0033}" dt="2022-03-28T15:08:31.558" v="3047" actId="1076"/>
        <pc:sldMkLst>
          <pc:docMk/>
          <pc:sldMk cId="0" sldId="275"/>
        </pc:sldMkLst>
        <pc:spChg chg="del mod">
          <ac:chgData name="Sakthi S M" userId="377585520c30e8f7" providerId="LiveId" clId="{81631DA7-9B67-4164-8D63-DC38F0FA0033}" dt="2022-03-28T13:17:07.367" v="2420" actId="478"/>
          <ac:spMkLst>
            <pc:docMk/>
            <pc:sldMk cId="0" sldId="275"/>
            <ac:spMk id="3" creationId="{00000000-0000-0000-0000-000000000000}"/>
          </ac:spMkLst>
        </pc:spChg>
        <pc:spChg chg="add mod">
          <ac:chgData name="Sakthi S M" userId="377585520c30e8f7" providerId="LiveId" clId="{81631DA7-9B67-4164-8D63-DC38F0FA0033}" dt="2022-03-28T15:06:08.902" v="2997" actId="20577"/>
          <ac:spMkLst>
            <pc:docMk/>
            <pc:sldMk cId="0" sldId="275"/>
            <ac:spMk id="3" creationId="{11ED5217-E4BD-4BD9-BC68-86AC60A43BE1}"/>
          </ac:spMkLst>
        </pc:spChg>
        <pc:spChg chg="mod">
          <ac:chgData name="Sakthi S M" userId="377585520c30e8f7" providerId="LiveId" clId="{81631DA7-9B67-4164-8D63-DC38F0FA0033}" dt="2022-03-28T14:38:32.422" v="2699" actId="20577"/>
          <ac:spMkLst>
            <pc:docMk/>
            <pc:sldMk cId="0" sldId="275"/>
            <ac:spMk id="4" creationId="{00000000-0000-0000-0000-000000000000}"/>
          </ac:spMkLst>
        </pc:spChg>
        <pc:spChg chg="add mod">
          <ac:chgData name="Sakthi S M" userId="377585520c30e8f7" providerId="LiveId" clId="{81631DA7-9B67-4164-8D63-DC38F0FA0033}" dt="2022-03-28T15:08:12.239" v="3046" actId="1076"/>
          <ac:spMkLst>
            <pc:docMk/>
            <pc:sldMk cId="0" sldId="275"/>
            <ac:spMk id="5" creationId="{3C88D492-E243-4618-8D32-59B0E16FF0D3}"/>
          </ac:spMkLst>
        </pc:spChg>
        <pc:picChg chg="add mod modCrop">
          <ac:chgData name="Sakthi S M" userId="377585520c30e8f7" providerId="LiveId" clId="{81631DA7-9B67-4164-8D63-DC38F0FA0033}" dt="2022-03-28T15:08:31.558" v="3047" actId="1076"/>
          <ac:picMkLst>
            <pc:docMk/>
            <pc:sldMk cId="0" sldId="275"/>
            <ac:picMk id="6" creationId="{BAB2EB37-80DA-4DA9-BE7A-8DE82176AEB4}"/>
          </ac:picMkLst>
        </pc:picChg>
      </pc:sldChg>
      <pc:sldChg chg="modSp mod">
        <pc:chgData name="Sakthi S M" userId="377585520c30e8f7" providerId="LiveId" clId="{81631DA7-9B67-4164-8D63-DC38F0FA0033}" dt="2022-03-28T12:01:29.598" v="922" actId="20577"/>
        <pc:sldMkLst>
          <pc:docMk/>
          <pc:sldMk cId="0" sldId="276"/>
        </pc:sldMkLst>
        <pc:spChg chg="mod">
          <ac:chgData name="Sakthi S M" userId="377585520c30e8f7" providerId="LiveId" clId="{81631DA7-9B67-4164-8D63-DC38F0FA0033}" dt="2022-03-28T11:59:18.464" v="823" actId="27636"/>
          <ac:spMkLst>
            <pc:docMk/>
            <pc:sldMk cId="0" sldId="276"/>
            <ac:spMk id="3" creationId="{00000000-0000-0000-0000-000000000000}"/>
          </ac:spMkLst>
        </pc:spChg>
        <pc:spChg chg="mod">
          <ac:chgData name="Sakthi S M" userId="377585520c30e8f7" providerId="LiveId" clId="{81631DA7-9B67-4164-8D63-DC38F0FA0033}" dt="2022-03-28T12:01:29.598" v="922" actId="20577"/>
          <ac:spMkLst>
            <pc:docMk/>
            <pc:sldMk cId="0" sldId="276"/>
            <ac:spMk id="4" creationId="{00000000-0000-0000-0000-000000000000}"/>
          </ac:spMkLst>
        </pc:spChg>
      </pc:sldChg>
      <pc:sldChg chg="addSp modSp mod">
        <pc:chgData name="Sakthi S M" userId="377585520c30e8f7" providerId="LiveId" clId="{81631DA7-9B67-4164-8D63-DC38F0FA0033}" dt="2022-03-28T12:01:42.781" v="939" actId="20577"/>
        <pc:sldMkLst>
          <pc:docMk/>
          <pc:sldMk cId="0" sldId="278"/>
        </pc:sldMkLst>
        <pc:spChg chg="mod">
          <ac:chgData name="Sakthi S M" userId="377585520c30e8f7" providerId="LiveId" clId="{81631DA7-9B67-4164-8D63-DC38F0FA0033}" dt="2022-03-28T11:59:44.069" v="825" actId="1076"/>
          <ac:spMkLst>
            <pc:docMk/>
            <pc:sldMk cId="0" sldId="278"/>
            <ac:spMk id="3" creationId="{00000000-0000-0000-0000-000000000000}"/>
          </ac:spMkLst>
        </pc:spChg>
        <pc:spChg chg="mod">
          <ac:chgData name="Sakthi S M" userId="377585520c30e8f7" providerId="LiveId" clId="{81631DA7-9B67-4164-8D63-DC38F0FA0033}" dt="2022-03-28T12:01:42.781" v="939" actId="20577"/>
          <ac:spMkLst>
            <pc:docMk/>
            <pc:sldMk cId="0" sldId="278"/>
            <ac:spMk id="4" creationId="{00000000-0000-0000-0000-000000000000}"/>
          </ac:spMkLst>
        </pc:spChg>
        <pc:picChg chg="add mod">
          <ac:chgData name="Sakthi S M" userId="377585520c30e8f7" providerId="LiveId" clId="{81631DA7-9B67-4164-8D63-DC38F0FA0033}" dt="2022-03-28T11:57:37.934" v="653" actId="1076"/>
          <ac:picMkLst>
            <pc:docMk/>
            <pc:sldMk cId="0" sldId="278"/>
            <ac:picMk id="5" creationId="{6E3FADB9-3B39-493F-85CA-DE4FF097A477}"/>
          </ac:picMkLst>
        </pc:picChg>
      </pc:sldChg>
      <pc:sldChg chg="addSp delSp modSp mod">
        <pc:chgData name="Sakthi S M" userId="377585520c30e8f7" providerId="LiveId" clId="{81631DA7-9B67-4164-8D63-DC38F0FA0033}" dt="2022-03-28T15:01:43.611" v="2823" actId="1076"/>
        <pc:sldMkLst>
          <pc:docMk/>
          <pc:sldMk cId="0" sldId="279"/>
        </pc:sldMkLst>
        <pc:spChg chg="del mod">
          <ac:chgData name="Sakthi S M" userId="377585520c30e8f7" providerId="LiveId" clId="{81631DA7-9B67-4164-8D63-DC38F0FA0033}" dt="2022-03-28T12:46:16.407" v="1586"/>
          <ac:spMkLst>
            <pc:docMk/>
            <pc:sldMk cId="0" sldId="279"/>
            <ac:spMk id="3" creationId="{00000000-0000-0000-0000-000000000000}"/>
          </ac:spMkLst>
        </pc:spChg>
        <pc:spChg chg="add del mod">
          <ac:chgData name="Sakthi S M" userId="377585520c30e8f7" providerId="LiveId" clId="{81631DA7-9B67-4164-8D63-DC38F0FA0033}" dt="2022-03-28T12:48:18.343" v="1594" actId="478"/>
          <ac:spMkLst>
            <pc:docMk/>
            <pc:sldMk cId="0" sldId="279"/>
            <ac:spMk id="4" creationId="{ED12548C-A248-41F3-B27B-DB58FE4581D7}"/>
          </ac:spMkLst>
        </pc:spChg>
        <pc:spChg chg="add mod">
          <ac:chgData name="Sakthi S M" userId="377585520c30e8f7" providerId="LiveId" clId="{81631DA7-9B67-4164-8D63-DC38F0FA0033}" dt="2022-03-28T13:06:53.737" v="1976" actId="1076"/>
          <ac:spMkLst>
            <pc:docMk/>
            <pc:sldMk cId="0" sldId="279"/>
            <ac:spMk id="7" creationId="{FA6A8E55-AC23-450E-A3E8-E1083A53F0D5}"/>
          </ac:spMkLst>
        </pc:spChg>
        <pc:picChg chg="add mod">
          <ac:chgData name="Sakthi S M" userId="377585520c30e8f7" providerId="LiveId" clId="{81631DA7-9B67-4164-8D63-DC38F0FA0033}" dt="2022-03-28T15:01:43.611" v="2823" actId="1076"/>
          <ac:picMkLst>
            <pc:docMk/>
            <pc:sldMk cId="0" sldId="279"/>
            <ac:picMk id="3" creationId="{16DE7F77-A037-4964-87FA-CE5FA934A071}"/>
          </ac:picMkLst>
        </pc:picChg>
        <pc:picChg chg="add mod">
          <ac:chgData name="Sakthi S M" userId="377585520c30e8f7" providerId="LiveId" clId="{81631DA7-9B67-4164-8D63-DC38F0FA0033}" dt="2022-03-28T13:06:49.142" v="1975" actId="1076"/>
          <ac:picMkLst>
            <pc:docMk/>
            <pc:sldMk cId="0" sldId="279"/>
            <ac:picMk id="6" creationId="{7E04D13B-0A3A-4A51-AF9D-F94D69D6470A}"/>
          </ac:picMkLst>
        </pc:picChg>
        <pc:picChg chg="add del mod">
          <ac:chgData name="Sakthi S M" userId="377585520c30e8f7" providerId="LiveId" clId="{81631DA7-9B67-4164-8D63-DC38F0FA0033}" dt="2022-03-28T12:48:11.607" v="1591" actId="478"/>
          <ac:picMkLst>
            <pc:docMk/>
            <pc:sldMk cId="0" sldId="279"/>
            <ac:picMk id="1026" creationId="{4865B6EF-2397-4AB1-827E-2CCACF02021E}"/>
          </ac:picMkLst>
        </pc:picChg>
      </pc:sldChg>
      <pc:sldChg chg="addSp delSp modSp mod">
        <pc:chgData name="Sakthi S M" userId="377585520c30e8f7" providerId="LiveId" clId="{81631DA7-9B67-4164-8D63-DC38F0FA0033}" dt="2022-03-28T14:38:52.994" v="2716" actId="20577"/>
        <pc:sldMkLst>
          <pc:docMk/>
          <pc:sldMk cId="0" sldId="280"/>
        </pc:sldMkLst>
        <pc:spChg chg="mod">
          <ac:chgData name="Sakthi S M" userId="377585520c30e8f7" providerId="LiveId" clId="{81631DA7-9B67-4164-8D63-DC38F0FA0033}" dt="2022-03-28T12:06:55.062" v="1138" actId="20577"/>
          <ac:spMkLst>
            <pc:docMk/>
            <pc:sldMk cId="0" sldId="280"/>
            <ac:spMk id="2" creationId="{00000000-0000-0000-0000-000000000000}"/>
          </ac:spMkLst>
        </pc:spChg>
        <pc:spChg chg="del mod">
          <ac:chgData name="Sakthi S M" userId="377585520c30e8f7" providerId="LiveId" clId="{81631DA7-9B67-4164-8D63-DC38F0FA0033}" dt="2022-03-28T12:07:32.074" v="1141" actId="478"/>
          <ac:spMkLst>
            <pc:docMk/>
            <pc:sldMk cId="0" sldId="280"/>
            <ac:spMk id="3" creationId="{00000000-0000-0000-0000-000000000000}"/>
          </ac:spMkLst>
        </pc:spChg>
        <pc:spChg chg="mod">
          <ac:chgData name="Sakthi S M" userId="377585520c30e8f7" providerId="LiveId" clId="{81631DA7-9B67-4164-8D63-DC38F0FA0033}" dt="2022-03-28T14:38:52.994" v="2716" actId="20577"/>
          <ac:spMkLst>
            <pc:docMk/>
            <pc:sldMk cId="0" sldId="280"/>
            <ac:spMk id="4" creationId="{00000000-0000-0000-0000-000000000000}"/>
          </ac:spMkLst>
        </pc:spChg>
        <pc:spChg chg="add del mod">
          <ac:chgData name="Sakthi S M" userId="377585520c30e8f7" providerId="LiveId" clId="{81631DA7-9B67-4164-8D63-DC38F0FA0033}" dt="2022-03-28T12:19:43.034" v="1374" actId="478"/>
          <ac:spMkLst>
            <pc:docMk/>
            <pc:sldMk cId="0" sldId="280"/>
            <ac:spMk id="5" creationId="{C50A4264-0CE7-432F-A251-14811936BBE6}"/>
          </ac:spMkLst>
        </pc:spChg>
        <pc:spChg chg="add del mod">
          <ac:chgData name="Sakthi S M" userId="377585520c30e8f7" providerId="LiveId" clId="{81631DA7-9B67-4164-8D63-DC38F0FA0033}" dt="2022-03-28T12:19:43.034" v="1374" actId="478"/>
          <ac:spMkLst>
            <pc:docMk/>
            <pc:sldMk cId="0" sldId="280"/>
            <ac:spMk id="6" creationId="{5E9456B0-F103-4FB2-85AC-FBCA00D7ED84}"/>
          </ac:spMkLst>
        </pc:spChg>
        <pc:spChg chg="add del mod">
          <ac:chgData name="Sakthi S M" userId="377585520c30e8f7" providerId="LiveId" clId="{81631DA7-9B67-4164-8D63-DC38F0FA0033}" dt="2022-03-28T12:19:47.275" v="1375" actId="478"/>
          <ac:spMkLst>
            <pc:docMk/>
            <pc:sldMk cId="0" sldId="280"/>
            <ac:spMk id="7" creationId="{65BE415C-6A77-49E1-A655-8664AEA97473}"/>
          </ac:spMkLst>
        </pc:spChg>
        <pc:spChg chg="add del mod">
          <ac:chgData name="Sakthi S M" userId="377585520c30e8f7" providerId="LiveId" clId="{81631DA7-9B67-4164-8D63-DC38F0FA0033}" dt="2022-03-28T12:19:43.034" v="1374" actId="478"/>
          <ac:spMkLst>
            <pc:docMk/>
            <pc:sldMk cId="0" sldId="280"/>
            <ac:spMk id="8" creationId="{30695B85-9F86-4849-86A1-F4CC047D3555}"/>
          </ac:spMkLst>
        </pc:spChg>
        <pc:spChg chg="add del mod">
          <ac:chgData name="Sakthi S M" userId="377585520c30e8f7" providerId="LiveId" clId="{81631DA7-9B67-4164-8D63-DC38F0FA0033}" dt="2022-03-28T12:19:43.034" v="1374" actId="478"/>
          <ac:spMkLst>
            <pc:docMk/>
            <pc:sldMk cId="0" sldId="280"/>
            <ac:spMk id="9" creationId="{C259C6E0-9330-45F7-B0B8-714A46F0022D}"/>
          </ac:spMkLst>
        </pc:spChg>
        <pc:spChg chg="add del mod">
          <ac:chgData name="Sakthi S M" userId="377585520c30e8f7" providerId="LiveId" clId="{81631DA7-9B67-4164-8D63-DC38F0FA0033}" dt="2022-03-28T12:19:43.034" v="1374" actId="478"/>
          <ac:spMkLst>
            <pc:docMk/>
            <pc:sldMk cId="0" sldId="280"/>
            <ac:spMk id="10" creationId="{2F3A8E92-0CCF-4C7F-A050-DD8A650190BB}"/>
          </ac:spMkLst>
        </pc:spChg>
        <pc:spChg chg="add del mod">
          <ac:chgData name="Sakthi S M" userId="377585520c30e8f7" providerId="LiveId" clId="{81631DA7-9B67-4164-8D63-DC38F0FA0033}" dt="2022-03-28T12:19:47.275" v="1375" actId="478"/>
          <ac:spMkLst>
            <pc:docMk/>
            <pc:sldMk cId="0" sldId="280"/>
            <ac:spMk id="11" creationId="{CBDF0FB7-B288-4A47-AE25-A4416170BE13}"/>
          </ac:spMkLst>
        </pc:spChg>
        <pc:graphicFrameChg chg="add mod modGraphic">
          <ac:chgData name="Sakthi S M" userId="377585520c30e8f7" providerId="LiveId" clId="{81631DA7-9B67-4164-8D63-DC38F0FA0033}" dt="2022-03-28T14:37:12.297" v="2659" actId="12100"/>
          <ac:graphicFrameMkLst>
            <pc:docMk/>
            <pc:sldMk cId="0" sldId="280"/>
            <ac:graphicFrameMk id="38" creationId="{63D5A28B-7B5B-4CC2-A34B-5784E8D4EF6D}"/>
          </ac:graphicFrameMkLst>
        </pc:graphicFrameChg>
        <pc:cxnChg chg="add del mod">
          <ac:chgData name="Sakthi S M" userId="377585520c30e8f7" providerId="LiveId" clId="{81631DA7-9B67-4164-8D63-DC38F0FA0033}" dt="2022-03-28T12:19:43.034" v="1374" actId="478"/>
          <ac:cxnSpMkLst>
            <pc:docMk/>
            <pc:sldMk cId="0" sldId="280"/>
            <ac:cxnSpMk id="13" creationId="{549F4EDD-C2CD-43E0-9EA4-5E887C39A274}"/>
          </ac:cxnSpMkLst>
        </pc:cxnChg>
        <pc:cxnChg chg="add del mod">
          <ac:chgData name="Sakthi S M" userId="377585520c30e8f7" providerId="LiveId" clId="{81631DA7-9B67-4164-8D63-DC38F0FA0033}" dt="2022-03-28T12:19:43.034" v="1374" actId="478"/>
          <ac:cxnSpMkLst>
            <pc:docMk/>
            <pc:sldMk cId="0" sldId="280"/>
            <ac:cxnSpMk id="15" creationId="{9476336A-6E05-444F-99D2-459370700603}"/>
          </ac:cxnSpMkLst>
        </pc:cxnChg>
        <pc:cxnChg chg="add del mod">
          <ac:chgData name="Sakthi S M" userId="377585520c30e8f7" providerId="LiveId" clId="{81631DA7-9B67-4164-8D63-DC38F0FA0033}" dt="2022-03-28T12:19:43.034" v="1374" actId="478"/>
          <ac:cxnSpMkLst>
            <pc:docMk/>
            <pc:sldMk cId="0" sldId="280"/>
            <ac:cxnSpMk id="18" creationId="{11DC88CB-0E68-48AA-AB90-3E601D553878}"/>
          </ac:cxnSpMkLst>
        </pc:cxnChg>
        <pc:cxnChg chg="add del mod">
          <ac:chgData name="Sakthi S M" userId="377585520c30e8f7" providerId="LiveId" clId="{81631DA7-9B67-4164-8D63-DC38F0FA0033}" dt="2022-03-28T12:19:43.034" v="1374" actId="478"/>
          <ac:cxnSpMkLst>
            <pc:docMk/>
            <pc:sldMk cId="0" sldId="280"/>
            <ac:cxnSpMk id="21" creationId="{6D6868DC-7FA3-492C-8A26-A7317F62D0B4}"/>
          </ac:cxnSpMkLst>
        </pc:cxnChg>
        <pc:cxnChg chg="add del mod">
          <ac:chgData name="Sakthi S M" userId="377585520c30e8f7" providerId="LiveId" clId="{81631DA7-9B67-4164-8D63-DC38F0FA0033}" dt="2022-03-28T12:19:43.034" v="1374" actId="478"/>
          <ac:cxnSpMkLst>
            <pc:docMk/>
            <pc:sldMk cId="0" sldId="280"/>
            <ac:cxnSpMk id="24" creationId="{0A99884C-EC12-4187-99FE-15C9CD921553}"/>
          </ac:cxnSpMkLst>
        </pc:cxnChg>
        <pc:cxnChg chg="add del mod">
          <ac:chgData name="Sakthi S M" userId="377585520c30e8f7" providerId="LiveId" clId="{81631DA7-9B67-4164-8D63-DC38F0FA0033}" dt="2022-03-28T12:19:43.034" v="1374" actId="478"/>
          <ac:cxnSpMkLst>
            <pc:docMk/>
            <pc:sldMk cId="0" sldId="280"/>
            <ac:cxnSpMk id="26" creationId="{02A08A97-3C51-42B7-9FDE-B28DDF0876C0}"/>
          </ac:cxnSpMkLst>
        </pc:cxnChg>
        <pc:cxnChg chg="add del mod">
          <ac:chgData name="Sakthi S M" userId="377585520c30e8f7" providerId="LiveId" clId="{81631DA7-9B67-4164-8D63-DC38F0FA0033}" dt="2022-03-28T12:19:43.034" v="1374" actId="478"/>
          <ac:cxnSpMkLst>
            <pc:docMk/>
            <pc:sldMk cId="0" sldId="280"/>
            <ac:cxnSpMk id="28" creationId="{A092D341-1448-4C2F-B52F-A6F395EC45C2}"/>
          </ac:cxnSpMkLst>
        </pc:cxnChg>
      </pc:sldChg>
      <pc:sldChg chg="addSp delSp modSp mod">
        <pc:chgData name="Sakthi S M" userId="377585520c30e8f7" providerId="LiveId" clId="{81631DA7-9B67-4164-8D63-DC38F0FA0033}" dt="2022-03-28T14:39:14.701" v="2735" actId="20577"/>
        <pc:sldMkLst>
          <pc:docMk/>
          <pc:sldMk cId="0" sldId="281"/>
        </pc:sldMkLst>
        <pc:spChg chg="del mod">
          <ac:chgData name="Sakthi S M" userId="377585520c30e8f7" providerId="LiveId" clId="{81631DA7-9B67-4164-8D63-DC38F0FA0033}" dt="2022-03-28T12:19:19.530" v="1371" actId="478"/>
          <ac:spMkLst>
            <pc:docMk/>
            <pc:sldMk cId="0" sldId="281"/>
            <ac:spMk id="3" creationId="{00000000-0000-0000-0000-000000000000}"/>
          </ac:spMkLst>
        </pc:spChg>
        <pc:spChg chg="mod">
          <ac:chgData name="Sakthi S M" userId="377585520c30e8f7" providerId="LiveId" clId="{81631DA7-9B67-4164-8D63-DC38F0FA0033}" dt="2022-03-28T14:39:14.701" v="2735" actId="20577"/>
          <ac:spMkLst>
            <pc:docMk/>
            <pc:sldMk cId="0" sldId="281"/>
            <ac:spMk id="4" creationId="{00000000-0000-0000-0000-000000000000}"/>
          </ac:spMkLst>
        </pc:spChg>
        <pc:spChg chg="add del mod">
          <ac:chgData name="Sakthi S M" userId="377585520c30e8f7" providerId="LiveId" clId="{81631DA7-9B67-4164-8D63-DC38F0FA0033}" dt="2022-03-28T12:19:26.032" v="1372" actId="478"/>
          <ac:spMkLst>
            <pc:docMk/>
            <pc:sldMk cId="0" sldId="281"/>
            <ac:spMk id="6" creationId="{876B9136-3891-4CC4-8EF1-633AEA83142D}"/>
          </ac:spMkLst>
        </pc:spChg>
        <pc:spChg chg="add mod">
          <ac:chgData name="Sakthi S M" userId="377585520c30e8f7" providerId="LiveId" clId="{81631DA7-9B67-4164-8D63-DC38F0FA0033}" dt="2022-03-28T12:19:36.749" v="1373"/>
          <ac:spMkLst>
            <pc:docMk/>
            <pc:sldMk cId="0" sldId="281"/>
            <ac:spMk id="7" creationId="{507E3396-5B77-4FF4-BFDC-03D412E3CB4E}"/>
          </ac:spMkLst>
        </pc:spChg>
        <pc:spChg chg="add mod">
          <ac:chgData name="Sakthi S M" userId="377585520c30e8f7" providerId="LiveId" clId="{81631DA7-9B67-4164-8D63-DC38F0FA0033}" dt="2022-03-28T12:19:36.749" v="1373"/>
          <ac:spMkLst>
            <pc:docMk/>
            <pc:sldMk cId="0" sldId="281"/>
            <ac:spMk id="8" creationId="{8FFF671E-20A9-48A1-9A9F-498BA6D1AC59}"/>
          </ac:spMkLst>
        </pc:spChg>
        <pc:spChg chg="add mod">
          <ac:chgData name="Sakthi S M" userId="377585520c30e8f7" providerId="LiveId" clId="{81631DA7-9B67-4164-8D63-DC38F0FA0033}" dt="2022-03-28T12:19:36.749" v="1373"/>
          <ac:spMkLst>
            <pc:docMk/>
            <pc:sldMk cId="0" sldId="281"/>
            <ac:spMk id="9" creationId="{1AB47184-A435-4037-BCB0-13F1B0A16235}"/>
          </ac:spMkLst>
        </pc:spChg>
        <pc:spChg chg="add mod">
          <ac:chgData name="Sakthi S M" userId="377585520c30e8f7" providerId="LiveId" clId="{81631DA7-9B67-4164-8D63-DC38F0FA0033}" dt="2022-03-28T12:19:36.749" v="1373"/>
          <ac:spMkLst>
            <pc:docMk/>
            <pc:sldMk cId="0" sldId="281"/>
            <ac:spMk id="10" creationId="{434CB17E-D0EC-443A-928D-5F7BF201858C}"/>
          </ac:spMkLst>
        </pc:spChg>
        <pc:spChg chg="add mod">
          <ac:chgData name="Sakthi S M" userId="377585520c30e8f7" providerId="LiveId" clId="{81631DA7-9B67-4164-8D63-DC38F0FA0033}" dt="2022-03-28T12:19:36.749" v="1373"/>
          <ac:spMkLst>
            <pc:docMk/>
            <pc:sldMk cId="0" sldId="281"/>
            <ac:spMk id="11" creationId="{3B8E0351-2582-4600-94F8-285CD870E5E9}"/>
          </ac:spMkLst>
        </pc:spChg>
        <pc:spChg chg="add mod">
          <ac:chgData name="Sakthi S M" userId="377585520c30e8f7" providerId="LiveId" clId="{81631DA7-9B67-4164-8D63-DC38F0FA0033}" dt="2022-03-28T12:19:36.749" v="1373"/>
          <ac:spMkLst>
            <pc:docMk/>
            <pc:sldMk cId="0" sldId="281"/>
            <ac:spMk id="12" creationId="{A2D6A7E6-D4E4-4C1F-8694-0EC71175C671}"/>
          </ac:spMkLst>
        </pc:spChg>
        <pc:spChg chg="add mod">
          <ac:chgData name="Sakthi S M" userId="377585520c30e8f7" providerId="LiveId" clId="{81631DA7-9B67-4164-8D63-DC38F0FA0033}" dt="2022-03-28T12:19:36.749" v="1373"/>
          <ac:spMkLst>
            <pc:docMk/>
            <pc:sldMk cId="0" sldId="281"/>
            <ac:spMk id="13" creationId="{9C2CBFD1-9A54-434B-B22B-78185824BDF0}"/>
          </ac:spMkLst>
        </pc:spChg>
        <pc:cxnChg chg="add mod">
          <ac:chgData name="Sakthi S M" userId="377585520c30e8f7" providerId="LiveId" clId="{81631DA7-9B67-4164-8D63-DC38F0FA0033}" dt="2022-03-28T12:19:36.749" v="1373"/>
          <ac:cxnSpMkLst>
            <pc:docMk/>
            <pc:sldMk cId="0" sldId="281"/>
            <ac:cxnSpMk id="14" creationId="{62A0A693-1D6E-4638-97E1-CD14B84AB45F}"/>
          </ac:cxnSpMkLst>
        </pc:cxnChg>
        <pc:cxnChg chg="add mod">
          <ac:chgData name="Sakthi S M" userId="377585520c30e8f7" providerId="LiveId" clId="{81631DA7-9B67-4164-8D63-DC38F0FA0033}" dt="2022-03-28T12:19:36.749" v="1373"/>
          <ac:cxnSpMkLst>
            <pc:docMk/>
            <pc:sldMk cId="0" sldId="281"/>
            <ac:cxnSpMk id="15" creationId="{D435CCE5-CDD9-4739-B56A-3F70A8E8611C}"/>
          </ac:cxnSpMkLst>
        </pc:cxnChg>
        <pc:cxnChg chg="add mod">
          <ac:chgData name="Sakthi S M" userId="377585520c30e8f7" providerId="LiveId" clId="{81631DA7-9B67-4164-8D63-DC38F0FA0033}" dt="2022-03-28T12:19:36.749" v="1373"/>
          <ac:cxnSpMkLst>
            <pc:docMk/>
            <pc:sldMk cId="0" sldId="281"/>
            <ac:cxnSpMk id="16" creationId="{3840945B-562E-4A1C-B4E6-F8BE8ACF643C}"/>
          </ac:cxnSpMkLst>
        </pc:cxnChg>
        <pc:cxnChg chg="add mod">
          <ac:chgData name="Sakthi S M" userId="377585520c30e8f7" providerId="LiveId" clId="{81631DA7-9B67-4164-8D63-DC38F0FA0033}" dt="2022-03-28T12:19:36.749" v="1373"/>
          <ac:cxnSpMkLst>
            <pc:docMk/>
            <pc:sldMk cId="0" sldId="281"/>
            <ac:cxnSpMk id="17" creationId="{7354EEC6-7910-4CE3-85B8-789B3422710F}"/>
          </ac:cxnSpMkLst>
        </pc:cxnChg>
        <pc:cxnChg chg="add mod">
          <ac:chgData name="Sakthi S M" userId="377585520c30e8f7" providerId="LiveId" clId="{81631DA7-9B67-4164-8D63-DC38F0FA0033}" dt="2022-03-28T12:19:36.749" v="1373"/>
          <ac:cxnSpMkLst>
            <pc:docMk/>
            <pc:sldMk cId="0" sldId="281"/>
            <ac:cxnSpMk id="18" creationId="{313DF335-AA0F-43BA-A04C-BA30E720B917}"/>
          </ac:cxnSpMkLst>
        </pc:cxnChg>
        <pc:cxnChg chg="add mod">
          <ac:chgData name="Sakthi S M" userId="377585520c30e8f7" providerId="LiveId" clId="{81631DA7-9B67-4164-8D63-DC38F0FA0033}" dt="2022-03-28T12:19:36.749" v="1373"/>
          <ac:cxnSpMkLst>
            <pc:docMk/>
            <pc:sldMk cId="0" sldId="281"/>
            <ac:cxnSpMk id="19" creationId="{96BB7BD6-1203-4331-9274-89F9A4971363}"/>
          </ac:cxnSpMkLst>
        </pc:cxnChg>
        <pc:cxnChg chg="add mod">
          <ac:chgData name="Sakthi S M" userId="377585520c30e8f7" providerId="LiveId" clId="{81631DA7-9B67-4164-8D63-DC38F0FA0033}" dt="2022-03-28T12:19:36.749" v="1373"/>
          <ac:cxnSpMkLst>
            <pc:docMk/>
            <pc:sldMk cId="0" sldId="281"/>
            <ac:cxnSpMk id="20" creationId="{368415CA-0288-474C-8657-98A005483E2E}"/>
          </ac:cxnSpMkLst>
        </pc:cxnChg>
      </pc:sldChg>
      <pc:sldChg chg="addSp delSp modSp mod">
        <pc:chgData name="Sakthi S M" userId="377585520c30e8f7" providerId="LiveId" clId="{81631DA7-9B67-4164-8D63-DC38F0FA0033}" dt="2022-03-28T14:40:35.031" v="2765" actId="1076"/>
        <pc:sldMkLst>
          <pc:docMk/>
          <pc:sldMk cId="419589931" sldId="282"/>
        </pc:sldMkLst>
        <pc:spChg chg="add del mod">
          <ac:chgData name="Sakthi S M" userId="377585520c30e8f7" providerId="LiveId" clId="{81631DA7-9B67-4164-8D63-DC38F0FA0033}" dt="2022-03-28T12:24:20.172" v="1379" actId="478"/>
          <ac:spMkLst>
            <pc:docMk/>
            <pc:sldMk cId="419589931" sldId="282"/>
            <ac:spMk id="7" creationId="{4025C4D1-EBC8-42D8-ACF3-EF2D811105B1}"/>
          </ac:spMkLst>
        </pc:spChg>
        <pc:spChg chg="add del">
          <ac:chgData name="Sakthi S M" userId="377585520c30e8f7" providerId="LiveId" clId="{81631DA7-9B67-4164-8D63-DC38F0FA0033}" dt="2022-03-28T12:51:24.268" v="1598" actId="478"/>
          <ac:spMkLst>
            <pc:docMk/>
            <pc:sldMk cId="419589931" sldId="282"/>
            <ac:spMk id="8" creationId="{509977A2-13DE-4C32-B622-55E9E258672D}"/>
          </ac:spMkLst>
        </pc:spChg>
        <pc:spChg chg="add del mod">
          <ac:chgData name="Sakthi S M" userId="377585520c30e8f7" providerId="LiveId" clId="{81631DA7-9B67-4164-8D63-DC38F0FA0033}" dt="2022-03-28T12:51:42.101" v="1601" actId="478"/>
          <ac:spMkLst>
            <pc:docMk/>
            <pc:sldMk cId="419589931" sldId="282"/>
            <ac:spMk id="10" creationId="{F649FDAE-CA6F-43F3-A613-4C06A920AF8B}"/>
          </ac:spMkLst>
        </pc:spChg>
        <pc:spChg chg="add mod">
          <ac:chgData name="Sakthi S M" userId="377585520c30e8f7" providerId="LiveId" clId="{81631DA7-9B67-4164-8D63-DC38F0FA0033}" dt="2022-03-28T13:04:12.396" v="1884" actId="1076"/>
          <ac:spMkLst>
            <pc:docMk/>
            <pc:sldMk cId="419589931" sldId="282"/>
            <ac:spMk id="13" creationId="{DF62B4F1-5587-44E7-908A-1FADB87153C1}"/>
          </ac:spMkLst>
        </pc:spChg>
        <pc:spChg chg="add mod">
          <ac:chgData name="Sakthi S M" userId="377585520c30e8f7" providerId="LiveId" clId="{81631DA7-9B67-4164-8D63-DC38F0FA0033}" dt="2022-03-28T13:03:51.159" v="1839" actId="1076"/>
          <ac:spMkLst>
            <pc:docMk/>
            <pc:sldMk cId="419589931" sldId="282"/>
            <ac:spMk id="14" creationId="{AB22C277-5712-4E6A-A773-D44361058B86}"/>
          </ac:spMkLst>
        </pc:spChg>
        <pc:spChg chg="add del mod">
          <ac:chgData name="Sakthi S M" userId="377585520c30e8f7" providerId="LiveId" clId="{81631DA7-9B67-4164-8D63-DC38F0FA0033}" dt="2022-03-28T13:04:31.307" v="1905"/>
          <ac:spMkLst>
            <pc:docMk/>
            <pc:sldMk cId="419589931" sldId="282"/>
            <ac:spMk id="15" creationId="{A2D086F7-4FDC-4F79-9478-40EFFBC25396}"/>
          </ac:spMkLst>
        </pc:spChg>
        <pc:spChg chg="add mod">
          <ac:chgData name="Sakthi S M" userId="377585520c30e8f7" providerId="LiveId" clId="{81631DA7-9B67-4164-8D63-DC38F0FA0033}" dt="2022-03-28T14:40:05.344" v="2755" actId="1076"/>
          <ac:spMkLst>
            <pc:docMk/>
            <pc:sldMk cId="419589931" sldId="282"/>
            <ac:spMk id="16" creationId="{F9C69731-AC7D-4883-809B-CD3C4705BE3C}"/>
          </ac:spMkLst>
        </pc:spChg>
        <pc:spChg chg="add mod">
          <ac:chgData name="Sakthi S M" userId="377585520c30e8f7" providerId="LiveId" clId="{81631DA7-9B67-4164-8D63-DC38F0FA0033}" dt="2022-03-28T14:40:35.031" v="2765" actId="1076"/>
          <ac:spMkLst>
            <pc:docMk/>
            <pc:sldMk cId="419589931" sldId="282"/>
            <ac:spMk id="17" creationId="{45E4483A-8D73-458D-AE87-639DA2952732}"/>
          </ac:spMkLst>
        </pc:spChg>
        <pc:graphicFrameChg chg="add mod modGraphic">
          <ac:chgData name="Sakthi S M" userId="377585520c30e8f7" providerId="LiveId" clId="{81631DA7-9B67-4164-8D63-DC38F0FA0033}" dt="2022-03-28T14:39:31.590" v="2736" actId="1076"/>
          <ac:graphicFrameMkLst>
            <pc:docMk/>
            <pc:sldMk cId="419589931" sldId="282"/>
            <ac:graphicFrameMk id="11" creationId="{970C98AD-20AC-4561-B495-8113314983FA}"/>
          </ac:graphicFrameMkLst>
        </pc:graphicFrameChg>
        <pc:graphicFrameChg chg="add mod modGraphic">
          <ac:chgData name="Sakthi S M" userId="377585520c30e8f7" providerId="LiveId" clId="{81631DA7-9B67-4164-8D63-DC38F0FA0033}" dt="2022-03-28T14:40:11.345" v="2756" actId="478"/>
          <ac:graphicFrameMkLst>
            <pc:docMk/>
            <pc:sldMk cId="419589931" sldId="282"/>
            <ac:graphicFrameMk id="12" creationId="{60070D1A-5E01-427C-AD68-4C506CD2ACF7}"/>
          </ac:graphicFrameMkLst>
        </pc:graphicFrameChg>
        <pc:picChg chg="del">
          <ac:chgData name="Sakthi S M" userId="377585520c30e8f7" providerId="LiveId" clId="{81631DA7-9B67-4164-8D63-DC38F0FA0033}" dt="2022-03-28T12:44:39.903" v="1583" actId="478"/>
          <ac:picMkLst>
            <pc:docMk/>
            <pc:sldMk cId="419589931" sldId="282"/>
            <ac:picMk id="4" creationId="{1CAA7C1A-FB2D-4999-A657-D96EC8E83AD7}"/>
          </ac:picMkLst>
        </pc:picChg>
        <pc:picChg chg="del">
          <ac:chgData name="Sakthi S M" userId="377585520c30e8f7" providerId="LiveId" clId="{81631DA7-9B67-4164-8D63-DC38F0FA0033}" dt="2022-03-28T12:24:11.912" v="1376" actId="478"/>
          <ac:picMkLst>
            <pc:docMk/>
            <pc:sldMk cId="419589931" sldId="282"/>
            <ac:picMk id="6" creationId="{6ECF7348-CAE1-4E94-968D-8ACFBFC1ACDC}"/>
          </ac:picMkLst>
        </pc:picChg>
      </pc:sldChg>
      <pc:sldChg chg="modSp mod">
        <pc:chgData name="Sakthi S M" userId="377585520c30e8f7" providerId="LiveId" clId="{81631DA7-9B67-4164-8D63-DC38F0FA0033}" dt="2022-03-28T14:37:41.822" v="2661" actId="114"/>
        <pc:sldMkLst>
          <pc:docMk/>
          <pc:sldMk cId="0" sldId="283"/>
        </pc:sldMkLst>
        <pc:spChg chg="mod">
          <ac:chgData name="Sakthi S M" userId="377585520c30e8f7" providerId="LiveId" clId="{81631DA7-9B67-4164-8D63-DC38F0FA0033}" dt="2022-03-28T14:37:41.822" v="2661" actId="114"/>
          <ac:spMkLst>
            <pc:docMk/>
            <pc:sldMk cId="0" sldId="283"/>
            <ac:spMk id="3" creationId="{00000000-0000-0000-0000-000000000000}"/>
          </ac:spMkLst>
        </pc:spChg>
        <pc:spChg chg="mod">
          <ac:chgData name="Sakthi S M" userId="377585520c30e8f7" providerId="LiveId" clId="{81631DA7-9B67-4164-8D63-DC38F0FA0033}" dt="2022-03-28T12:01:59.186" v="958" actId="20577"/>
          <ac:spMkLst>
            <pc:docMk/>
            <pc:sldMk cId="0" sldId="283"/>
            <ac:spMk id="4" creationId="{00000000-0000-0000-0000-000000000000}"/>
          </ac:spMkLst>
        </pc:spChg>
      </pc:sldChg>
      <pc:sldChg chg="delSp modSp new mod">
        <pc:chgData name="Sakthi S M" userId="377585520c30e8f7" providerId="LiveId" clId="{81631DA7-9B67-4164-8D63-DC38F0FA0033}" dt="2022-03-28T14:38:12.391" v="2678" actId="20577"/>
        <pc:sldMkLst>
          <pc:docMk/>
          <pc:sldMk cId="1906223752" sldId="284"/>
        </pc:sldMkLst>
        <pc:spChg chg="del">
          <ac:chgData name="Sakthi S M" userId="377585520c30e8f7" providerId="LiveId" clId="{81631DA7-9B67-4164-8D63-DC38F0FA0033}" dt="2022-03-28T12:04:55.623" v="1068" actId="478"/>
          <ac:spMkLst>
            <pc:docMk/>
            <pc:sldMk cId="1906223752" sldId="284"/>
            <ac:spMk id="2" creationId="{ADAA226D-9F40-418D-8835-B4772F0C3FFB}"/>
          </ac:spMkLst>
        </pc:spChg>
        <pc:spChg chg="mod">
          <ac:chgData name="Sakthi S M" userId="377585520c30e8f7" providerId="LiveId" clId="{81631DA7-9B67-4164-8D63-DC38F0FA0033}" dt="2022-03-28T12:06:33.183" v="1137" actId="207"/>
          <ac:spMkLst>
            <pc:docMk/>
            <pc:sldMk cId="1906223752" sldId="284"/>
            <ac:spMk id="3" creationId="{1CA1853F-1928-4F54-824B-2DE82C61A933}"/>
          </ac:spMkLst>
        </pc:spChg>
        <pc:spChg chg="mod">
          <ac:chgData name="Sakthi S M" userId="377585520c30e8f7" providerId="LiveId" clId="{81631DA7-9B67-4164-8D63-DC38F0FA0033}" dt="2022-03-28T14:38:12.391" v="2678" actId="20577"/>
          <ac:spMkLst>
            <pc:docMk/>
            <pc:sldMk cId="1906223752" sldId="284"/>
            <ac:spMk id="4" creationId="{E4049061-3689-4E36-8058-C41C5D6F0A17}"/>
          </ac:spMkLst>
        </pc:spChg>
      </pc:sldChg>
      <pc:sldChg chg="modSp new del mod ord">
        <pc:chgData name="Sakthi S M" userId="377585520c30e8f7" providerId="LiveId" clId="{81631DA7-9B67-4164-8D63-DC38F0FA0033}" dt="2022-03-28T14:42:08.186" v="2782" actId="47"/>
        <pc:sldMkLst>
          <pc:docMk/>
          <pc:sldMk cId="1807099538" sldId="285"/>
        </pc:sldMkLst>
        <pc:spChg chg="mod">
          <ac:chgData name="Sakthi S M" userId="377585520c30e8f7" providerId="LiveId" clId="{81631DA7-9B67-4164-8D63-DC38F0FA0033}" dt="2022-03-28T14:42:03.279" v="2781" actId="20577"/>
          <ac:spMkLst>
            <pc:docMk/>
            <pc:sldMk cId="1807099538" sldId="285"/>
            <ac:spMk id="2" creationId="{1278FB27-8196-466B-A599-3F8E11A46BBA}"/>
          </ac:spMkLst>
        </pc:sp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4DDBE-3461-4F98-A21A-241B6BC90E94}" type="doc">
      <dgm:prSet loTypeId="urn:microsoft.com/office/officeart/2005/8/layout/vProcess5" loCatId="process" qsTypeId="urn:microsoft.com/office/officeart/2005/8/quickstyle/simple1" qsCatId="simple" csTypeId="urn:microsoft.com/office/officeart/2005/8/colors/accent1_5" csCatId="accent1" phldr="1"/>
      <dgm:spPr/>
      <dgm:t>
        <a:bodyPr/>
        <a:lstStyle/>
        <a:p>
          <a:endParaRPr lang="en-IN"/>
        </a:p>
      </dgm:t>
    </dgm:pt>
    <dgm:pt modelId="{E56A21EE-AB22-49AF-B358-041F6B9C1D48}">
      <dgm:prSet phldrT="[Text]"/>
      <dgm:spPr/>
      <dgm:t>
        <a:bodyPr/>
        <a:lstStyle/>
        <a:p>
          <a:r>
            <a:rPr lang="en-IN" dirty="0"/>
            <a:t>Collection and classification of tools</a:t>
          </a:r>
        </a:p>
      </dgm:t>
    </dgm:pt>
    <dgm:pt modelId="{D22DD12C-859E-4095-BEEB-8BAF2B0B8E4C}" type="parTrans" cxnId="{C5B5D4D3-3049-4718-B2E6-7D376F4C14F9}">
      <dgm:prSet/>
      <dgm:spPr/>
      <dgm:t>
        <a:bodyPr/>
        <a:lstStyle/>
        <a:p>
          <a:endParaRPr lang="en-IN"/>
        </a:p>
      </dgm:t>
    </dgm:pt>
    <dgm:pt modelId="{F421F423-B6B6-4379-A9AD-8191CD7E721A}" type="sibTrans" cxnId="{C5B5D4D3-3049-4718-B2E6-7D376F4C14F9}">
      <dgm:prSet/>
      <dgm:spPr/>
      <dgm:t>
        <a:bodyPr/>
        <a:lstStyle/>
        <a:p>
          <a:endParaRPr lang="en-IN"/>
        </a:p>
      </dgm:t>
    </dgm:pt>
    <dgm:pt modelId="{49DF93D6-A3FA-4675-9704-720BB34E5560}">
      <dgm:prSet phldrT="[Text]"/>
      <dgm:spPr/>
      <dgm:t>
        <a:bodyPr/>
        <a:lstStyle/>
        <a:p>
          <a:r>
            <a:rPr lang="en-IN" dirty="0"/>
            <a:t>Resource Input</a:t>
          </a:r>
        </a:p>
      </dgm:t>
    </dgm:pt>
    <dgm:pt modelId="{98FEB2C8-F7C1-4D97-A792-3EF6680E359D}" type="parTrans" cxnId="{7AAA0F7D-FBB8-49B2-8F51-FC98DF8CD482}">
      <dgm:prSet/>
      <dgm:spPr/>
      <dgm:t>
        <a:bodyPr/>
        <a:lstStyle/>
        <a:p>
          <a:endParaRPr lang="en-IN"/>
        </a:p>
      </dgm:t>
    </dgm:pt>
    <dgm:pt modelId="{F511DA42-C080-4E64-AB28-799B6696F52C}" type="sibTrans" cxnId="{7AAA0F7D-FBB8-49B2-8F51-FC98DF8CD482}">
      <dgm:prSet/>
      <dgm:spPr/>
      <dgm:t>
        <a:bodyPr/>
        <a:lstStyle/>
        <a:p>
          <a:endParaRPr lang="en-IN"/>
        </a:p>
      </dgm:t>
    </dgm:pt>
    <dgm:pt modelId="{37CC353A-CC76-4081-9294-F9B8292BBB1E}">
      <dgm:prSet phldrT="[Text]"/>
      <dgm:spPr/>
      <dgm:t>
        <a:bodyPr/>
        <a:lstStyle/>
        <a:p>
          <a:r>
            <a:rPr lang="en-IN" dirty="0"/>
            <a:t>Scan&amp; Diagnosis</a:t>
          </a:r>
        </a:p>
      </dgm:t>
    </dgm:pt>
    <dgm:pt modelId="{04287F5D-20A4-4804-B46E-944F30E6A90E}" type="parTrans" cxnId="{07022D93-97B8-444C-A507-E7C15CACDA14}">
      <dgm:prSet/>
      <dgm:spPr/>
      <dgm:t>
        <a:bodyPr/>
        <a:lstStyle/>
        <a:p>
          <a:endParaRPr lang="en-IN"/>
        </a:p>
      </dgm:t>
    </dgm:pt>
    <dgm:pt modelId="{1D780246-7066-4B0A-B4B9-F242FE75B3FA}" type="sibTrans" cxnId="{07022D93-97B8-444C-A507-E7C15CACDA14}">
      <dgm:prSet/>
      <dgm:spPr/>
      <dgm:t>
        <a:bodyPr/>
        <a:lstStyle/>
        <a:p>
          <a:endParaRPr lang="en-IN"/>
        </a:p>
      </dgm:t>
    </dgm:pt>
    <dgm:pt modelId="{2F8C50EA-F85C-4B58-BD7B-84DDE416AB42}">
      <dgm:prSet/>
      <dgm:spPr/>
      <dgm:t>
        <a:bodyPr/>
        <a:lstStyle/>
        <a:p>
          <a:r>
            <a:rPr lang="en-IN" dirty="0"/>
            <a:t>Vulnerability effect analysis</a:t>
          </a:r>
        </a:p>
      </dgm:t>
    </dgm:pt>
    <dgm:pt modelId="{97A1D65B-0B1A-47E5-A2AD-5F390653F8AF}" type="parTrans" cxnId="{20C8EB89-C963-4AEB-A167-10C8314C406B}">
      <dgm:prSet/>
      <dgm:spPr/>
      <dgm:t>
        <a:bodyPr/>
        <a:lstStyle/>
        <a:p>
          <a:endParaRPr lang="en-IN"/>
        </a:p>
      </dgm:t>
    </dgm:pt>
    <dgm:pt modelId="{A7BCAD9A-660B-49A0-B758-6836B74316A4}" type="sibTrans" cxnId="{20C8EB89-C963-4AEB-A167-10C8314C406B}">
      <dgm:prSet/>
      <dgm:spPr/>
      <dgm:t>
        <a:bodyPr/>
        <a:lstStyle/>
        <a:p>
          <a:endParaRPr lang="en-IN"/>
        </a:p>
      </dgm:t>
    </dgm:pt>
    <dgm:pt modelId="{EB41D847-3FD2-489F-B4FB-B33138FE7253}">
      <dgm:prSet/>
      <dgm:spPr/>
      <dgm:t>
        <a:bodyPr/>
        <a:lstStyle/>
        <a:p>
          <a:r>
            <a:rPr lang="en-IN" dirty="0"/>
            <a:t>Reject or accept</a:t>
          </a:r>
        </a:p>
      </dgm:t>
    </dgm:pt>
    <dgm:pt modelId="{6F7254D7-4087-470C-A287-0F2941D3059E}" type="parTrans" cxnId="{D8388ADC-BFAA-4B4B-B4BD-AC036167CA96}">
      <dgm:prSet/>
      <dgm:spPr/>
      <dgm:t>
        <a:bodyPr/>
        <a:lstStyle/>
        <a:p>
          <a:endParaRPr lang="en-IN"/>
        </a:p>
      </dgm:t>
    </dgm:pt>
    <dgm:pt modelId="{B669A0EE-0EDC-42CB-8F70-172ACDF7B48F}" type="sibTrans" cxnId="{D8388ADC-BFAA-4B4B-B4BD-AC036167CA96}">
      <dgm:prSet/>
      <dgm:spPr/>
      <dgm:t>
        <a:bodyPr/>
        <a:lstStyle/>
        <a:p>
          <a:endParaRPr lang="en-IN"/>
        </a:p>
      </dgm:t>
    </dgm:pt>
    <dgm:pt modelId="{5F545234-E4C4-4607-9096-FFAA9C7D68FA}" type="pres">
      <dgm:prSet presAssocID="{D084DDBE-3461-4F98-A21A-241B6BC90E94}" presName="outerComposite" presStyleCnt="0">
        <dgm:presLayoutVars>
          <dgm:chMax val="5"/>
          <dgm:dir/>
          <dgm:resizeHandles val="exact"/>
        </dgm:presLayoutVars>
      </dgm:prSet>
      <dgm:spPr/>
    </dgm:pt>
    <dgm:pt modelId="{5E47BC09-002D-4871-A0C0-16AD1174E27E}" type="pres">
      <dgm:prSet presAssocID="{D084DDBE-3461-4F98-A21A-241B6BC90E94}" presName="dummyMaxCanvas" presStyleCnt="0">
        <dgm:presLayoutVars/>
      </dgm:prSet>
      <dgm:spPr/>
    </dgm:pt>
    <dgm:pt modelId="{52FB17D6-F472-4D9E-B8DF-1480440E27E7}" type="pres">
      <dgm:prSet presAssocID="{D084DDBE-3461-4F98-A21A-241B6BC90E94}" presName="FiveNodes_1" presStyleLbl="node1" presStyleIdx="0" presStyleCnt="5">
        <dgm:presLayoutVars>
          <dgm:bulletEnabled val="1"/>
        </dgm:presLayoutVars>
      </dgm:prSet>
      <dgm:spPr/>
    </dgm:pt>
    <dgm:pt modelId="{8CA07515-211D-4C9C-BCB9-8F9F14568E91}" type="pres">
      <dgm:prSet presAssocID="{D084DDBE-3461-4F98-A21A-241B6BC90E94}" presName="FiveNodes_2" presStyleLbl="node1" presStyleIdx="1" presStyleCnt="5">
        <dgm:presLayoutVars>
          <dgm:bulletEnabled val="1"/>
        </dgm:presLayoutVars>
      </dgm:prSet>
      <dgm:spPr/>
    </dgm:pt>
    <dgm:pt modelId="{CFD9F4D7-1DAF-4D29-8B8E-A4B394ED9637}" type="pres">
      <dgm:prSet presAssocID="{D084DDBE-3461-4F98-A21A-241B6BC90E94}" presName="FiveNodes_3" presStyleLbl="node1" presStyleIdx="2" presStyleCnt="5">
        <dgm:presLayoutVars>
          <dgm:bulletEnabled val="1"/>
        </dgm:presLayoutVars>
      </dgm:prSet>
      <dgm:spPr/>
    </dgm:pt>
    <dgm:pt modelId="{B5E2D334-F979-4EFD-942D-B54CED723A91}" type="pres">
      <dgm:prSet presAssocID="{D084DDBE-3461-4F98-A21A-241B6BC90E94}" presName="FiveNodes_4" presStyleLbl="node1" presStyleIdx="3" presStyleCnt="5">
        <dgm:presLayoutVars>
          <dgm:bulletEnabled val="1"/>
        </dgm:presLayoutVars>
      </dgm:prSet>
      <dgm:spPr/>
    </dgm:pt>
    <dgm:pt modelId="{8BB64587-33D7-4485-9216-0687EC9AFEBC}" type="pres">
      <dgm:prSet presAssocID="{D084DDBE-3461-4F98-A21A-241B6BC90E94}" presName="FiveNodes_5" presStyleLbl="node1" presStyleIdx="4" presStyleCnt="5">
        <dgm:presLayoutVars>
          <dgm:bulletEnabled val="1"/>
        </dgm:presLayoutVars>
      </dgm:prSet>
      <dgm:spPr/>
    </dgm:pt>
    <dgm:pt modelId="{2F2F3302-FA1B-4DE1-A370-DEE414B71FDF}" type="pres">
      <dgm:prSet presAssocID="{D084DDBE-3461-4F98-A21A-241B6BC90E94}" presName="FiveConn_1-2" presStyleLbl="fgAccFollowNode1" presStyleIdx="0" presStyleCnt="4">
        <dgm:presLayoutVars>
          <dgm:bulletEnabled val="1"/>
        </dgm:presLayoutVars>
      </dgm:prSet>
      <dgm:spPr/>
    </dgm:pt>
    <dgm:pt modelId="{8BDD83DD-A8A6-49B4-A7D6-1542BAA9B2B0}" type="pres">
      <dgm:prSet presAssocID="{D084DDBE-3461-4F98-A21A-241B6BC90E94}" presName="FiveConn_2-3" presStyleLbl="fgAccFollowNode1" presStyleIdx="1" presStyleCnt="4">
        <dgm:presLayoutVars>
          <dgm:bulletEnabled val="1"/>
        </dgm:presLayoutVars>
      </dgm:prSet>
      <dgm:spPr/>
    </dgm:pt>
    <dgm:pt modelId="{0F9491F9-03D7-4F73-BA91-F7FADD3886CD}" type="pres">
      <dgm:prSet presAssocID="{D084DDBE-3461-4F98-A21A-241B6BC90E94}" presName="FiveConn_3-4" presStyleLbl="fgAccFollowNode1" presStyleIdx="2" presStyleCnt="4">
        <dgm:presLayoutVars>
          <dgm:bulletEnabled val="1"/>
        </dgm:presLayoutVars>
      </dgm:prSet>
      <dgm:spPr/>
    </dgm:pt>
    <dgm:pt modelId="{AFD8C1F7-5B2E-4932-9C40-8832CE560C24}" type="pres">
      <dgm:prSet presAssocID="{D084DDBE-3461-4F98-A21A-241B6BC90E94}" presName="FiveConn_4-5" presStyleLbl="fgAccFollowNode1" presStyleIdx="3" presStyleCnt="4">
        <dgm:presLayoutVars>
          <dgm:bulletEnabled val="1"/>
        </dgm:presLayoutVars>
      </dgm:prSet>
      <dgm:spPr/>
    </dgm:pt>
    <dgm:pt modelId="{9D9A6713-DAF4-4D2D-9FD4-4D6A0C9346A2}" type="pres">
      <dgm:prSet presAssocID="{D084DDBE-3461-4F98-A21A-241B6BC90E94}" presName="FiveNodes_1_text" presStyleLbl="node1" presStyleIdx="4" presStyleCnt="5">
        <dgm:presLayoutVars>
          <dgm:bulletEnabled val="1"/>
        </dgm:presLayoutVars>
      </dgm:prSet>
      <dgm:spPr/>
    </dgm:pt>
    <dgm:pt modelId="{212007D3-1163-40C5-B760-37C250A52114}" type="pres">
      <dgm:prSet presAssocID="{D084DDBE-3461-4F98-A21A-241B6BC90E94}" presName="FiveNodes_2_text" presStyleLbl="node1" presStyleIdx="4" presStyleCnt="5">
        <dgm:presLayoutVars>
          <dgm:bulletEnabled val="1"/>
        </dgm:presLayoutVars>
      </dgm:prSet>
      <dgm:spPr/>
    </dgm:pt>
    <dgm:pt modelId="{0126727F-938F-49EE-A7CF-9D326448FA32}" type="pres">
      <dgm:prSet presAssocID="{D084DDBE-3461-4F98-A21A-241B6BC90E94}" presName="FiveNodes_3_text" presStyleLbl="node1" presStyleIdx="4" presStyleCnt="5">
        <dgm:presLayoutVars>
          <dgm:bulletEnabled val="1"/>
        </dgm:presLayoutVars>
      </dgm:prSet>
      <dgm:spPr/>
    </dgm:pt>
    <dgm:pt modelId="{F19B35FC-285F-4444-B654-50F4E01B5193}" type="pres">
      <dgm:prSet presAssocID="{D084DDBE-3461-4F98-A21A-241B6BC90E94}" presName="FiveNodes_4_text" presStyleLbl="node1" presStyleIdx="4" presStyleCnt="5">
        <dgm:presLayoutVars>
          <dgm:bulletEnabled val="1"/>
        </dgm:presLayoutVars>
      </dgm:prSet>
      <dgm:spPr/>
    </dgm:pt>
    <dgm:pt modelId="{68262A4C-4486-474E-AC8D-25ACA126EE2F}" type="pres">
      <dgm:prSet presAssocID="{D084DDBE-3461-4F98-A21A-241B6BC90E94}" presName="FiveNodes_5_text" presStyleLbl="node1" presStyleIdx="4" presStyleCnt="5">
        <dgm:presLayoutVars>
          <dgm:bulletEnabled val="1"/>
        </dgm:presLayoutVars>
      </dgm:prSet>
      <dgm:spPr/>
    </dgm:pt>
  </dgm:ptLst>
  <dgm:cxnLst>
    <dgm:cxn modelId="{2519230B-CC55-45DE-90AC-CD6A6D5C685E}" type="presOf" srcId="{37CC353A-CC76-4081-9294-F9B8292BBB1E}" destId="{0126727F-938F-49EE-A7CF-9D326448FA32}" srcOrd="1" destOrd="0" presId="urn:microsoft.com/office/officeart/2005/8/layout/vProcess5"/>
    <dgm:cxn modelId="{23D83F11-653B-4AE4-8906-739A7BAA80ED}" type="presOf" srcId="{49DF93D6-A3FA-4675-9704-720BB34E5560}" destId="{8CA07515-211D-4C9C-BCB9-8F9F14568E91}" srcOrd="0" destOrd="0" presId="urn:microsoft.com/office/officeart/2005/8/layout/vProcess5"/>
    <dgm:cxn modelId="{2E1F0E27-61A3-47C7-8C2F-FA36696351BF}" type="presOf" srcId="{2F8C50EA-F85C-4B58-BD7B-84DDE416AB42}" destId="{F19B35FC-285F-4444-B654-50F4E01B5193}" srcOrd="1" destOrd="0" presId="urn:microsoft.com/office/officeart/2005/8/layout/vProcess5"/>
    <dgm:cxn modelId="{EF51643C-ECED-4668-AC5D-473A24BD7EC9}" type="presOf" srcId="{A7BCAD9A-660B-49A0-B758-6836B74316A4}" destId="{AFD8C1F7-5B2E-4932-9C40-8832CE560C24}" srcOrd="0" destOrd="0" presId="urn:microsoft.com/office/officeart/2005/8/layout/vProcess5"/>
    <dgm:cxn modelId="{E51C713E-2D7C-4C34-A0FC-76978ED0857B}" type="presOf" srcId="{F511DA42-C080-4E64-AB28-799B6696F52C}" destId="{8BDD83DD-A8A6-49B4-A7D6-1542BAA9B2B0}" srcOrd="0" destOrd="0" presId="urn:microsoft.com/office/officeart/2005/8/layout/vProcess5"/>
    <dgm:cxn modelId="{2A88A14E-A2D1-40FE-99D9-DE869168161C}" type="presOf" srcId="{2F8C50EA-F85C-4B58-BD7B-84DDE416AB42}" destId="{B5E2D334-F979-4EFD-942D-B54CED723A91}" srcOrd="0" destOrd="0" presId="urn:microsoft.com/office/officeart/2005/8/layout/vProcess5"/>
    <dgm:cxn modelId="{7AAA0F7D-FBB8-49B2-8F51-FC98DF8CD482}" srcId="{D084DDBE-3461-4F98-A21A-241B6BC90E94}" destId="{49DF93D6-A3FA-4675-9704-720BB34E5560}" srcOrd="1" destOrd="0" parTransId="{98FEB2C8-F7C1-4D97-A792-3EF6680E359D}" sibTransId="{F511DA42-C080-4E64-AB28-799B6696F52C}"/>
    <dgm:cxn modelId="{20C8EB89-C963-4AEB-A167-10C8314C406B}" srcId="{D084DDBE-3461-4F98-A21A-241B6BC90E94}" destId="{2F8C50EA-F85C-4B58-BD7B-84DDE416AB42}" srcOrd="3" destOrd="0" parTransId="{97A1D65B-0B1A-47E5-A2AD-5F390653F8AF}" sibTransId="{A7BCAD9A-660B-49A0-B758-6836B74316A4}"/>
    <dgm:cxn modelId="{F26EB992-5C5F-4078-910F-E34A763CD798}" type="presOf" srcId="{EB41D847-3FD2-489F-B4FB-B33138FE7253}" destId="{8BB64587-33D7-4485-9216-0687EC9AFEBC}" srcOrd="0" destOrd="0" presId="urn:microsoft.com/office/officeart/2005/8/layout/vProcess5"/>
    <dgm:cxn modelId="{07022D93-97B8-444C-A507-E7C15CACDA14}" srcId="{D084DDBE-3461-4F98-A21A-241B6BC90E94}" destId="{37CC353A-CC76-4081-9294-F9B8292BBB1E}" srcOrd="2" destOrd="0" parTransId="{04287F5D-20A4-4804-B46E-944F30E6A90E}" sibTransId="{1D780246-7066-4B0A-B4B9-F242FE75B3FA}"/>
    <dgm:cxn modelId="{3B481D97-C1D0-4C7E-98D9-589FCBAAB086}" type="presOf" srcId="{F421F423-B6B6-4379-A9AD-8191CD7E721A}" destId="{2F2F3302-FA1B-4DE1-A370-DEE414B71FDF}" srcOrd="0" destOrd="0" presId="urn:microsoft.com/office/officeart/2005/8/layout/vProcess5"/>
    <dgm:cxn modelId="{F0AA4599-36C1-47E0-B812-100C60F5C588}" type="presOf" srcId="{E56A21EE-AB22-49AF-B358-041F6B9C1D48}" destId="{9D9A6713-DAF4-4D2D-9FD4-4D6A0C9346A2}" srcOrd="1" destOrd="0" presId="urn:microsoft.com/office/officeart/2005/8/layout/vProcess5"/>
    <dgm:cxn modelId="{4CDBBDBB-57CD-41B1-A57C-2B5F55899812}" type="presOf" srcId="{EB41D847-3FD2-489F-B4FB-B33138FE7253}" destId="{68262A4C-4486-474E-AC8D-25ACA126EE2F}" srcOrd="1" destOrd="0" presId="urn:microsoft.com/office/officeart/2005/8/layout/vProcess5"/>
    <dgm:cxn modelId="{F7EF1CC4-A529-4160-BD40-1088EC4847F1}" type="presOf" srcId="{D084DDBE-3461-4F98-A21A-241B6BC90E94}" destId="{5F545234-E4C4-4607-9096-FFAA9C7D68FA}" srcOrd="0" destOrd="0" presId="urn:microsoft.com/office/officeart/2005/8/layout/vProcess5"/>
    <dgm:cxn modelId="{C5B5D4D3-3049-4718-B2E6-7D376F4C14F9}" srcId="{D084DDBE-3461-4F98-A21A-241B6BC90E94}" destId="{E56A21EE-AB22-49AF-B358-041F6B9C1D48}" srcOrd="0" destOrd="0" parTransId="{D22DD12C-859E-4095-BEEB-8BAF2B0B8E4C}" sibTransId="{F421F423-B6B6-4379-A9AD-8191CD7E721A}"/>
    <dgm:cxn modelId="{FAA4A2D6-E096-4F03-960B-394CB7C90319}" type="presOf" srcId="{1D780246-7066-4B0A-B4B9-F242FE75B3FA}" destId="{0F9491F9-03D7-4F73-BA91-F7FADD3886CD}" srcOrd="0" destOrd="0" presId="urn:microsoft.com/office/officeart/2005/8/layout/vProcess5"/>
    <dgm:cxn modelId="{D8388ADC-BFAA-4B4B-B4BD-AC036167CA96}" srcId="{D084DDBE-3461-4F98-A21A-241B6BC90E94}" destId="{EB41D847-3FD2-489F-B4FB-B33138FE7253}" srcOrd="4" destOrd="0" parTransId="{6F7254D7-4087-470C-A287-0F2941D3059E}" sibTransId="{B669A0EE-0EDC-42CB-8F70-172ACDF7B48F}"/>
    <dgm:cxn modelId="{5BC822E6-50EF-41D0-B747-291FC3129FB0}" type="presOf" srcId="{49DF93D6-A3FA-4675-9704-720BB34E5560}" destId="{212007D3-1163-40C5-B760-37C250A52114}" srcOrd="1" destOrd="0" presId="urn:microsoft.com/office/officeart/2005/8/layout/vProcess5"/>
    <dgm:cxn modelId="{0C6601E9-25FE-4D08-BACA-6087427833FB}" type="presOf" srcId="{37CC353A-CC76-4081-9294-F9B8292BBB1E}" destId="{CFD9F4D7-1DAF-4D29-8B8E-A4B394ED9637}" srcOrd="0" destOrd="0" presId="urn:microsoft.com/office/officeart/2005/8/layout/vProcess5"/>
    <dgm:cxn modelId="{5648DCEC-DBDC-4879-96B3-82C43DDFFF64}" type="presOf" srcId="{E56A21EE-AB22-49AF-B358-041F6B9C1D48}" destId="{52FB17D6-F472-4D9E-B8DF-1480440E27E7}" srcOrd="0" destOrd="0" presId="urn:microsoft.com/office/officeart/2005/8/layout/vProcess5"/>
    <dgm:cxn modelId="{1B8A65BB-5DBB-4160-9A38-AAF5AB40B2A6}" type="presParOf" srcId="{5F545234-E4C4-4607-9096-FFAA9C7D68FA}" destId="{5E47BC09-002D-4871-A0C0-16AD1174E27E}" srcOrd="0" destOrd="0" presId="urn:microsoft.com/office/officeart/2005/8/layout/vProcess5"/>
    <dgm:cxn modelId="{4936BA28-D3ED-42CD-97EC-9CBD95060FE5}" type="presParOf" srcId="{5F545234-E4C4-4607-9096-FFAA9C7D68FA}" destId="{52FB17D6-F472-4D9E-B8DF-1480440E27E7}" srcOrd="1" destOrd="0" presId="urn:microsoft.com/office/officeart/2005/8/layout/vProcess5"/>
    <dgm:cxn modelId="{BEC9A258-530E-4807-BCF2-FE92AC2F050E}" type="presParOf" srcId="{5F545234-E4C4-4607-9096-FFAA9C7D68FA}" destId="{8CA07515-211D-4C9C-BCB9-8F9F14568E91}" srcOrd="2" destOrd="0" presId="urn:microsoft.com/office/officeart/2005/8/layout/vProcess5"/>
    <dgm:cxn modelId="{E0A6409B-0531-43D9-9253-83B2E4EED816}" type="presParOf" srcId="{5F545234-E4C4-4607-9096-FFAA9C7D68FA}" destId="{CFD9F4D7-1DAF-4D29-8B8E-A4B394ED9637}" srcOrd="3" destOrd="0" presId="urn:microsoft.com/office/officeart/2005/8/layout/vProcess5"/>
    <dgm:cxn modelId="{1637A67A-1796-43A9-88E8-C8C210E96C61}" type="presParOf" srcId="{5F545234-E4C4-4607-9096-FFAA9C7D68FA}" destId="{B5E2D334-F979-4EFD-942D-B54CED723A91}" srcOrd="4" destOrd="0" presId="urn:microsoft.com/office/officeart/2005/8/layout/vProcess5"/>
    <dgm:cxn modelId="{CEF68272-E04F-4FDC-ABD3-796AE53886DE}" type="presParOf" srcId="{5F545234-E4C4-4607-9096-FFAA9C7D68FA}" destId="{8BB64587-33D7-4485-9216-0687EC9AFEBC}" srcOrd="5" destOrd="0" presId="urn:microsoft.com/office/officeart/2005/8/layout/vProcess5"/>
    <dgm:cxn modelId="{5D9644FB-68D4-4B6E-A393-61F3AAC24637}" type="presParOf" srcId="{5F545234-E4C4-4607-9096-FFAA9C7D68FA}" destId="{2F2F3302-FA1B-4DE1-A370-DEE414B71FDF}" srcOrd="6" destOrd="0" presId="urn:microsoft.com/office/officeart/2005/8/layout/vProcess5"/>
    <dgm:cxn modelId="{50A780BF-1E7F-4289-B74C-C3B02806B3F2}" type="presParOf" srcId="{5F545234-E4C4-4607-9096-FFAA9C7D68FA}" destId="{8BDD83DD-A8A6-49B4-A7D6-1542BAA9B2B0}" srcOrd="7" destOrd="0" presId="urn:microsoft.com/office/officeart/2005/8/layout/vProcess5"/>
    <dgm:cxn modelId="{7ED55CB4-C67A-4258-B5E0-757108CEB447}" type="presParOf" srcId="{5F545234-E4C4-4607-9096-FFAA9C7D68FA}" destId="{0F9491F9-03D7-4F73-BA91-F7FADD3886CD}" srcOrd="8" destOrd="0" presId="urn:microsoft.com/office/officeart/2005/8/layout/vProcess5"/>
    <dgm:cxn modelId="{10A42E9B-BB5C-4834-B397-7B3A4E713EE0}" type="presParOf" srcId="{5F545234-E4C4-4607-9096-FFAA9C7D68FA}" destId="{AFD8C1F7-5B2E-4932-9C40-8832CE560C24}" srcOrd="9" destOrd="0" presId="urn:microsoft.com/office/officeart/2005/8/layout/vProcess5"/>
    <dgm:cxn modelId="{EF021F9B-7CA2-439F-9797-7381AE6E427F}" type="presParOf" srcId="{5F545234-E4C4-4607-9096-FFAA9C7D68FA}" destId="{9D9A6713-DAF4-4D2D-9FD4-4D6A0C9346A2}" srcOrd="10" destOrd="0" presId="urn:microsoft.com/office/officeart/2005/8/layout/vProcess5"/>
    <dgm:cxn modelId="{3574AA44-EC42-43F2-9B2E-D1247A8B7980}" type="presParOf" srcId="{5F545234-E4C4-4607-9096-FFAA9C7D68FA}" destId="{212007D3-1163-40C5-B760-37C250A52114}" srcOrd="11" destOrd="0" presId="urn:microsoft.com/office/officeart/2005/8/layout/vProcess5"/>
    <dgm:cxn modelId="{9CB044EA-97D0-4100-9F09-FE4ED49C3B6F}" type="presParOf" srcId="{5F545234-E4C4-4607-9096-FFAA9C7D68FA}" destId="{0126727F-938F-49EE-A7CF-9D326448FA32}" srcOrd="12" destOrd="0" presId="urn:microsoft.com/office/officeart/2005/8/layout/vProcess5"/>
    <dgm:cxn modelId="{A14863D4-A31B-4D40-91A1-115658A3B4F7}" type="presParOf" srcId="{5F545234-E4C4-4607-9096-FFAA9C7D68FA}" destId="{F19B35FC-285F-4444-B654-50F4E01B5193}" srcOrd="13" destOrd="0" presId="urn:microsoft.com/office/officeart/2005/8/layout/vProcess5"/>
    <dgm:cxn modelId="{6A4A086C-D6AD-4288-A3FE-3F4919BBBFDD}" type="presParOf" srcId="{5F545234-E4C4-4607-9096-FFAA9C7D68FA}" destId="{68262A4C-4486-474E-AC8D-25ACA126EE2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92176-CA44-4F8E-A951-31F342C3C614}"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en-IN"/>
        </a:p>
      </dgm:t>
    </dgm:pt>
    <dgm:pt modelId="{43F06A5D-0D94-42B5-8485-18967F4763A8}">
      <dgm:prSet phldrT="[Text]"/>
      <dgm:spPr/>
      <dgm:t>
        <a:bodyPr/>
        <a:lstStyle/>
        <a:p>
          <a:r>
            <a:rPr lang="en-US" dirty="0"/>
            <a:t>OS: Kali </a:t>
          </a:r>
          <a:r>
            <a:rPr lang="en-US" dirty="0" err="1"/>
            <a:t>linx</a:t>
          </a:r>
          <a:endParaRPr lang="en-IN" dirty="0"/>
        </a:p>
      </dgm:t>
    </dgm:pt>
    <dgm:pt modelId="{A037A8AA-3944-4608-AC17-BD85CB7BAB3D}" type="parTrans" cxnId="{4B75028F-9159-44F0-8B3D-BC1EB7703833}">
      <dgm:prSet/>
      <dgm:spPr/>
      <dgm:t>
        <a:bodyPr/>
        <a:lstStyle/>
        <a:p>
          <a:endParaRPr lang="en-IN"/>
        </a:p>
      </dgm:t>
    </dgm:pt>
    <dgm:pt modelId="{C283A757-18F4-4CA1-97B8-D256901AC1AF}" type="sibTrans" cxnId="{4B75028F-9159-44F0-8B3D-BC1EB770383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CD41966D-671D-4D07-AB3D-2C1131E34368}">
      <dgm:prSet phldrT="[Text]"/>
      <dgm:spPr/>
      <dgm:t>
        <a:bodyPr/>
        <a:lstStyle/>
        <a:p>
          <a:r>
            <a:rPr lang="en-US" dirty="0"/>
            <a:t>Standard Code Editor</a:t>
          </a:r>
          <a:endParaRPr lang="en-IN" dirty="0"/>
        </a:p>
      </dgm:t>
    </dgm:pt>
    <dgm:pt modelId="{D90225D6-7056-44B0-A38A-BAB2AD7E8C5B}" type="parTrans" cxnId="{3E563049-F220-4F80-84CA-63FFAEE1AF08}">
      <dgm:prSet/>
      <dgm:spPr/>
      <dgm:t>
        <a:bodyPr/>
        <a:lstStyle/>
        <a:p>
          <a:endParaRPr lang="en-IN"/>
        </a:p>
      </dgm:t>
    </dgm:pt>
    <dgm:pt modelId="{158A3DAF-13D7-46DC-B678-4C53C6EDB25A}" type="sibTrans" cxnId="{3E563049-F220-4F80-84CA-63FFAEE1AF08}">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dgm:spPr>
      <dgm:t>
        <a:bodyPr/>
        <a:lstStyle/>
        <a:p>
          <a:endParaRPr lang="en-IN"/>
        </a:p>
      </dgm:t>
    </dgm:pt>
    <dgm:pt modelId="{40C5F4B6-67EC-416A-B79C-8D3C62BE0F69}" type="pres">
      <dgm:prSet presAssocID="{A1C92176-CA44-4F8E-A951-31F342C3C614}" presName="Name0" presStyleCnt="0">
        <dgm:presLayoutVars>
          <dgm:chMax val="7"/>
          <dgm:chPref val="7"/>
          <dgm:dir/>
        </dgm:presLayoutVars>
      </dgm:prSet>
      <dgm:spPr/>
    </dgm:pt>
    <dgm:pt modelId="{045F5EF4-206C-48B1-B8FF-7AAFBE29E313}" type="pres">
      <dgm:prSet presAssocID="{A1C92176-CA44-4F8E-A951-31F342C3C614}" presName="dot1" presStyleLbl="alignNode1" presStyleIdx="0" presStyleCnt="10"/>
      <dgm:spPr/>
    </dgm:pt>
    <dgm:pt modelId="{7DF62BB6-3127-416C-AEDF-AEDA09ABCA7D}" type="pres">
      <dgm:prSet presAssocID="{A1C92176-CA44-4F8E-A951-31F342C3C614}" presName="dot2" presStyleLbl="alignNode1" presStyleIdx="1" presStyleCnt="10"/>
      <dgm:spPr/>
    </dgm:pt>
    <dgm:pt modelId="{54DE6E5D-1072-4F52-8149-EE64E17C7BB6}" type="pres">
      <dgm:prSet presAssocID="{A1C92176-CA44-4F8E-A951-31F342C3C614}" presName="dot3" presStyleLbl="alignNode1" presStyleIdx="2" presStyleCnt="10"/>
      <dgm:spPr/>
    </dgm:pt>
    <dgm:pt modelId="{7639602C-0EC3-4F71-B288-AD69C2CFC61F}" type="pres">
      <dgm:prSet presAssocID="{A1C92176-CA44-4F8E-A951-31F342C3C614}" presName="dotArrow1" presStyleLbl="alignNode1" presStyleIdx="3" presStyleCnt="10"/>
      <dgm:spPr/>
    </dgm:pt>
    <dgm:pt modelId="{5DFDD9C1-4F96-4C5C-AA04-84BA2B881A51}" type="pres">
      <dgm:prSet presAssocID="{A1C92176-CA44-4F8E-A951-31F342C3C614}" presName="dotArrow2" presStyleLbl="alignNode1" presStyleIdx="4" presStyleCnt="10"/>
      <dgm:spPr/>
    </dgm:pt>
    <dgm:pt modelId="{C3AD1726-E428-45F8-87D2-4A72EE2BC87A}" type="pres">
      <dgm:prSet presAssocID="{A1C92176-CA44-4F8E-A951-31F342C3C614}" presName="dotArrow3" presStyleLbl="alignNode1" presStyleIdx="5" presStyleCnt="10"/>
      <dgm:spPr/>
    </dgm:pt>
    <dgm:pt modelId="{25439701-188E-4070-9751-9C37F22C689E}" type="pres">
      <dgm:prSet presAssocID="{A1C92176-CA44-4F8E-A951-31F342C3C614}" presName="dotArrow4" presStyleLbl="alignNode1" presStyleIdx="6" presStyleCnt="10"/>
      <dgm:spPr/>
    </dgm:pt>
    <dgm:pt modelId="{423AF175-78F0-4174-B198-FBE149CA3BE4}" type="pres">
      <dgm:prSet presAssocID="{A1C92176-CA44-4F8E-A951-31F342C3C614}" presName="dotArrow5" presStyleLbl="alignNode1" presStyleIdx="7" presStyleCnt="10"/>
      <dgm:spPr/>
    </dgm:pt>
    <dgm:pt modelId="{D6388804-A080-4A14-AECB-CA6F47A543CE}" type="pres">
      <dgm:prSet presAssocID="{A1C92176-CA44-4F8E-A951-31F342C3C614}" presName="dotArrow6" presStyleLbl="alignNode1" presStyleIdx="8" presStyleCnt="10"/>
      <dgm:spPr/>
    </dgm:pt>
    <dgm:pt modelId="{2BCC195D-C67C-4DDA-90DB-1C00EF6CF2B5}" type="pres">
      <dgm:prSet presAssocID="{A1C92176-CA44-4F8E-A951-31F342C3C614}" presName="dotArrow7" presStyleLbl="alignNode1" presStyleIdx="9" presStyleCnt="10"/>
      <dgm:spPr/>
    </dgm:pt>
    <dgm:pt modelId="{364540DF-07AD-48EF-AEB7-49AD25746971}" type="pres">
      <dgm:prSet presAssocID="{43F06A5D-0D94-42B5-8485-18967F4763A8}" presName="parTx1" presStyleLbl="node1" presStyleIdx="0" presStyleCnt="2"/>
      <dgm:spPr/>
    </dgm:pt>
    <dgm:pt modelId="{3FE9A84D-E8A1-42DE-95B2-343A337EE0E8}" type="pres">
      <dgm:prSet presAssocID="{C283A757-18F4-4CA1-97B8-D256901AC1AF}" presName="picture1" presStyleCnt="0"/>
      <dgm:spPr/>
    </dgm:pt>
    <dgm:pt modelId="{DDB7C8F8-5F65-4EE1-8A7C-B44182B2F1AF}" type="pres">
      <dgm:prSet presAssocID="{C283A757-18F4-4CA1-97B8-D256901AC1AF}" presName="imageRepeatNode" presStyleLbl="fgImgPlace1" presStyleIdx="0" presStyleCnt="2"/>
      <dgm:spPr/>
    </dgm:pt>
    <dgm:pt modelId="{56099337-9B14-40E3-97EB-7D1A718CA02C}" type="pres">
      <dgm:prSet presAssocID="{CD41966D-671D-4D07-AB3D-2C1131E34368}" presName="parTx2" presStyleLbl="node1" presStyleIdx="1" presStyleCnt="2"/>
      <dgm:spPr/>
    </dgm:pt>
    <dgm:pt modelId="{F760C4CC-22F3-4A5A-81F3-41FBE3EA628E}" type="pres">
      <dgm:prSet presAssocID="{158A3DAF-13D7-46DC-B678-4C53C6EDB25A}" presName="picture2" presStyleCnt="0"/>
      <dgm:spPr/>
    </dgm:pt>
    <dgm:pt modelId="{A2E128B0-9F15-4730-8AA6-4C24DC4785DB}" type="pres">
      <dgm:prSet presAssocID="{158A3DAF-13D7-46DC-B678-4C53C6EDB25A}" presName="imageRepeatNode" presStyleLbl="fgImgPlace1" presStyleIdx="1" presStyleCnt="2"/>
      <dgm:spPr/>
    </dgm:pt>
  </dgm:ptLst>
  <dgm:cxnLst>
    <dgm:cxn modelId="{D83EB415-CDCA-4DB9-927C-F29AB43976EF}" type="presOf" srcId="{A1C92176-CA44-4F8E-A951-31F342C3C614}" destId="{40C5F4B6-67EC-416A-B79C-8D3C62BE0F69}" srcOrd="0" destOrd="0" presId="urn:microsoft.com/office/officeart/2008/layout/AscendingPictureAccentProcess"/>
    <dgm:cxn modelId="{3E563049-F220-4F80-84CA-63FFAEE1AF08}" srcId="{A1C92176-CA44-4F8E-A951-31F342C3C614}" destId="{CD41966D-671D-4D07-AB3D-2C1131E34368}" srcOrd="1" destOrd="0" parTransId="{D90225D6-7056-44B0-A38A-BAB2AD7E8C5B}" sibTransId="{158A3DAF-13D7-46DC-B678-4C53C6EDB25A}"/>
    <dgm:cxn modelId="{C5680070-989D-445F-A10D-19DDC95D4779}" type="presOf" srcId="{CD41966D-671D-4D07-AB3D-2C1131E34368}" destId="{56099337-9B14-40E3-97EB-7D1A718CA02C}" srcOrd="0" destOrd="0" presId="urn:microsoft.com/office/officeart/2008/layout/AscendingPictureAccentProcess"/>
    <dgm:cxn modelId="{4B75028F-9159-44F0-8B3D-BC1EB7703833}" srcId="{A1C92176-CA44-4F8E-A951-31F342C3C614}" destId="{43F06A5D-0D94-42B5-8485-18967F4763A8}" srcOrd="0" destOrd="0" parTransId="{A037A8AA-3944-4608-AC17-BD85CB7BAB3D}" sibTransId="{C283A757-18F4-4CA1-97B8-D256901AC1AF}"/>
    <dgm:cxn modelId="{1ACE1D90-0066-4288-B838-9814DC7E66AC}" type="presOf" srcId="{43F06A5D-0D94-42B5-8485-18967F4763A8}" destId="{364540DF-07AD-48EF-AEB7-49AD25746971}" srcOrd="0" destOrd="0" presId="urn:microsoft.com/office/officeart/2008/layout/AscendingPictureAccentProcess"/>
    <dgm:cxn modelId="{B0418FBF-D3EF-44B9-AF22-CF3431071E0C}" type="presOf" srcId="{158A3DAF-13D7-46DC-B678-4C53C6EDB25A}" destId="{A2E128B0-9F15-4730-8AA6-4C24DC4785DB}" srcOrd="0" destOrd="0" presId="urn:microsoft.com/office/officeart/2008/layout/AscendingPictureAccentProcess"/>
    <dgm:cxn modelId="{E4F68FF8-1E69-4F64-86FD-8473EF2F8E79}" type="presOf" srcId="{C283A757-18F4-4CA1-97B8-D256901AC1AF}" destId="{DDB7C8F8-5F65-4EE1-8A7C-B44182B2F1AF}" srcOrd="0" destOrd="0" presId="urn:microsoft.com/office/officeart/2008/layout/AscendingPictureAccentProcess"/>
    <dgm:cxn modelId="{D08C2D1C-CA02-42B3-A984-FEE2997E98BE}" type="presParOf" srcId="{40C5F4B6-67EC-416A-B79C-8D3C62BE0F69}" destId="{045F5EF4-206C-48B1-B8FF-7AAFBE29E313}" srcOrd="0" destOrd="0" presId="urn:microsoft.com/office/officeart/2008/layout/AscendingPictureAccentProcess"/>
    <dgm:cxn modelId="{F3ABB542-961F-4898-AB02-60BBB80F0644}" type="presParOf" srcId="{40C5F4B6-67EC-416A-B79C-8D3C62BE0F69}" destId="{7DF62BB6-3127-416C-AEDF-AEDA09ABCA7D}" srcOrd="1" destOrd="0" presId="urn:microsoft.com/office/officeart/2008/layout/AscendingPictureAccentProcess"/>
    <dgm:cxn modelId="{DC71569D-0023-4662-B878-EF7280A261E8}" type="presParOf" srcId="{40C5F4B6-67EC-416A-B79C-8D3C62BE0F69}" destId="{54DE6E5D-1072-4F52-8149-EE64E17C7BB6}" srcOrd="2" destOrd="0" presId="urn:microsoft.com/office/officeart/2008/layout/AscendingPictureAccentProcess"/>
    <dgm:cxn modelId="{C7821954-C59E-4646-862C-81B2078828FF}" type="presParOf" srcId="{40C5F4B6-67EC-416A-B79C-8D3C62BE0F69}" destId="{7639602C-0EC3-4F71-B288-AD69C2CFC61F}" srcOrd="3" destOrd="0" presId="urn:microsoft.com/office/officeart/2008/layout/AscendingPictureAccentProcess"/>
    <dgm:cxn modelId="{49055911-7C8D-4FFB-B23C-6077AD7341A7}" type="presParOf" srcId="{40C5F4B6-67EC-416A-B79C-8D3C62BE0F69}" destId="{5DFDD9C1-4F96-4C5C-AA04-84BA2B881A51}" srcOrd="4" destOrd="0" presId="urn:microsoft.com/office/officeart/2008/layout/AscendingPictureAccentProcess"/>
    <dgm:cxn modelId="{5FCB9085-97C5-45EF-8C6E-27ED1BF58067}" type="presParOf" srcId="{40C5F4B6-67EC-416A-B79C-8D3C62BE0F69}" destId="{C3AD1726-E428-45F8-87D2-4A72EE2BC87A}" srcOrd="5" destOrd="0" presId="urn:microsoft.com/office/officeart/2008/layout/AscendingPictureAccentProcess"/>
    <dgm:cxn modelId="{0C98F743-98D5-4DEF-81BB-595BBE393BAE}" type="presParOf" srcId="{40C5F4B6-67EC-416A-B79C-8D3C62BE0F69}" destId="{25439701-188E-4070-9751-9C37F22C689E}" srcOrd="6" destOrd="0" presId="urn:microsoft.com/office/officeart/2008/layout/AscendingPictureAccentProcess"/>
    <dgm:cxn modelId="{DC72FB95-CBF8-415D-996E-37E40FEA7EE4}" type="presParOf" srcId="{40C5F4B6-67EC-416A-B79C-8D3C62BE0F69}" destId="{423AF175-78F0-4174-B198-FBE149CA3BE4}" srcOrd="7" destOrd="0" presId="urn:microsoft.com/office/officeart/2008/layout/AscendingPictureAccentProcess"/>
    <dgm:cxn modelId="{386810E0-C1B6-4044-91B7-D58A2FA73DA9}" type="presParOf" srcId="{40C5F4B6-67EC-416A-B79C-8D3C62BE0F69}" destId="{D6388804-A080-4A14-AECB-CA6F47A543CE}" srcOrd="8" destOrd="0" presId="urn:microsoft.com/office/officeart/2008/layout/AscendingPictureAccentProcess"/>
    <dgm:cxn modelId="{B1AA2610-57E4-4058-B4FE-41E9EBF7B642}" type="presParOf" srcId="{40C5F4B6-67EC-416A-B79C-8D3C62BE0F69}" destId="{2BCC195D-C67C-4DDA-90DB-1C00EF6CF2B5}" srcOrd="9" destOrd="0" presId="urn:microsoft.com/office/officeart/2008/layout/AscendingPictureAccentProcess"/>
    <dgm:cxn modelId="{44707CB5-2DE7-4832-8138-5F64CF1ADE5C}" type="presParOf" srcId="{40C5F4B6-67EC-416A-B79C-8D3C62BE0F69}" destId="{364540DF-07AD-48EF-AEB7-49AD25746971}" srcOrd="10" destOrd="0" presId="urn:microsoft.com/office/officeart/2008/layout/AscendingPictureAccentProcess"/>
    <dgm:cxn modelId="{08683D7C-8B22-497D-A0D9-970B98A3DF8C}" type="presParOf" srcId="{40C5F4B6-67EC-416A-B79C-8D3C62BE0F69}" destId="{3FE9A84D-E8A1-42DE-95B2-343A337EE0E8}" srcOrd="11" destOrd="0" presId="urn:microsoft.com/office/officeart/2008/layout/AscendingPictureAccentProcess"/>
    <dgm:cxn modelId="{B880F8B1-E170-4069-881B-6BBD45F7416F}" type="presParOf" srcId="{3FE9A84D-E8A1-42DE-95B2-343A337EE0E8}" destId="{DDB7C8F8-5F65-4EE1-8A7C-B44182B2F1AF}" srcOrd="0" destOrd="0" presId="urn:microsoft.com/office/officeart/2008/layout/AscendingPictureAccentProcess"/>
    <dgm:cxn modelId="{FA9FB051-A256-421E-9DDC-8D961F17A3CD}" type="presParOf" srcId="{40C5F4B6-67EC-416A-B79C-8D3C62BE0F69}" destId="{56099337-9B14-40E3-97EB-7D1A718CA02C}" srcOrd="12" destOrd="0" presId="urn:microsoft.com/office/officeart/2008/layout/AscendingPictureAccentProcess"/>
    <dgm:cxn modelId="{EED8E017-0D97-4D33-A46C-30D0EB2F7CAF}" type="presParOf" srcId="{40C5F4B6-67EC-416A-B79C-8D3C62BE0F69}" destId="{F760C4CC-22F3-4A5A-81F3-41FBE3EA628E}" srcOrd="13" destOrd="0" presId="urn:microsoft.com/office/officeart/2008/layout/AscendingPictureAccentProcess"/>
    <dgm:cxn modelId="{5A241638-D045-4EA1-9833-3D24E4788AB8}" type="presParOf" srcId="{F760C4CC-22F3-4A5A-81F3-41FBE3EA628E}" destId="{A2E128B0-9F15-4730-8AA6-4C24DC4785DB}"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408519-DFFA-4541-901F-7B53562D34B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74C617EA-6FF1-46BC-90AB-2A8F9B3A14E8}">
      <dgm:prSet phldrT="[Text]"/>
      <dgm:spPr/>
      <dgm:t>
        <a:bodyPr/>
        <a:lstStyle/>
        <a:p>
          <a:r>
            <a:rPr lang="en-US" dirty="0"/>
            <a:t>Scan vulnerability on website</a:t>
          </a:r>
          <a:endParaRPr lang="en-IN" dirty="0"/>
        </a:p>
      </dgm:t>
    </dgm:pt>
    <dgm:pt modelId="{D70091B2-165C-4EF8-A46C-AE165C2C1AC7}" type="parTrans" cxnId="{3601024D-5530-4E55-B57A-4A2AFD2FB29B}">
      <dgm:prSet/>
      <dgm:spPr/>
      <dgm:t>
        <a:bodyPr/>
        <a:lstStyle/>
        <a:p>
          <a:endParaRPr lang="en-IN"/>
        </a:p>
      </dgm:t>
    </dgm:pt>
    <dgm:pt modelId="{5806260F-546A-4DA5-BD82-AFD10B572BAE}" type="sibTrans" cxnId="{3601024D-5530-4E55-B57A-4A2AFD2FB29B}">
      <dgm:prSet/>
      <dgm:spPr/>
      <dgm:t>
        <a:bodyPr/>
        <a:lstStyle/>
        <a:p>
          <a:endParaRPr lang="en-IN"/>
        </a:p>
      </dgm:t>
    </dgm:pt>
    <dgm:pt modelId="{7DAFC981-DE12-4343-A758-A1DDD1CF1A32}">
      <dgm:prSet phldrT="[Text]"/>
      <dgm:spPr/>
      <dgm:t>
        <a:bodyPr/>
        <a:lstStyle/>
        <a:p>
          <a:endParaRPr lang="en-IN" dirty="0"/>
        </a:p>
      </dgm:t>
    </dgm:pt>
    <dgm:pt modelId="{A47F7594-464B-4C4C-B149-2233E7ADE452}" type="parTrans" cxnId="{82A9B099-A730-4F02-A88E-E71AAEA5A84D}">
      <dgm:prSet/>
      <dgm:spPr/>
      <dgm:t>
        <a:bodyPr/>
        <a:lstStyle/>
        <a:p>
          <a:endParaRPr lang="en-IN"/>
        </a:p>
      </dgm:t>
    </dgm:pt>
    <dgm:pt modelId="{DC4514CC-E768-4563-ABD5-F4D9CABDF54F}" type="sibTrans" cxnId="{82A9B099-A730-4F02-A88E-E71AAEA5A84D}">
      <dgm:prSet/>
      <dgm:spPr/>
      <dgm:t>
        <a:bodyPr/>
        <a:lstStyle/>
        <a:p>
          <a:endParaRPr lang="en-IN"/>
        </a:p>
      </dgm:t>
    </dgm:pt>
    <dgm:pt modelId="{3EA97297-E370-4DAA-890A-ACF7FBF328E3}">
      <dgm:prSet phldrT="[Text]"/>
      <dgm:spPr/>
      <dgm:t>
        <a:bodyPr/>
        <a:lstStyle/>
        <a:p>
          <a:r>
            <a:rPr lang="en-US" dirty="0"/>
            <a:t>Web application</a:t>
          </a:r>
          <a:endParaRPr lang="en-IN" dirty="0"/>
        </a:p>
      </dgm:t>
    </dgm:pt>
    <dgm:pt modelId="{EA1909D0-7941-42AE-8D5A-1C96473567CD}" type="parTrans" cxnId="{6808F949-C869-468B-846C-99A83D7A33E0}">
      <dgm:prSet/>
      <dgm:spPr/>
      <dgm:t>
        <a:bodyPr/>
        <a:lstStyle/>
        <a:p>
          <a:endParaRPr lang="en-IN"/>
        </a:p>
      </dgm:t>
    </dgm:pt>
    <dgm:pt modelId="{6351C959-FBC3-4ADB-BBC5-8ADA7C348952}" type="sibTrans" cxnId="{6808F949-C869-468B-846C-99A83D7A33E0}">
      <dgm:prSet/>
      <dgm:spPr/>
      <dgm:t>
        <a:bodyPr/>
        <a:lstStyle/>
        <a:p>
          <a:endParaRPr lang="en-IN"/>
        </a:p>
      </dgm:t>
    </dgm:pt>
    <dgm:pt modelId="{7A7C6889-F4DA-4A11-8F08-0037CB32E1AD}" type="pres">
      <dgm:prSet presAssocID="{0D408519-DFFA-4541-901F-7B53562D34BF}" presName="Name0" presStyleCnt="0">
        <dgm:presLayoutVars>
          <dgm:chMax/>
          <dgm:chPref/>
          <dgm:dir/>
          <dgm:animLvl val="lvl"/>
        </dgm:presLayoutVars>
      </dgm:prSet>
      <dgm:spPr/>
    </dgm:pt>
    <dgm:pt modelId="{96B862FA-F57A-4FF0-B8B0-9FE5D2C6778F}" type="pres">
      <dgm:prSet presAssocID="{74C617EA-6FF1-46BC-90AB-2A8F9B3A14E8}" presName="composite" presStyleCnt="0"/>
      <dgm:spPr/>
    </dgm:pt>
    <dgm:pt modelId="{1924BC49-B110-4186-85C2-F8D5B69841D2}" type="pres">
      <dgm:prSet presAssocID="{74C617EA-6FF1-46BC-90AB-2A8F9B3A14E8}" presName="Parent1" presStyleLbl="node1" presStyleIdx="0" presStyleCnt="6">
        <dgm:presLayoutVars>
          <dgm:chMax val="1"/>
          <dgm:chPref val="1"/>
          <dgm:bulletEnabled val="1"/>
        </dgm:presLayoutVars>
      </dgm:prSet>
      <dgm:spPr/>
    </dgm:pt>
    <dgm:pt modelId="{2223A8E0-D650-4D00-9FC7-572DED1BF293}" type="pres">
      <dgm:prSet presAssocID="{74C617EA-6FF1-46BC-90AB-2A8F9B3A14E8}" presName="Childtext1" presStyleLbl="revTx" presStyleIdx="0" presStyleCnt="3">
        <dgm:presLayoutVars>
          <dgm:chMax val="0"/>
          <dgm:chPref val="0"/>
          <dgm:bulletEnabled val="1"/>
        </dgm:presLayoutVars>
      </dgm:prSet>
      <dgm:spPr/>
    </dgm:pt>
    <dgm:pt modelId="{09C12C2E-833F-4BB1-9FC6-EA5271FC7F9C}" type="pres">
      <dgm:prSet presAssocID="{74C617EA-6FF1-46BC-90AB-2A8F9B3A14E8}" presName="BalanceSpacing" presStyleCnt="0"/>
      <dgm:spPr/>
    </dgm:pt>
    <dgm:pt modelId="{424EC94B-4C17-4A33-964B-CFDFB559EECA}" type="pres">
      <dgm:prSet presAssocID="{74C617EA-6FF1-46BC-90AB-2A8F9B3A14E8}" presName="BalanceSpacing1" presStyleCnt="0"/>
      <dgm:spPr/>
    </dgm:pt>
    <dgm:pt modelId="{26BD772F-EAD5-4055-B90E-6464239721F4}" type="pres">
      <dgm:prSet presAssocID="{5806260F-546A-4DA5-BD82-AFD10B572BAE}" presName="Accent1Text" presStyleLbl="node1" presStyleIdx="1" presStyleCnt="6"/>
      <dgm:spPr/>
    </dgm:pt>
    <dgm:pt modelId="{C6284BBF-D6C9-474C-851C-590E0538EEC3}" type="pres">
      <dgm:prSet presAssocID="{5806260F-546A-4DA5-BD82-AFD10B572BAE}" presName="spaceBetweenRectangles" presStyleCnt="0"/>
      <dgm:spPr/>
    </dgm:pt>
    <dgm:pt modelId="{3816AC58-993A-4625-844E-CFA666C91875}" type="pres">
      <dgm:prSet presAssocID="{7DAFC981-DE12-4343-A758-A1DDD1CF1A32}" presName="composite" presStyleCnt="0"/>
      <dgm:spPr/>
    </dgm:pt>
    <dgm:pt modelId="{BB9FD496-CD48-4F29-BCED-7C85218165B7}" type="pres">
      <dgm:prSet presAssocID="{7DAFC981-DE12-4343-A758-A1DDD1CF1A32}" presName="Parent1" presStyleLbl="node1" presStyleIdx="2" presStyleCnt="6">
        <dgm:presLayoutVars>
          <dgm:chMax val="1"/>
          <dgm:chPref val="1"/>
          <dgm:bulletEnabled val="1"/>
        </dgm:presLayoutVars>
      </dgm:prSet>
      <dgm:spPr/>
    </dgm:pt>
    <dgm:pt modelId="{34499039-43D1-4E42-9380-8D06395D4689}" type="pres">
      <dgm:prSet presAssocID="{7DAFC981-DE12-4343-A758-A1DDD1CF1A32}" presName="Childtext1" presStyleLbl="revTx" presStyleIdx="1" presStyleCnt="3" custScaleX="51830" custScaleY="74078" custLinFactNeighborX="14377">
        <dgm:presLayoutVars>
          <dgm:chMax val="0"/>
          <dgm:chPref val="0"/>
          <dgm:bulletEnabled val="1"/>
        </dgm:presLayoutVars>
      </dgm:prSet>
      <dgm:spPr/>
    </dgm:pt>
    <dgm:pt modelId="{75548D7F-CEF3-4841-B2CB-B8A1647E9474}" type="pres">
      <dgm:prSet presAssocID="{7DAFC981-DE12-4343-A758-A1DDD1CF1A32}" presName="BalanceSpacing" presStyleCnt="0"/>
      <dgm:spPr/>
    </dgm:pt>
    <dgm:pt modelId="{E6D931C5-4E00-4648-8500-D0D1C886224D}" type="pres">
      <dgm:prSet presAssocID="{7DAFC981-DE12-4343-A758-A1DDD1CF1A32}" presName="BalanceSpacing1" presStyleCnt="0"/>
      <dgm:spPr/>
    </dgm:pt>
    <dgm:pt modelId="{DEF5C488-F142-4D9D-B3D2-59615F88CDEA}" type="pres">
      <dgm:prSet presAssocID="{DC4514CC-E768-4563-ABD5-F4D9CABDF54F}" presName="Accent1Text" presStyleLbl="node1" presStyleIdx="3" presStyleCnt="6" custLinFactNeighborX="3397" custLinFactNeighborY="-1773"/>
      <dgm:spPr/>
    </dgm:pt>
    <dgm:pt modelId="{B8B2EF03-4946-4D5D-9241-80354F1B9303}" type="pres">
      <dgm:prSet presAssocID="{DC4514CC-E768-4563-ABD5-F4D9CABDF54F}" presName="spaceBetweenRectangles" presStyleCnt="0"/>
      <dgm:spPr/>
    </dgm:pt>
    <dgm:pt modelId="{D1169EDD-1EEC-4153-930F-24088EEC0DF4}" type="pres">
      <dgm:prSet presAssocID="{3EA97297-E370-4DAA-890A-ACF7FBF328E3}" presName="composite" presStyleCnt="0"/>
      <dgm:spPr/>
    </dgm:pt>
    <dgm:pt modelId="{05ED6C15-63C6-4920-905E-D92F52D7D62C}" type="pres">
      <dgm:prSet presAssocID="{3EA97297-E370-4DAA-890A-ACF7FBF328E3}" presName="Parent1" presStyleLbl="node1" presStyleIdx="4" presStyleCnt="6" custLinFactNeighborY="2364">
        <dgm:presLayoutVars>
          <dgm:chMax val="1"/>
          <dgm:chPref val="1"/>
          <dgm:bulletEnabled val="1"/>
        </dgm:presLayoutVars>
      </dgm:prSet>
      <dgm:spPr/>
    </dgm:pt>
    <dgm:pt modelId="{41BC5C73-BC18-460E-B874-E3CE47134DDB}" type="pres">
      <dgm:prSet presAssocID="{3EA97297-E370-4DAA-890A-ACF7FBF328E3}" presName="Childtext1" presStyleLbl="revTx" presStyleIdx="2" presStyleCnt="3">
        <dgm:presLayoutVars>
          <dgm:chMax val="0"/>
          <dgm:chPref val="0"/>
          <dgm:bulletEnabled val="1"/>
        </dgm:presLayoutVars>
      </dgm:prSet>
      <dgm:spPr/>
    </dgm:pt>
    <dgm:pt modelId="{251F7249-4639-47F0-B330-FB92477009B1}" type="pres">
      <dgm:prSet presAssocID="{3EA97297-E370-4DAA-890A-ACF7FBF328E3}" presName="BalanceSpacing" presStyleCnt="0"/>
      <dgm:spPr/>
    </dgm:pt>
    <dgm:pt modelId="{F6932DC3-80D8-4347-82B0-325CB5EF04BB}" type="pres">
      <dgm:prSet presAssocID="{3EA97297-E370-4DAA-890A-ACF7FBF328E3}" presName="BalanceSpacing1" presStyleCnt="0"/>
      <dgm:spPr/>
    </dgm:pt>
    <dgm:pt modelId="{E1EEC872-2D70-4361-AF01-35AA941D5F3E}" type="pres">
      <dgm:prSet presAssocID="{6351C959-FBC3-4ADB-BBC5-8ADA7C348952}" presName="Accent1Text" presStyleLbl="node1" presStyleIdx="5" presStyleCnt="6" custLinFactNeighborX="-1303" custLinFactNeighborY="4142"/>
      <dgm:spPr/>
    </dgm:pt>
  </dgm:ptLst>
  <dgm:cxnLst>
    <dgm:cxn modelId="{B69C4422-083D-45C9-927F-1CBF85B8C20B}" type="presOf" srcId="{3EA97297-E370-4DAA-890A-ACF7FBF328E3}" destId="{05ED6C15-63C6-4920-905E-D92F52D7D62C}" srcOrd="0" destOrd="0" presId="urn:microsoft.com/office/officeart/2008/layout/AlternatingHexagons"/>
    <dgm:cxn modelId="{21D8AB2F-303A-4797-8BA7-0044DE1E32FD}" type="presOf" srcId="{7DAFC981-DE12-4343-A758-A1DDD1CF1A32}" destId="{BB9FD496-CD48-4F29-BCED-7C85218165B7}" srcOrd="0" destOrd="0" presId="urn:microsoft.com/office/officeart/2008/layout/AlternatingHexagons"/>
    <dgm:cxn modelId="{6808F949-C869-468B-846C-99A83D7A33E0}" srcId="{0D408519-DFFA-4541-901F-7B53562D34BF}" destId="{3EA97297-E370-4DAA-890A-ACF7FBF328E3}" srcOrd="2" destOrd="0" parTransId="{EA1909D0-7941-42AE-8D5A-1C96473567CD}" sibTransId="{6351C959-FBC3-4ADB-BBC5-8ADA7C348952}"/>
    <dgm:cxn modelId="{3601024D-5530-4E55-B57A-4A2AFD2FB29B}" srcId="{0D408519-DFFA-4541-901F-7B53562D34BF}" destId="{74C617EA-6FF1-46BC-90AB-2A8F9B3A14E8}" srcOrd="0" destOrd="0" parTransId="{D70091B2-165C-4EF8-A46C-AE165C2C1AC7}" sibTransId="{5806260F-546A-4DA5-BD82-AFD10B572BAE}"/>
    <dgm:cxn modelId="{B045C06F-1A55-443B-B4AA-A538CC756987}" type="presOf" srcId="{0D408519-DFFA-4541-901F-7B53562D34BF}" destId="{7A7C6889-F4DA-4A11-8F08-0037CB32E1AD}" srcOrd="0" destOrd="0" presId="urn:microsoft.com/office/officeart/2008/layout/AlternatingHexagons"/>
    <dgm:cxn modelId="{64080073-2565-4919-BAEA-11BA035049DD}" type="presOf" srcId="{DC4514CC-E768-4563-ABD5-F4D9CABDF54F}" destId="{DEF5C488-F142-4D9D-B3D2-59615F88CDEA}" srcOrd="0" destOrd="0" presId="urn:microsoft.com/office/officeart/2008/layout/AlternatingHexagons"/>
    <dgm:cxn modelId="{95CEDA97-9ACB-4AA0-8B49-F16A791ABC8C}" type="presOf" srcId="{5806260F-546A-4DA5-BD82-AFD10B572BAE}" destId="{26BD772F-EAD5-4055-B90E-6464239721F4}" srcOrd="0" destOrd="0" presId="urn:microsoft.com/office/officeart/2008/layout/AlternatingHexagons"/>
    <dgm:cxn modelId="{82A9B099-A730-4F02-A88E-E71AAEA5A84D}" srcId="{0D408519-DFFA-4541-901F-7B53562D34BF}" destId="{7DAFC981-DE12-4343-A758-A1DDD1CF1A32}" srcOrd="1" destOrd="0" parTransId="{A47F7594-464B-4C4C-B149-2233E7ADE452}" sibTransId="{DC4514CC-E768-4563-ABD5-F4D9CABDF54F}"/>
    <dgm:cxn modelId="{8757CEAA-D4C9-430F-9AC7-EC1393057EE3}" type="presOf" srcId="{6351C959-FBC3-4ADB-BBC5-8ADA7C348952}" destId="{E1EEC872-2D70-4361-AF01-35AA941D5F3E}" srcOrd="0" destOrd="0" presId="urn:microsoft.com/office/officeart/2008/layout/AlternatingHexagons"/>
    <dgm:cxn modelId="{53F55CF3-3A5A-4A3C-B962-F0D353D57126}" type="presOf" srcId="{74C617EA-6FF1-46BC-90AB-2A8F9B3A14E8}" destId="{1924BC49-B110-4186-85C2-F8D5B69841D2}" srcOrd="0" destOrd="0" presId="urn:microsoft.com/office/officeart/2008/layout/AlternatingHexagons"/>
    <dgm:cxn modelId="{1EAE5754-CA67-41AA-8308-9EF40BC4F39A}" type="presParOf" srcId="{7A7C6889-F4DA-4A11-8F08-0037CB32E1AD}" destId="{96B862FA-F57A-4FF0-B8B0-9FE5D2C6778F}" srcOrd="0" destOrd="0" presId="urn:microsoft.com/office/officeart/2008/layout/AlternatingHexagons"/>
    <dgm:cxn modelId="{1F550EC4-528E-4519-BFBE-8DB59CF1F51B}" type="presParOf" srcId="{96B862FA-F57A-4FF0-B8B0-9FE5D2C6778F}" destId="{1924BC49-B110-4186-85C2-F8D5B69841D2}" srcOrd="0" destOrd="0" presId="urn:microsoft.com/office/officeart/2008/layout/AlternatingHexagons"/>
    <dgm:cxn modelId="{AADD0F90-0370-427B-96B2-E015292E53EB}" type="presParOf" srcId="{96B862FA-F57A-4FF0-B8B0-9FE5D2C6778F}" destId="{2223A8E0-D650-4D00-9FC7-572DED1BF293}" srcOrd="1" destOrd="0" presId="urn:microsoft.com/office/officeart/2008/layout/AlternatingHexagons"/>
    <dgm:cxn modelId="{F29FF696-1405-433F-A1BA-2280C8909140}" type="presParOf" srcId="{96B862FA-F57A-4FF0-B8B0-9FE5D2C6778F}" destId="{09C12C2E-833F-4BB1-9FC6-EA5271FC7F9C}" srcOrd="2" destOrd="0" presId="urn:microsoft.com/office/officeart/2008/layout/AlternatingHexagons"/>
    <dgm:cxn modelId="{10E57EE6-96C4-413D-9D1B-93E707C979A2}" type="presParOf" srcId="{96B862FA-F57A-4FF0-B8B0-9FE5D2C6778F}" destId="{424EC94B-4C17-4A33-964B-CFDFB559EECA}" srcOrd="3" destOrd="0" presId="urn:microsoft.com/office/officeart/2008/layout/AlternatingHexagons"/>
    <dgm:cxn modelId="{9458115B-39BF-4A56-BF28-A2CFAF25EDDE}" type="presParOf" srcId="{96B862FA-F57A-4FF0-B8B0-9FE5D2C6778F}" destId="{26BD772F-EAD5-4055-B90E-6464239721F4}" srcOrd="4" destOrd="0" presId="urn:microsoft.com/office/officeart/2008/layout/AlternatingHexagons"/>
    <dgm:cxn modelId="{1F585012-3613-4708-8F3F-BD9EF7E1D227}" type="presParOf" srcId="{7A7C6889-F4DA-4A11-8F08-0037CB32E1AD}" destId="{C6284BBF-D6C9-474C-851C-590E0538EEC3}" srcOrd="1" destOrd="0" presId="urn:microsoft.com/office/officeart/2008/layout/AlternatingHexagons"/>
    <dgm:cxn modelId="{20D10F46-FA00-485C-8A07-62AC6B460119}" type="presParOf" srcId="{7A7C6889-F4DA-4A11-8F08-0037CB32E1AD}" destId="{3816AC58-993A-4625-844E-CFA666C91875}" srcOrd="2" destOrd="0" presId="urn:microsoft.com/office/officeart/2008/layout/AlternatingHexagons"/>
    <dgm:cxn modelId="{6B9BFDFF-EF40-45D7-8583-3BF316391886}" type="presParOf" srcId="{3816AC58-993A-4625-844E-CFA666C91875}" destId="{BB9FD496-CD48-4F29-BCED-7C85218165B7}" srcOrd="0" destOrd="0" presId="urn:microsoft.com/office/officeart/2008/layout/AlternatingHexagons"/>
    <dgm:cxn modelId="{5CE64E41-F2F2-4FF5-8FA8-21C6D60F9E32}" type="presParOf" srcId="{3816AC58-993A-4625-844E-CFA666C91875}" destId="{34499039-43D1-4E42-9380-8D06395D4689}" srcOrd="1" destOrd="0" presId="urn:microsoft.com/office/officeart/2008/layout/AlternatingHexagons"/>
    <dgm:cxn modelId="{F560D9A5-F6FD-41D6-8A10-00DAE3D9DAF2}" type="presParOf" srcId="{3816AC58-993A-4625-844E-CFA666C91875}" destId="{75548D7F-CEF3-4841-B2CB-B8A1647E9474}" srcOrd="2" destOrd="0" presId="urn:microsoft.com/office/officeart/2008/layout/AlternatingHexagons"/>
    <dgm:cxn modelId="{47E65AF9-DB33-4168-9770-80591259E071}" type="presParOf" srcId="{3816AC58-993A-4625-844E-CFA666C91875}" destId="{E6D931C5-4E00-4648-8500-D0D1C886224D}" srcOrd="3" destOrd="0" presId="urn:microsoft.com/office/officeart/2008/layout/AlternatingHexagons"/>
    <dgm:cxn modelId="{115A7F00-CCA1-4713-A190-F183F42452CD}" type="presParOf" srcId="{3816AC58-993A-4625-844E-CFA666C91875}" destId="{DEF5C488-F142-4D9D-B3D2-59615F88CDEA}" srcOrd="4" destOrd="0" presId="urn:microsoft.com/office/officeart/2008/layout/AlternatingHexagons"/>
    <dgm:cxn modelId="{B7C2AAED-C7E7-4580-8707-4DE0A6FE9B30}" type="presParOf" srcId="{7A7C6889-F4DA-4A11-8F08-0037CB32E1AD}" destId="{B8B2EF03-4946-4D5D-9241-80354F1B9303}" srcOrd="3" destOrd="0" presId="urn:microsoft.com/office/officeart/2008/layout/AlternatingHexagons"/>
    <dgm:cxn modelId="{451EC1E5-33BB-415D-B7F9-927ACB073A26}" type="presParOf" srcId="{7A7C6889-F4DA-4A11-8F08-0037CB32E1AD}" destId="{D1169EDD-1EEC-4153-930F-24088EEC0DF4}" srcOrd="4" destOrd="0" presId="urn:microsoft.com/office/officeart/2008/layout/AlternatingHexagons"/>
    <dgm:cxn modelId="{41164745-C4E9-421D-ADE9-898738DD60C3}" type="presParOf" srcId="{D1169EDD-1EEC-4153-930F-24088EEC0DF4}" destId="{05ED6C15-63C6-4920-905E-D92F52D7D62C}" srcOrd="0" destOrd="0" presId="urn:microsoft.com/office/officeart/2008/layout/AlternatingHexagons"/>
    <dgm:cxn modelId="{0B7177B9-E58B-4DDE-8E6C-CDD5D1F79DE7}" type="presParOf" srcId="{D1169EDD-1EEC-4153-930F-24088EEC0DF4}" destId="{41BC5C73-BC18-460E-B874-E3CE47134DDB}" srcOrd="1" destOrd="0" presId="urn:microsoft.com/office/officeart/2008/layout/AlternatingHexagons"/>
    <dgm:cxn modelId="{71DBA644-3BD8-40EB-B1FC-56FBF26ACA9F}" type="presParOf" srcId="{D1169EDD-1EEC-4153-930F-24088EEC0DF4}" destId="{251F7249-4639-47F0-B330-FB92477009B1}" srcOrd="2" destOrd="0" presId="urn:microsoft.com/office/officeart/2008/layout/AlternatingHexagons"/>
    <dgm:cxn modelId="{B62AEE69-297C-4212-94B4-CA453C6C282E}" type="presParOf" srcId="{D1169EDD-1EEC-4153-930F-24088EEC0DF4}" destId="{F6932DC3-80D8-4347-82B0-325CB5EF04BB}" srcOrd="3" destOrd="0" presId="urn:microsoft.com/office/officeart/2008/layout/AlternatingHexagons"/>
    <dgm:cxn modelId="{688ADDCD-4795-411C-883C-402253666EE2}" type="presParOf" srcId="{D1169EDD-1EEC-4153-930F-24088EEC0DF4}" destId="{E1EEC872-2D70-4361-AF01-35AA941D5F3E}"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B17D6-F472-4D9E-B8DF-1480440E27E7}">
      <dsp:nvSpPr>
        <dsp:cNvPr id="0" name=""/>
        <dsp:cNvSpPr/>
      </dsp:nvSpPr>
      <dsp:spPr>
        <a:xfrm>
          <a:off x="0" y="0"/>
          <a:ext cx="5412676" cy="679799"/>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Collection and classification of tools</a:t>
          </a:r>
        </a:p>
      </dsp:txBody>
      <dsp:txXfrm>
        <a:off x="19911" y="19911"/>
        <a:ext cx="4599582" cy="639977"/>
      </dsp:txXfrm>
    </dsp:sp>
    <dsp:sp modelId="{8CA07515-211D-4C9C-BCB9-8F9F14568E91}">
      <dsp:nvSpPr>
        <dsp:cNvPr id="0" name=""/>
        <dsp:cNvSpPr/>
      </dsp:nvSpPr>
      <dsp:spPr>
        <a:xfrm>
          <a:off x="404193" y="774215"/>
          <a:ext cx="5412676" cy="679799"/>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Resource Input</a:t>
          </a:r>
        </a:p>
      </dsp:txBody>
      <dsp:txXfrm>
        <a:off x="424104" y="794126"/>
        <a:ext cx="4526791" cy="639977"/>
      </dsp:txXfrm>
    </dsp:sp>
    <dsp:sp modelId="{CFD9F4D7-1DAF-4D29-8B8E-A4B394ED9637}">
      <dsp:nvSpPr>
        <dsp:cNvPr id="0" name=""/>
        <dsp:cNvSpPr/>
      </dsp:nvSpPr>
      <dsp:spPr>
        <a:xfrm>
          <a:off x="808386" y="1548431"/>
          <a:ext cx="5412676" cy="679799"/>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Scan&amp; Diagnosis</a:t>
          </a:r>
        </a:p>
      </dsp:txBody>
      <dsp:txXfrm>
        <a:off x="828297" y="1568342"/>
        <a:ext cx="4526791" cy="639977"/>
      </dsp:txXfrm>
    </dsp:sp>
    <dsp:sp modelId="{B5E2D334-F979-4EFD-942D-B54CED723A91}">
      <dsp:nvSpPr>
        <dsp:cNvPr id="0" name=""/>
        <dsp:cNvSpPr/>
      </dsp:nvSpPr>
      <dsp:spPr>
        <a:xfrm>
          <a:off x="1212580" y="2322647"/>
          <a:ext cx="5412676" cy="679799"/>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Vulnerability effect analysis</a:t>
          </a:r>
        </a:p>
      </dsp:txBody>
      <dsp:txXfrm>
        <a:off x="1232491" y="2342558"/>
        <a:ext cx="4526791" cy="639977"/>
      </dsp:txXfrm>
    </dsp:sp>
    <dsp:sp modelId="{8BB64587-33D7-4485-9216-0687EC9AFEBC}">
      <dsp:nvSpPr>
        <dsp:cNvPr id="0" name=""/>
        <dsp:cNvSpPr/>
      </dsp:nvSpPr>
      <dsp:spPr>
        <a:xfrm>
          <a:off x="1616773" y="3096862"/>
          <a:ext cx="5412676" cy="679799"/>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Reject or accept</a:t>
          </a:r>
        </a:p>
      </dsp:txBody>
      <dsp:txXfrm>
        <a:off x="1636684" y="3116773"/>
        <a:ext cx="4526791" cy="639977"/>
      </dsp:txXfrm>
    </dsp:sp>
    <dsp:sp modelId="{2F2F3302-FA1B-4DE1-A370-DEE414B71FDF}">
      <dsp:nvSpPr>
        <dsp:cNvPr id="0" name=""/>
        <dsp:cNvSpPr/>
      </dsp:nvSpPr>
      <dsp:spPr>
        <a:xfrm>
          <a:off x="4970807" y="496631"/>
          <a:ext cx="441869" cy="44186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5070228" y="496631"/>
        <a:ext cx="243027" cy="332506"/>
      </dsp:txXfrm>
    </dsp:sp>
    <dsp:sp modelId="{8BDD83DD-A8A6-49B4-A7D6-1542BAA9B2B0}">
      <dsp:nvSpPr>
        <dsp:cNvPr id="0" name=""/>
        <dsp:cNvSpPr/>
      </dsp:nvSpPr>
      <dsp:spPr>
        <a:xfrm>
          <a:off x="5375000" y="1270846"/>
          <a:ext cx="441869" cy="441869"/>
        </a:xfrm>
        <a:prstGeom prst="downArrow">
          <a:avLst>
            <a:gd name="adj1" fmla="val 55000"/>
            <a:gd name="adj2" fmla="val 45000"/>
          </a:avLst>
        </a:prstGeom>
        <a:solidFill>
          <a:schemeClr val="accent1">
            <a:alpha val="90000"/>
            <a:tint val="40000"/>
            <a:hueOff val="0"/>
            <a:satOff val="0"/>
            <a:lumOff val="0"/>
            <a:alphaOff val="-13333"/>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5474421" y="1270846"/>
        <a:ext cx="243027" cy="332506"/>
      </dsp:txXfrm>
    </dsp:sp>
    <dsp:sp modelId="{0F9491F9-03D7-4F73-BA91-F7FADD3886CD}">
      <dsp:nvSpPr>
        <dsp:cNvPr id="0" name=""/>
        <dsp:cNvSpPr/>
      </dsp:nvSpPr>
      <dsp:spPr>
        <a:xfrm>
          <a:off x="5779193" y="2033732"/>
          <a:ext cx="441869" cy="441869"/>
        </a:xfrm>
        <a:prstGeom prst="downArrow">
          <a:avLst>
            <a:gd name="adj1" fmla="val 55000"/>
            <a:gd name="adj2" fmla="val 45000"/>
          </a:avLst>
        </a:prstGeom>
        <a:solidFill>
          <a:schemeClr val="accent1">
            <a:alpha val="90000"/>
            <a:tint val="40000"/>
            <a:hueOff val="0"/>
            <a:satOff val="0"/>
            <a:lumOff val="0"/>
            <a:alphaOff val="-26667"/>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5878614" y="2033732"/>
        <a:ext cx="243027" cy="332506"/>
      </dsp:txXfrm>
    </dsp:sp>
    <dsp:sp modelId="{AFD8C1F7-5B2E-4932-9C40-8832CE560C24}">
      <dsp:nvSpPr>
        <dsp:cNvPr id="0" name=""/>
        <dsp:cNvSpPr/>
      </dsp:nvSpPr>
      <dsp:spPr>
        <a:xfrm>
          <a:off x="6183387" y="2815501"/>
          <a:ext cx="441869" cy="441869"/>
        </a:xfrm>
        <a:prstGeom prst="downArrow">
          <a:avLst>
            <a:gd name="adj1" fmla="val 55000"/>
            <a:gd name="adj2" fmla="val 45000"/>
          </a:avLst>
        </a:prstGeom>
        <a:solidFill>
          <a:schemeClr val="accent1">
            <a:alpha val="90000"/>
            <a:tint val="40000"/>
            <a:hueOff val="0"/>
            <a:satOff val="0"/>
            <a:lumOff val="0"/>
            <a:alpha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282808" y="2815501"/>
        <a:ext cx="243027" cy="332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F5EF4-206C-48B1-B8FF-7AAFBE29E313}">
      <dsp:nvSpPr>
        <dsp:cNvPr id="0" name=""/>
        <dsp:cNvSpPr/>
      </dsp:nvSpPr>
      <dsp:spPr>
        <a:xfrm>
          <a:off x="1377877" y="2261630"/>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62BB6-3127-416C-AEDF-AEDA09ABCA7D}">
      <dsp:nvSpPr>
        <dsp:cNvPr id="0" name=""/>
        <dsp:cNvSpPr/>
      </dsp:nvSpPr>
      <dsp:spPr>
        <a:xfrm>
          <a:off x="1290336" y="2401920"/>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DE6E5D-1072-4F52-8149-EE64E17C7BB6}">
      <dsp:nvSpPr>
        <dsp:cNvPr id="0" name=""/>
        <dsp:cNvSpPr/>
      </dsp:nvSpPr>
      <dsp:spPr>
        <a:xfrm>
          <a:off x="1186006" y="2523380"/>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9602C-0EC3-4F71-B288-AD69C2CFC61F}">
      <dsp:nvSpPr>
        <dsp:cNvPr id="0" name=""/>
        <dsp:cNvSpPr/>
      </dsp:nvSpPr>
      <dsp:spPr>
        <a:xfrm>
          <a:off x="1310722" y="849718"/>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DD9C1-4F96-4C5C-AA04-84BA2B881A51}">
      <dsp:nvSpPr>
        <dsp:cNvPr id="0" name=""/>
        <dsp:cNvSpPr/>
      </dsp:nvSpPr>
      <dsp:spPr>
        <a:xfrm>
          <a:off x="1444233" y="770158"/>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D1726-E428-45F8-87D2-4A72EE2BC87A}">
      <dsp:nvSpPr>
        <dsp:cNvPr id="0" name=""/>
        <dsp:cNvSpPr/>
      </dsp:nvSpPr>
      <dsp:spPr>
        <a:xfrm>
          <a:off x="1577344" y="690599"/>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39701-188E-4070-9751-9C37F22C689E}">
      <dsp:nvSpPr>
        <dsp:cNvPr id="0" name=""/>
        <dsp:cNvSpPr/>
      </dsp:nvSpPr>
      <dsp:spPr>
        <a:xfrm>
          <a:off x="1710455" y="770158"/>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AF175-78F0-4174-B198-FBE149CA3BE4}">
      <dsp:nvSpPr>
        <dsp:cNvPr id="0" name=""/>
        <dsp:cNvSpPr/>
      </dsp:nvSpPr>
      <dsp:spPr>
        <a:xfrm>
          <a:off x="1843966" y="849718"/>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88804-A080-4A14-AECB-CA6F47A543CE}">
      <dsp:nvSpPr>
        <dsp:cNvPr id="0" name=""/>
        <dsp:cNvSpPr/>
      </dsp:nvSpPr>
      <dsp:spPr>
        <a:xfrm>
          <a:off x="1577344" y="858469"/>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C195D-C67C-4DDA-90DB-1C00EF6CF2B5}">
      <dsp:nvSpPr>
        <dsp:cNvPr id="0" name=""/>
        <dsp:cNvSpPr/>
      </dsp:nvSpPr>
      <dsp:spPr>
        <a:xfrm>
          <a:off x="1577344" y="1026339"/>
          <a:ext cx="99933" cy="9993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540DF-07AD-48EF-AEB7-49AD25746971}">
      <dsp:nvSpPr>
        <dsp:cNvPr id="0" name=""/>
        <dsp:cNvSpPr/>
      </dsp:nvSpPr>
      <dsp:spPr>
        <a:xfrm>
          <a:off x="764288" y="2888402"/>
          <a:ext cx="2155357" cy="57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21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OS: Kali </a:t>
          </a:r>
          <a:r>
            <a:rPr lang="en-US" sz="1400" kern="1200" dirty="0" err="1"/>
            <a:t>linx</a:t>
          </a:r>
          <a:endParaRPr lang="en-IN" sz="1400" kern="1200" dirty="0"/>
        </a:p>
      </dsp:txBody>
      <dsp:txXfrm>
        <a:off x="792510" y="2916624"/>
        <a:ext cx="2098913" cy="521686"/>
      </dsp:txXfrm>
    </dsp:sp>
    <dsp:sp modelId="{DDB7C8F8-5F65-4EE1-8A7C-B44182B2F1AF}">
      <dsp:nvSpPr>
        <dsp:cNvPr id="0" name=""/>
        <dsp:cNvSpPr/>
      </dsp:nvSpPr>
      <dsp:spPr>
        <a:xfrm>
          <a:off x="166688" y="2321940"/>
          <a:ext cx="999331" cy="9992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99337-9B14-40E3-97EB-7D1A718CA02C}">
      <dsp:nvSpPr>
        <dsp:cNvPr id="0" name=""/>
        <dsp:cNvSpPr/>
      </dsp:nvSpPr>
      <dsp:spPr>
        <a:xfrm>
          <a:off x="1675278" y="1757599"/>
          <a:ext cx="2155357" cy="57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21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Standard Code Editor</a:t>
          </a:r>
          <a:endParaRPr lang="en-IN" sz="1400" kern="1200" dirty="0"/>
        </a:p>
      </dsp:txBody>
      <dsp:txXfrm>
        <a:off x="1703500" y="1785821"/>
        <a:ext cx="2098913" cy="521686"/>
      </dsp:txXfrm>
    </dsp:sp>
    <dsp:sp modelId="{A2E128B0-9F15-4730-8AA6-4C24DC4785DB}">
      <dsp:nvSpPr>
        <dsp:cNvPr id="0" name=""/>
        <dsp:cNvSpPr/>
      </dsp:nvSpPr>
      <dsp:spPr>
        <a:xfrm>
          <a:off x="1077678" y="1191137"/>
          <a:ext cx="999331" cy="99926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4BC49-B110-4186-85C2-F8D5B69841D2}">
      <dsp:nvSpPr>
        <dsp:cNvPr id="0" name=""/>
        <dsp:cNvSpPr/>
      </dsp:nvSpPr>
      <dsp:spPr>
        <a:xfrm rot="5400000">
          <a:off x="2723177" y="104836"/>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Scan vulnerability on website</a:t>
          </a:r>
          <a:endParaRPr lang="en-IN" sz="1300" kern="1200" dirty="0"/>
        </a:p>
      </dsp:txBody>
      <dsp:txXfrm rot="-5400000">
        <a:off x="3046424" y="251224"/>
        <a:ext cx="965111" cy="1109322"/>
      </dsp:txXfrm>
    </dsp:sp>
    <dsp:sp modelId="{2223A8E0-D650-4D00-9FC7-572DED1BF293}">
      <dsp:nvSpPr>
        <dsp:cNvPr id="0" name=""/>
        <dsp:cNvSpPr/>
      </dsp:nvSpPr>
      <dsp:spPr>
        <a:xfrm>
          <a:off x="4272576" y="322403"/>
          <a:ext cx="1798552" cy="966963"/>
        </a:xfrm>
        <a:prstGeom prst="rect">
          <a:avLst/>
        </a:prstGeom>
        <a:noFill/>
        <a:ln>
          <a:noFill/>
        </a:ln>
        <a:effectLst/>
      </dsp:spPr>
      <dsp:style>
        <a:lnRef idx="0">
          <a:scrgbClr r="0" g="0" b="0"/>
        </a:lnRef>
        <a:fillRef idx="0">
          <a:scrgbClr r="0" g="0" b="0"/>
        </a:fillRef>
        <a:effectRef idx="0">
          <a:scrgbClr r="0" g="0" b="0"/>
        </a:effectRef>
        <a:fontRef idx="minor"/>
      </dsp:style>
    </dsp:sp>
    <dsp:sp modelId="{26BD772F-EAD5-4055-B90E-6464239721F4}">
      <dsp:nvSpPr>
        <dsp:cNvPr id="0" name=""/>
        <dsp:cNvSpPr/>
      </dsp:nvSpPr>
      <dsp:spPr>
        <a:xfrm rot="5400000">
          <a:off x="1208912" y="104836"/>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532159" y="251224"/>
        <a:ext cx="965111" cy="1109322"/>
      </dsp:txXfrm>
    </dsp:sp>
    <dsp:sp modelId="{BB9FD496-CD48-4F29-BCED-7C85218165B7}">
      <dsp:nvSpPr>
        <dsp:cNvPr id="0" name=""/>
        <dsp:cNvSpPr/>
      </dsp:nvSpPr>
      <dsp:spPr>
        <a:xfrm rot="5400000">
          <a:off x="1963144" y="1472768"/>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IN" sz="1300" kern="1200" dirty="0"/>
        </a:p>
      </dsp:txBody>
      <dsp:txXfrm rot="-5400000">
        <a:off x="2286391" y="1619156"/>
        <a:ext cx="965111" cy="1109322"/>
      </dsp:txXfrm>
    </dsp:sp>
    <dsp:sp modelId="{34499039-43D1-4E42-9380-8D06395D4689}">
      <dsp:nvSpPr>
        <dsp:cNvPr id="0" name=""/>
        <dsp:cNvSpPr/>
      </dsp:nvSpPr>
      <dsp:spPr>
        <a:xfrm>
          <a:off x="938790" y="1815663"/>
          <a:ext cx="902119" cy="716307"/>
        </a:xfrm>
        <a:prstGeom prst="rect">
          <a:avLst/>
        </a:prstGeom>
        <a:noFill/>
        <a:ln>
          <a:noFill/>
        </a:ln>
        <a:effectLst/>
      </dsp:spPr>
      <dsp:style>
        <a:lnRef idx="0">
          <a:scrgbClr r="0" g="0" b="0"/>
        </a:lnRef>
        <a:fillRef idx="0">
          <a:scrgbClr r="0" g="0" b="0"/>
        </a:fillRef>
        <a:effectRef idx="0">
          <a:scrgbClr r="0" g="0" b="0"/>
        </a:effectRef>
        <a:fontRef idx="minor"/>
      </dsp:style>
    </dsp:sp>
    <dsp:sp modelId="{DEF5C488-F142-4D9D-B3D2-59615F88CDEA}">
      <dsp:nvSpPr>
        <dsp:cNvPr id="0" name=""/>
        <dsp:cNvSpPr/>
      </dsp:nvSpPr>
      <dsp:spPr>
        <a:xfrm rot="5400000">
          <a:off x="3525038" y="1444194"/>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848285" y="1590582"/>
        <a:ext cx="965111" cy="1109322"/>
      </dsp:txXfrm>
    </dsp:sp>
    <dsp:sp modelId="{05ED6C15-63C6-4920-905E-D92F52D7D62C}">
      <dsp:nvSpPr>
        <dsp:cNvPr id="0" name=""/>
        <dsp:cNvSpPr/>
      </dsp:nvSpPr>
      <dsp:spPr>
        <a:xfrm rot="5400000">
          <a:off x="2723177" y="2840782"/>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Web application</a:t>
          </a:r>
          <a:endParaRPr lang="en-IN" sz="1300" kern="1200" dirty="0"/>
        </a:p>
      </dsp:txBody>
      <dsp:txXfrm rot="-5400000">
        <a:off x="3046424" y="2987170"/>
        <a:ext cx="965111" cy="1109322"/>
      </dsp:txXfrm>
    </dsp:sp>
    <dsp:sp modelId="{41BC5C73-BC18-460E-B874-E3CE47134DDB}">
      <dsp:nvSpPr>
        <dsp:cNvPr id="0" name=""/>
        <dsp:cNvSpPr/>
      </dsp:nvSpPr>
      <dsp:spPr>
        <a:xfrm>
          <a:off x="4272576" y="3058266"/>
          <a:ext cx="1798552" cy="966963"/>
        </a:xfrm>
        <a:prstGeom prst="rect">
          <a:avLst/>
        </a:prstGeom>
        <a:noFill/>
        <a:ln>
          <a:noFill/>
        </a:ln>
        <a:effectLst/>
      </dsp:spPr>
      <dsp:style>
        <a:lnRef idx="0">
          <a:scrgbClr r="0" g="0" b="0"/>
        </a:lnRef>
        <a:fillRef idx="0">
          <a:scrgbClr r="0" g="0" b="0"/>
        </a:fillRef>
        <a:effectRef idx="0">
          <a:scrgbClr r="0" g="0" b="0"/>
        </a:effectRef>
        <a:fontRef idx="minor"/>
      </dsp:style>
    </dsp:sp>
    <dsp:sp modelId="{E1EEC872-2D70-4361-AF01-35AA941D5F3E}">
      <dsp:nvSpPr>
        <dsp:cNvPr id="0" name=""/>
        <dsp:cNvSpPr/>
      </dsp:nvSpPr>
      <dsp:spPr>
        <a:xfrm rot="5400000">
          <a:off x="1190643" y="2840782"/>
          <a:ext cx="1611606" cy="140209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513890" y="2987170"/>
        <a:ext cx="965111" cy="11093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9533B1-1B7C-4567-A308-39738394CF15}" type="slidenum">
              <a:rPr lang="en-US" smtClean="0"/>
              <a:pPr/>
              <a:t>7</a:t>
            </a:fld>
            <a:endParaRPr lang="en-US"/>
          </a:p>
        </p:txBody>
      </p:sp>
    </p:spTree>
    <p:extLst>
      <p:ext uri="{BB962C8B-B14F-4D97-AF65-F5344CB8AC3E}">
        <p14:creationId xmlns:p14="http://schemas.microsoft.com/office/powerpoint/2010/main" val="3666078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3/28/2022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3/28/2022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3/28/2022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curitytrails.com/blog/kali-linux-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lstStyle/>
          <a:p>
            <a:r>
              <a:rPr lang="en-US" dirty="0"/>
              <a:t>Enhanced Scanning Tool </a:t>
            </a:r>
          </a:p>
        </p:txBody>
      </p:sp>
      <p:sp>
        <p:nvSpPr>
          <p:cNvPr id="3" name="Subtitle 2"/>
          <p:cNvSpPr>
            <a:spLocks noGrp="1"/>
          </p:cNvSpPr>
          <p:nvPr>
            <p:ph type="subTitle" idx="1"/>
          </p:nvPr>
        </p:nvSpPr>
        <p:spPr>
          <a:xfrm>
            <a:off x="422787" y="4270887"/>
            <a:ext cx="4272731" cy="876300"/>
          </a:xfrm>
        </p:spPr>
        <p:txBody>
          <a:bodyPr>
            <a:normAutofit/>
          </a:bodyPr>
          <a:lstStyle/>
          <a:p>
            <a:pPr algn="l"/>
            <a:r>
              <a:rPr lang="en-US" sz="2000" dirty="0"/>
              <a:t>Student 1 :SAKTHI S M(202IT208)</a:t>
            </a:r>
          </a:p>
          <a:p>
            <a:pPr algn="l"/>
            <a:r>
              <a:rPr lang="en-US" sz="2000" dirty="0"/>
              <a:t>Student 2 : THENISHA S(202IT252)</a:t>
            </a:r>
          </a:p>
          <a:p>
            <a:pPr algn="l"/>
            <a:endParaRPr lang="en-US" dirty="0"/>
          </a:p>
        </p:txBody>
      </p:sp>
      <p:sp>
        <p:nvSpPr>
          <p:cNvPr id="5" name="TextBox 4"/>
          <p:cNvSpPr txBox="1"/>
          <p:nvPr/>
        </p:nvSpPr>
        <p:spPr>
          <a:xfrm>
            <a:off x="8313174" y="4131524"/>
            <a:ext cx="3878826" cy="2031325"/>
          </a:xfrm>
          <a:prstGeom prst="rect">
            <a:avLst/>
          </a:prstGeom>
          <a:noFill/>
        </p:spPr>
        <p:txBody>
          <a:bodyPr wrap="square" rtlCol="0">
            <a:spAutoFit/>
          </a:bodyPr>
          <a:lstStyle/>
          <a:p>
            <a:r>
              <a:rPr lang="en-US" dirty="0"/>
              <a:t>Under guidance of </a:t>
            </a:r>
          </a:p>
          <a:p>
            <a:r>
              <a:rPr lang="en-US" dirty="0" err="1"/>
              <a:t>Ms.Abirami</a:t>
            </a:r>
            <a:r>
              <a:rPr lang="en-US" dirty="0"/>
              <a:t> A,</a:t>
            </a:r>
          </a:p>
          <a:p>
            <a:r>
              <a:rPr lang="en-US" dirty="0"/>
              <a:t>Department of IT,</a:t>
            </a:r>
          </a:p>
          <a:p>
            <a:r>
              <a:rPr lang="en-US" dirty="0"/>
              <a:t>Assistant professor,</a:t>
            </a:r>
          </a:p>
          <a:p>
            <a:r>
              <a:rPr lang="en-US" dirty="0"/>
              <a:t>BIT, </a:t>
            </a:r>
          </a:p>
          <a:p>
            <a:r>
              <a:rPr lang="en-US" dirty="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normAutofit/>
          </a:bodyPr>
          <a:lstStyle/>
          <a:p>
            <a:pPr algn="just">
              <a:lnSpc>
                <a:spcPct val="150000"/>
              </a:lnSpc>
              <a:buNone/>
            </a:pPr>
            <a:r>
              <a:rPr lang="en-US" sz="2400" i="1" dirty="0">
                <a:solidFill>
                  <a:srgbClr val="FF0000"/>
                </a:solidFill>
              </a:rPr>
              <a:t>As kali </a:t>
            </a:r>
            <a:r>
              <a:rPr lang="en-US" sz="2400" i="1" dirty="0" err="1">
                <a:solidFill>
                  <a:srgbClr val="FF0000"/>
                </a:solidFill>
              </a:rPr>
              <a:t>linux</a:t>
            </a:r>
            <a:r>
              <a:rPr lang="en-US" sz="2400" i="1" dirty="0">
                <a:solidFill>
                  <a:srgbClr val="FF0000"/>
                </a:solidFill>
              </a:rPr>
              <a:t> is a </a:t>
            </a:r>
            <a:r>
              <a:rPr lang="en-US" sz="2400" i="1" dirty="0" err="1">
                <a:solidFill>
                  <a:srgbClr val="FF0000"/>
                </a:solidFill>
              </a:rPr>
              <a:t>choosen</a:t>
            </a:r>
            <a:r>
              <a:rPr lang="en-US" sz="2400" i="1" dirty="0">
                <a:solidFill>
                  <a:srgbClr val="FF0000"/>
                </a:solidFill>
              </a:rPr>
              <a:t> platform for integrating scanning </a:t>
            </a:r>
            <a:r>
              <a:rPr lang="en-US" sz="2400" i="1" dirty="0" err="1">
                <a:solidFill>
                  <a:srgbClr val="FF0000"/>
                </a:solidFill>
              </a:rPr>
              <a:t>tools.It</a:t>
            </a:r>
            <a:r>
              <a:rPr lang="en-US" sz="2400" i="1" dirty="0">
                <a:solidFill>
                  <a:srgbClr val="FF0000"/>
                </a:solidFill>
              </a:rPr>
              <a:t> can’t be </a:t>
            </a:r>
            <a:r>
              <a:rPr lang="en-US" sz="2400" i="1" dirty="0" err="1">
                <a:solidFill>
                  <a:srgbClr val="FF0000"/>
                </a:solidFill>
              </a:rPr>
              <a:t>easly</a:t>
            </a:r>
            <a:r>
              <a:rPr lang="en-US" sz="2400" i="1" dirty="0">
                <a:solidFill>
                  <a:srgbClr val="FF0000"/>
                </a:solidFill>
              </a:rPr>
              <a:t> vulnerable to hackers.</a:t>
            </a:r>
            <a:r>
              <a:rPr lang="en-US" sz="2400" i="0" dirty="0">
                <a:solidFill>
                  <a:srgbClr val="FF0000"/>
                </a:solidFill>
                <a:effectLst/>
              </a:rPr>
              <a:t> Kali Linux is mainly used for advanced Penetration Testing and Security Auditing. Kali contains several hundred tools which are geared towards various information security tasks, such as Penetration Testing, Security research, Computer Forensics and Reverse Engineering.</a:t>
            </a:r>
            <a:endParaRPr lang="en-US" sz="2400"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graphicFrame>
        <p:nvGraphicFramePr>
          <p:cNvPr id="11" name="Diagram 10">
            <a:extLst>
              <a:ext uri="{FF2B5EF4-FFF2-40B4-BE49-F238E27FC236}">
                <a16:creationId xmlns:a16="http://schemas.microsoft.com/office/drawing/2014/main" id="{970C98AD-20AC-4561-B495-8113314983FA}"/>
              </a:ext>
            </a:extLst>
          </p:cNvPr>
          <p:cNvGraphicFramePr/>
          <p:nvPr>
            <p:extLst>
              <p:ext uri="{D42A27DB-BD31-4B8C-83A1-F6EECF244321}">
                <p14:modId xmlns:p14="http://schemas.microsoft.com/office/powerpoint/2010/main" val="3479581887"/>
              </p:ext>
            </p:extLst>
          </p:nvPr>
        </p:nvGraphicFramePr>
        <p:xfrm>
          <a:off x="838200" y="1700743"/>
          <a:ext cx="3997325" cy="415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60070D1A-5E01-427C-AD68-4C506CD2ACF7}"/>
              </a:ext>
            </a:extLst>
          </p:cNvPr>
          <p:cNvGraphicFramePr/>
          <p:nvPr>
            <p:extLst>
              <p:ext uri="{D42A27DB-BD31-4B8C-83A1-F6EECF244321}">
                <p14:modId xmlns:p14="http://schemas.microsoft.com/office/powerpoint/2010/main" val="3508599431"/>
              </p:ext>
            </p:extLst>
          </p:nvPr>
        </p:nvGraphicFramePr>
        <p:xfrm>
          <a:off x="6096000" y="1510242"/>
          <a:ext cx="6340475" cy="43476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DF62B4F1-5587-44E7-908A-1FADB87153C1}"/>
              </a:ext>
            </a:extLst>
          </p:cNvPr>
          <p:cNvSpPr txBox="1"/>
          <p:nvPr/>
        </p:nvSpPr>
        <p:spPr>
          <a:xfrm>
            <a:off x="9990137" y="3349715"/>
            <a:ext cx="1009650" cy="692497"/>
          </a:xfrm>
          <a:prstGeom prst="rect">
            <a:avLst/>
          </a:prstGeom>
          <a:noFill/>
        </p:spPr>
        <p:txBody>
          <a:bodyPr wrap="square" rtlCol="0">
            <a:spAutoFit/>
          </a:bodyPr>
          <a:lstStyle/>
          <a:p>
            <a:r>
              <a:rPr lang="en-US" sz="1300" dirty="0">
                <a:solidFill>
                  <a:schemeClr val="bg1"/>
                </a:solidFill>
              </a:rPr>
              <a:t>Public Data Collection places</a:t>
            </a:r>
            <a:endParaRPr lang="en-IN" sz="1300" dirty="0">
              <a:solidFill>
                <a:schemeClr val="bg1"/>
              </a:solidFill>
            </a:endParaRPr>
          </a:p>
        </p:txBody>
      </p:sp>
      <p:sp>
        <p:nvSpPr>
          <p:cNvPr id="14" name="TextBox 13">
            <a:extLst>
              <a:ext uri="{FF2B5EF4-FFF2-40B4-BE49-F238E27FC236}">
                <a16:creationId xmlns:a16="http://schemas.microsoft.com/office/drawing/2014/main" id="{AB22C277-5712-4E6A-A773-D44361058B86}"/>
              </a:ext>
            </a:extLst>
          </p:cNvPr>
          <p:cNvSpPr txBox="1"/>
          <p:nvPr/>
        </p:nvSpPr>
        <p:spPr>
          <a:xfrm>
            <a:off x="8553450" y="3449743"/>
            <a:ext cx="1009650" cy="492443"/>
          </a:xfrm>
          <a:prstGeom prst="rect">
            <a:avLst/>
          </a:prstGeom>
          <a:noFill/>
        </p:spPr>
        <p:txBody>
          <a:bodyPr wrap="square" rtlCol="0">
            <a:spAutoFit/>
          </a:bodyPr>
          <a:lstStyle/>
          <a:p>
            <a:r>
              <a:rPr lang="en-US" sz="1300" dirty="0">
                <a:solidFill>
                  <a:schemeClr val="bg1"/>
                </a:solidFill>
              </a:rPr>
              <a:t>Banking website</a:t>
            </a:r>
            <a:endParaRPr lang="en-IN" sz="1300" dirty="0">
              <a:solidFill>
                <a:schemeClr val="bg1"/>
              </a:solidFill>
            </a:endParaRPr>
          </a:p>
        </p:txBody>
      </p:sp>
      <p:sp>
        <p:nvSpPr>
          <p:cNvPr id="16" name="TextBox 15">
            <a:extLst>
              <a:ext uri="{FF2B5EF4-FFF2-40B4-BE49-F238E27FC236}">
                <a16:creationId xmlns:a16="http://schemas.microsoft.com/office/drawing/2014/main" id="{F9C69731-AC7D-4883-809B-CD3C4705BE3C}"/>
              </a:ext>
            </a:extLst>
          </p:cNvPr>
          <p:cNvSpPr txBox="1"/>
          <p:nvPr/>
        </p:nvSpPr>
        <p:spPr>
          <a:xfrm>
            <a:off x="3152775" y="2590800"/>
            <a:ext cx="1895475" cy="369332"/>
          </a:xfrm>
          <a:prstGeom prst="rect">
            <a:avLst/>
          </a:prstGeom>
          <a:noFill/>
        </p:spPr>
        <p:txBody>
          <a:bodyPr wrap="square" rtlCol="0">
            <a:spAutoFit/>
          </a:bodyPr>
          <a:lstStyle/>
          <a:p>
            <a:r>
              <a:rPr lang="en-IN" dirty="0"/>
              <a:t>Technology stack</a:t>
            </a:r>
          </a:p>
        </p:txBody>
      </p:sp>
      <p:sp>
        <p:nvSpPr>
          <p:cNvPr id="17" name="TextBox 16">
            <a:extLst>
              <a:ext uri="{FF2B5EF4-FFF2-40B4-BE49-F238E27FC236}">
                <a16:creationId xmlns:a16="http://schemas.microsoft.com/office/drawing/2014/main" id="{45E4483A-8D73-458D-AE87-639DA2952732}"/>
              </a:ext>
            </a:extLst>
          </p:cNvPr>
          <p:cNvSpPr txBox="1"/>
          <p:nvPr/>
        </p:nvSpPr>
        <p:spPr>
          <a:xfrm>
            <a:off x="7010400" y="3572854"/>
            <a:ext cx="1152525" cy="369332"/>
          </a:xfrm>
          <a:prstGeom prst="rect">
            <a:avLst/>
          </a:prstGeom>
          <a:noFill/>
        </p:spPr>
        <p:txBody>
          <a:bodyPr wrap="square" rtlCol="0">
            <a:spAutoFit/>
          </a:bodyPr>
          <a:lstStyle/>
          <a:p>
            <a:r>
              <a:rPr lang="en-IN" dirty="0" err="1"/>
              <a:t>Usecase</a:t>
            </a:r>
            <a:endParaRPr lang="en-IN" dirty="0"/>
          </a:p>
        </p:txBody>
      </p:sp>
    </p:spTree>
    <p:extLst>
      <p:ext uri="{BB962C8B-B14F-4D97-AF65-F5344CB8AC3E}">
        <p14:creationId xmlns:p14="http://schemas.microsoft.com/office/powerpoint/2010/main" val="41958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6" name="Picture 5">
            <a:extLst>
              <a:ext uri="{FF2B5EF4-FFF2-40B4-BE49-F238E27FC236}">
                <a16:creationId xmlns:a16="http://schemas.microsoft.com/office/drawing/2014/main" id="{7E04D13B-0A3A-4A51-AF9D-F94D69D6470A}"/>
              </a:ext>
            </a:extLst>
          </p:cNvPr>
          <p:cNvPicPr>
            <a:picLocks noChangeAspect="1"/>
          </p:cNvPicPr>
          <p:nvPr/>
        </p:nvPicPr>
        <p:blipFill>
          <a:blip r:embed="rId2"/>
          <a:stretch>
            <a:fillRect/>
          </a:stretch>
        </p:blipFill>
        <p:spPr>
          <a:xfrm>
            <a:off x="1051149" y="2518568"/>
            <a:ext cx="5524769" cy="1820864"/>
          </a:xfrm>
          <a:prstGeom prst="rect">
            <a:avLst/>
          </a:prstGeom>
        </p:spPr>
      </p:pic>
      <p:sp>
        <p:nvSpPr>
          <p:cNvPr id="7" name="Rectangle 6">
            <a:extLst>
              <a:ext uri="{FF2B5EF4-FFF2-40B4-BE49-F238E27FC236}">
                <a16:creationId xmlns:a16="http://schemas.microsoft.com/office/drawing/2014/main" id="{FA6A8E55-AC23-450E-A3E8-E1083A53F0D5}"/>
              </a:ext>
            </a:extLst>
          </p:cNvPr>
          <p:cNvSpPr/>
          <p:nvPr/>
        </p:nvSpPr>
        <p:spPr>
          <a:xfrm>
            <a:off x="7501047" y="2934495"/>
            <a:ext cx="2986247" cy="779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Scanning the website and check by </a:t>
            </a:r>
            <a:r>
              <a:rPr lang="en-US" sz="1400" dirty="0" err="1">
                <a:solidFill>
                  <a:schemeClr val="tx1"/>
                </a:solidFill>
              </a:rPr>
              <a:t>bruteforce</a:t>
            </a:r>
            <a:endParaRPr lang="en-IN" sz="1400" dirty="0">
              <a:solidFill>
                <a:schemeClr val="tx1"/>
              </a:solidFill>
            </a:endParaRPr>
          </a:p>
        </p:txBody>
      </p:sp>
      <p:pic>
        <p:nvPicPr>
          <p:cNvPr id="3" name="Picture 2">
            <a:extLst>
              <a:ext uri="{FF2B5EF4-FFF2-40B4-BE49-F238E27FC236}">
                <a16:creationId xmlns:a16="http://schemas.microsoft.com/office/drawing/2014/main" id="{16DE7F77-A037-4964-87FA-CE5FA934A071}"/>
              </a:ext>
            </a:extLst>
          </p:cNvPr>
          <p:cNvPicPr>
            <a:picLocks noChangeAspect="1"/>
          </p:cNvPicPr>
          <p:nvPr/>
        </p:nvPicPr>
        <p:blipFill>
          <a:blip r:embed="rId3"/>
          <a:stretch>
            <a:fillRect/>
          </a:stretch>
        </p:blipFill>
        <p:spPr>
          <a:xfrm>
            <a:off x="6861668" y="3963691"/>
            <a:ext cx="4015882" cy="1035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a:xfrm>
            <a:off x="838200" y="1690688"/>
            <a:ext cx="10934700" cy="3081337"/>
          </a:xfrm>
        </p:spPr>
        <p:txBody>
          <a:bodyPr>
            <a:normAutofit/>
          </a:bodyPr>
          <a:lstStyle/>
          <a:p>
            <a:pPr marL="0" indent="0">
              <a:buNone/>
            </a:pPr>
            <a:r>
              <a:rPr lang="en-US" sz="2400" dirty="0"/>
              <a:t>Showstopper:</a:t>
            </a:r>
          </a:p>
          <a:p>
            <a:pPr marL="0" indent="0">
              <a:buNone/>
            </a:pPr>
            <a:r>
              <a:rPr lang="en-US" sz="2400" dirty="0"/>
              <a:t>1.It can’t be executed on other operating system like  </a:t>
            </a:r>
            <a:r>
              <a:rPr lang="en-US" sz="2400" dirty="0" err="1"/>
              <a:t>windows,ubuntu</a:t>
            </a:r>
            <a:r>
              <a:rPr lang="en-US" sz="2400" dirty="0"/>
              <a:t>.</a:t>
            </a:r>
          </a:p>
          <a:p>
            <a:pPr marL="0" indent="0">
              <a:buNone/>
            </a:pPr>
            <a:r>
              <a:rPr lang="en-US" sz="2400" dirty="0"/>
              <a:t>2.It can be misused by hackers.</a:t>
            </a:r>
          </a:p>
          <a:p>
            <a:pPr marL="0" indent="0">
              <a:buNone/>
            </a:pPr>
            <a:r>
              <a:rPr lang="en-US" sz="2400" dirty="0"/>
              <a:t>Advantage:</a:t>
            </a:r>
          </a:p>
          <a:p>
            <a:pPr marL="0" indent="0">
              <a:buNone/>
            </a:pPr>
            <a:r>
              <a:rPr lang="en-US" sz="2400" dirty="0"/>
              <a:t>1.Even common people can scan their own website.</a:t>
            </a:r>
          </a:p>
          <a:p>
            <a:pPr marL="0" indent="0">
              <a:buNone/>
            </a:pPr>
            <a:r>
              <a:rPr lang="en-US" sz="2400" dirty="0"/>
              <a:t>2.Avoid getting into vulnerable websites.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r>
              <a:rPr lang="en-US" i="1" dirty="0">
                <a:solidFill>
                  <a:srgbClr val="FF0000"/>
                </a:solidFill>
              </a:rPr>
              <a:t>It’s Software no need components.</a:t>
            </a:r>
          </a:p>
        </p:txBody>
      </p:sp>
      <p:graphicFrame>
        <p:nvGraphicFramePr>
          <p:cNvPr id="4" name="Table 3"/>
          <p:cNvGraphicFramePr>
            <a:graphicFrameLocks noGrp="1"/>
          </p:cNvGraphicFramePr>
          <p:nvPr>
            <p:extLst>
              <p:ext uri="{D42A27DB-BD31-4B8C-83A1-F6EECF244321}">
                <p14:modId xmlns:p14="http://schemas.microsoft.com/office/powerpoint/2010/main" val="126700649"/>
              </p:ext>
            </p:extLst>
          </p:nvPr>
        </p:nvGraphicFramePr>
        <p:xfrm>
          <a:off x="1136259" y="2585786"/>
          <a:ext cx="9761895" cy="3288810"/>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extLst>
                  <a:ext uri="{0D108BD9-81ED-4DB2-BD59-A6C34878D82A}">
                    <a16:rowId xmlns:a16="http://schemas.microsoft.com/office/drawing/2014/main" val="10001"/>
                  </a:ext>
                </a:extLst>
              </a:tr>
              <a:tr h="529746">
                <a:tc>
                  <a:txBody>
                    <a:bodyPr/>
                    <a:lstStyle/>
                    <a:p>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tc>
                  <a:txBody>
                    <a:bodyPr/>
                    <a:lstStyle/>
                    <a:p>
                      <a:pPr algn="ctr"/>
                      <a:r>
                        <a:rPr lang="en-US" dirty="0"/>
                        <a:t> -</a:t>
                      </a:r>
                      <a:endParaRPr lang="en-IN" dirty="0"/>
                    </a:p>
                  </a:txBody>
                  <a:tcPr/>
                </a:tc>
                <a:extLst>
                  <a:ext uri="{0D108BD9-81ED-4DB2-BD59-A6C34878D82A}">
                    <a16:rowId xmlns:a16="http://schemas.microsoft.com/office/drawing/2014/main" val="10002"/>
                  </a:ext>
                </a:extLst>
              </a:tr>
              <a:tr h="529746">
                <a:tc>
                  <a:txBody>
                    <a:bodyPr/>
                    <a:lstStyle/>
                    <a:p>
                      <a:r>
                        <a:rPr lang="en-US" dirty="0"/>
                        <a:t> -</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10003"/>
                  </a:ext>
                </a:extLst>
              </a:tr>
              <a:tr h="529746">
                <a:tc>
                  <a:txBody>
                    <a:bodyPr/>
                    <a:lstStyle/>
                    <a:p>
                      <a:r>
                        <a:rPr lang="en-US" dirty="0"/>
                        <a:t>- </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10004"/>
                  </a:ext>
                </a:extLst>
              </a:tr>
              <a:tr h="529746">
                <a:tc>
                  <a:txBody>
                    <a:bodyPr/>
                    <a:lstStyle/>
                    <a:p>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a:xfrm>
            <a:off x="838200" y="1825625"/>
            <a:ext cx="10515600" cy="965200"/>
          </a:xfrm>
        </p:spPr>
        <p:txBody>
          <a:bodyPr>
            <a:normAutofit/>
          </a:bodyPr>
          <a:lstStyle/>
          <a:p>
            <a:pPr algn="just"/>
            <a:r>
              <a:rPr lang="en-US" sz="2400" i="1" dirty="0">
                <a:hlinkClick r:id="rId2"/>
              </a:rPr>
              <a:t>https://securitytrails.com/blog/kali-linux-tools</a:t>
            </a:r>
            <a:endParaRPr lang="en-US" sz="2400" i="1" dirty="0"/>
          </a:p>
          <a:p>
            <a:pPr algn="just"/>
            <a:r>
              <a:rPr lang="en-US" sz="2400" i="1" dirty="0"/>
              <a:t>Kali </a:t>
            </a:r>
            <a:r>
              <a:rPr lang="en-US" sz="2400" i="1" dirty="0" err="1"/>
              <a:t>linux</a:t>
            </a:r>
            <a:r>
              <a:rPr lang="en-US" sz="2400" i="1" dirty="0"/>
              <a:t>-Information Gathering Tools</a:t>
            </a:r>
          </a:p>
          <a:p>
            <a:pPr algn="just"/>
            <a:endParaRPr lang="en-US" sz="2400" i="1" dirty="0"/>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a:xfrm>
            <a:off x="552450" y="1367421"/>
            <a:ext cx="10515600" cy="4351338"/>
          </a:xfrm>
        </p:spPr>
        <p:txBody>
          <a:bodyPr>
            <a:normAutofit/>
          </a:bodyPr>
          <a:lstStyle/>
          <a:p>
            <a:pPr algn="just">
              <a:lnSpc>
                <a:spcPct val="150000"/>
              </a:lnSpc>
              <a:buNone/>
            </a:pPr>
            <a:r>
              <a:rPr lang="en-US" dirty="0">
                <a:solidFill>
                  <a:srgbClr val="FF0000"/>
                </a:solidFill>
              </a:rPr>
              <a:t>   </a:t>
            </a:r>
            <a:r>
              <a:rPr lang="en-US" sz="2400" dirty="0">
                <a:solidFill>
                  <a:srgbClr val="FF0000"/>
                </a:solidFill>
              </a:rPr>
              <a:t>As data shared in websites can be tracked by hackers .so to test our website vulnerability using some hacking tools which can also be used by normal people. A tool can perform scanning on websites for their vulnerability identification. It help us to find the week website. </a:t>
            </a:r>
            <a:endParaRPr lang="en-US" sz="2400" b="1" i="1" dirty="0">
              <a:solidFill>
                <a:srgbClr val="FF0000"/>
              </a:solidFill>
            </a:endParaRPr>
          </a:p>
        </p:txBody>
      </p:sp>
      <p:sp>
        <p:nvSpPr>
          <p:cNvPr id="4" name="Footer Placeholder 3"/>
          <p:cNvSpPr>
            <a:spLocks noGrp="1"/>
          </p:cNvSpPr>
          <p:nvPr>
            <p:ph type="ftr" sz="quarter" idx="11"/>
          </p:nvPr>
        </p:nvSpPr>
        <p:spPr/>
        <p:txBody>
          <a:bodyPr/>
          <a:lstStyle/>
          <a:p>
            <a:r>
              <a:rPr lang="en-US" dirty="0"/>
              <a:t>202IT208 - Project work - Review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a:xfrm>
            <a:off x="838200" y="1406525"/>
            <a:ext cx="10515600" cy="4351338"/>
          </a:xfrm>
        </p:spPr>
        <p:txBody>
          <a:bodyPr>
            <a:normAutofit fontScale="92500" lnSpcReduction="10000"/>
          </a:bodyPr>
          <a:lstStyle/>
          <a:p>
            <a:pPr algn="just">
              <a:lnSpc>
                <a:spcPct val="160000"/>
              </a:lnSpc>
              <a:buNone/>
            </a:pPr>
            <a:r>
              <a:rPr lang="en-IN" sz="2400" dirty="0">
                <a:solidFill>
                  <a:srgbClr val="FF0000"/>
                </a:solidFill>
                <a:effectLst/>
                <a:ea typeface="Calibri" panose="020F0502020204030204" pitchFamily="34" charset="0"/>
                <a:cs typeface="Times New Roman" panose="02020603050405020304" pitchFamily="18" charset="0"/>
              </a:rPr>
              <a:t>In the real world as opposed to  the cyber world an attack is often preceded by information gathering. The  emergence of ecommerce application and social networks, organization across the world generate the large amount of daily data. Information security is the  most important issue in guaranteeing safe transmission of data through the web. As of now all of us are moving towards the digital information age, we need a secured network. As more and more users use the internet which attracts a lot of cyber-attacks. It required a computer and network security. Hubs which is very pernicious makes an issue in the system.</a:t>
            </a: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dirty="0"/>
              <a:t>202IT208 - Project work - Review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3" name="Content Placeholder 2"/>
          <p:cNvSpPr>
            <a:spLocks noGrp="1"/>
          </p:cNvSpPr>
          <p:nvPr>
            <p:ph idx="1"/>
          </p:nvPr>
        </p:nvSpPr>
        <p:spPr>
          <a:xfrm>
            <a:off x="810208" y="1454150"/>
            <a:ext cx="10515600" cy="4351338"/>
          </a:xfrm>
        </p:spPr>
        <p:txBody>
          <a:bodyPr>
            <a:normAutofit/>
          </a:bodyPr>
          <a:lstStyle/>
          <a:p>
            <a:pPr>
              <a:lnSpc>
                <a:spcPct val="150000"/>
              </a:lnSpc>
              <a:buNone/>
            </a:pPr>
            <a:r>
              <a:rPr lang="en-US" sz="2400" dirty="0">
                <a:solidFill>
                  <a:srgbClr val="FF0000"/>
                </a:solidFill>
              </a:rPr>
              <a:t> In kali </a:t>
            </a:r>
            <a:r>
              <a:rPr lang="en-US" sz="2400" dirty="0" err="1">
                <a:solidFill>
                  <a:srgbClr val="FF0000"/>
                </a:solidFill>
              </a:rPr>
              <a:t>linux</a:t>
            </a:r>
            <a:r>
              <a:rPr lang="en-US" sz="2400" dirty="0">
                <a:solidFill>
                  <a:srgbClr val="FF0000"/>
                </a:solidFill>
              </a:rPr>
              <a:t> many scanning tools are available but can’t be accessed by normal people as it has comments to execute Tools.</a:t>
            </a:r>
            <a:endParaRPr lang="en-US" sz="2400" b="1" i="1" dirty="0">
              <a:solidFill>
                <a:srgbClr val="FF0000"/>
              </a:solidFill>
            </a:endParaRPr>
          </a:p>
        </p:txBody>
      </p:sp>
      <p:sp>
        <p:nvSpPr>
          <p:cNvPr id="4" name="Footer Placeholder 3"/>
          <p:cNvSpPr>
            <a:spLocks noGrp="1"/>
          </p:cNvSpPr>
          <p:nvPr>
            <p:ph type="ftr" sz="quarter" idx="11"/>
          </p:nvPr>
        </p:nvSpPr>
        <p:spPr>
          <a:xfrm>
            <a:off x="4038600" y="6338304"/>
            <a:ext cx="4114800" cy="365125"/>
          </a:xfrm>
        </p:spPr>
        <p:txBody>
          <a:bodyPr/>
          <a:lstStyle/>
          <a:p>
            <a:r>
              <a:rPr lang="en-US" dirty="0"/>
              <a:t>202IT208 - Project work - Review 1</a:t>
            </a:r>
          </a:p>
        </p:txBody>
      </p:sp>
      <p:pic>
        <p:nvPicPr>
          <p:cNvPr id="5" name="Picture 4">
            <a:extLst>
              <a:ext uri="{FF2B5EF4-FFF2-40B4-BE49-F238E27FC236}">
                <a16:creationId xmlns:a16="http://schemas.microsoft.com/office/drawing/2014/main" id="{6E3FADB9-3B39-493F-85CA-DE4FF097A477}"/>
              </a:ext>
            </a:extLst>
          </p:cNvPr>
          <p:cNvPicPr>
            <a:picLocks noChangeAspect="1"/>
          </p:cNvPicPr>
          <p:nvPr/>
        </p:nvPicPr>
        <p:blipFill>
          <a:blip r:embed="rId2"/>
          <a:stretch>
            <a:fillRect/>
          </a:stretch>
        </p:blipFill>
        <p:spPr>
          <a:xfrm>
            <a:off x="3581400" y="2649092"/>
            <a:ext cx="5029200" cy="32564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838200" y="1825625"/>
            <a:ext cx="10515600" cy="3698875"/>
          </a:xfrm>
        </p:spPr>
        <p:txBody>
          <a:bodyPr>
            <a:normAutofit fontScale="62500" lnSpcReduction="20000"/>
          </a:bodyPr>
          <a:lstStyle/>
          <a:p>
            <a:pPr>
              <a:lnSpc>
                <a:spcPct val="150000"/>
              </a:lnSpc>
              <a:buNone/>
            </a:pPr>
            <a:r>
              <a:rPr lang="en-US" sz="3100" dirty="0"/>
              <a:t> </a:t>
            </a:r>
            <a:r>
              <a:rPr lang="en-US" sz="3800" dirty="0">
                <a:solidFill>
                  <a:srgbClr val="FF0000"/>
                </a:solidFill>
              </a:rPr>
              <a:t>We have integrated the tools for scanning and </a:t>
            </a:r>
            <a:r>
              <a:rPr lang="en-US" sz="3800" dirty="0" err="1">
                <a:solidFill>
                  <a:srgbClr val="FF0000"/>
                </a:solidFill>
              </a:rPr>
              <a:t>bruteforce</a:t>
            </a:r>
            <a:r>
              <a:rPr lang="en-US" sz="3800" dirty="0">
                <a:solidFill>
                  <a:srgbClr val="FF0000"/>
                </a:solidFill>
              </a:rPr>
              <a:t> scanning on mail, </a:t>
            </a:r>
            <a:r>
              <a:rPr lang="en-US" sz="3800" dirty="0" err="1">
                <a:solidFill>
                  <a:srgbClr val="FF0000"/>
                </a:solidFill>
              </a:rPr>
              <a:t>facebook</a:t>
            </a:r>
            <a:r>
              <a:rPr lang="en-US" sz="3800" dirty="0">
                <a:solidFill>
                  <a:srgbClr val="FF0000"/>
                </a:solidFill>
              </a:rPr>
              <a:t>, </a:t>
            </a:r>
            <a:r>
              <a:rPr lang="en-US" sz="3800" dirty="0" err="1">
                <a:solidFill>
                  <a:srgbClr val="FF0000"/>
                </a:solidFill>
              </a:rPr>
              <a:t>instragram</a:t>
            </a:r>
            <a:r>
              <a:rPr lang="en-US" sz="3800" dirty="0">
                <a:solidFill>
                  <a:srgbClr val="FF0000"/>
                </a:solidFill>
              </a:rPr>
              <a:t> into single tool which is easy to be accessed by normal people. It may include options like :</a:t>
            </a:r>
          </a:p>
          <a:p>
            <a:pPr algn="l">
              <a:buFont typeface="Arial" panose="020B0604020202020204" pitchFamily="34" charset="0"/>
              <a:buChar char="•"/>
            </a:pPr>
            <a:r>
              <a:rPr lang="en-IN" sz="3800" b="0" i="0" dirty="0">
                <a:solidFill>
                  <a:srgbClr val="FF0000"/>
                </a:solidFill>
                <a:effectLst/>
              </a:rPr>
              <a:t>Scanning open ports</a:t>
            </a:r>
          </a:p>
          <a:p>
            <a:pPr algn="l">
              <a:buFont typeface="Arial" panose="020B0604020202020204" pitchFamily="34" charset="0"/>
              <a:buChar char="•"/>
            </a:pPr>
            <a:r>
              <a:rPr lang="en-IN" sz="3800" b="0" i="0" dirty="0">
                <a:solidFill>
                  <a:srgbClr val="FF0000"/>
                </a:solidFill>
                <a:effectLst/>
              </a:rPr>
              <a:t>Scan your network</a:t>
            </a:r>
          </a:p>
          <a:p>
            <a:pPr algn="l">
              <a:buFont typeface="Arial" panose="020B0604020202020204" pitchFamily="34" charset="0"/>
              <a:buChar char="•"/>
            </a:pPr>
            <a:r>
              <a:rPr lang="en-IN" sz="3800" b="0" i="0" dirty="0">
                <a:solidFill>
                  <a:srgbClr val="FF0000"/>
                </a:solidFill>
                <a:effectLst/>
              </a:rPr>
              <a:t>Scan the most popular ports</a:t>
            </a:r>
          </a:p>
          <a:p>
            <a:pPr algn="l">
              <a:buFont typeface="Arial" panose="020B0604020202020204" pitchFamily="34" charset="0"/>
              <a:buChar char="•"/>
            </a:pPr>
            <a:r>
              <a:rPr lang="en-IN" sz="3800" b="0" i="0" dirty="0">
                <a:solidFill>
                  <a:srgbClr val="FF0000"/>
                </a:solidFill>
                <a:effectLst/>
              </a:rPr>
              <a:t>Scan TCP or UDP protocols</a:t>
            </a:r>
          </a:p>
          <a:p>
            <a:pPr algn="l">
              <a:buFont typeface="Arial" panose="020B0604020202020204" pitchFamily="34" charset="0"/>
              <a:buChar char="•"/>
            </a:pPr>
            <a:r>
              <a:rPr lang="en-IN" sz="3800" b="0" i="0" dirty="0">
                <a:solidFill>
                  <a:srgbClr val="FF0000"/>
                </a:solidFill>
                <a:effectLst/>
              </a:rPr>
              <a:t>Scan a firewall for MAC address spoofing</a:t>
            </a:r>
          </a:p>
          <a:p>
            <a:pPr>
              <a:lnSpc>
                <a:spcPct val="150000"/>
              </a:lnSpc>
              <a:buNone/>
            </a:pPr>
            <a:endParaRPr lang="en-US" sz="2400" b="1" i="1" dirty="0">
              <a:solidFill>
                <a:srgbClr val="FF0000"/>
              </a:solidFill>
            </a:endParaRPr>
          </a:p>
        </p:txBody>
      </p:sp>
      <p:sp>
        <p:nvSpPr>
          <p:cNvPr id="4" name="Footer Placeholder 3"/>
          <p:cNvSpPr>
            <a:spLocks noGrp="1"/>
          </p:cNvSpPr>
          <p:nvPr>
            <p:ph type="ftr" sz="quarter" idx="11"/>
          </p:nvPr>
        </p:nvSpPr>
        <p:spPr/>
        <p:txBody>
          <a:bodyPr/>
          <a:lstStyle/>
          <a:p>
            <a:r>
              <a:rPr lang="en-US" dirty="0"/>
              <a:t>202IT208 - Project work - Review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1853F-1928-4F54-824B-2DE82C61A933}"/>
              </a:ext>
            </a:extLst>
          </p:cNvPr>
          <p:cNvSpPr>
            <a:spLocks noGrp="1"/>
          </p:cNvSpPr>
          <p:nvPr>
            <p:ph idx="1"/>
          </p:nvPr>
        </p:nvSpPr>
        <p:spPr>
          <a:xfrm>
            <a:off x="838200" y="781050"/>
            <a:ext cx="10515600" cy="5395913"/>
          </a:xfrm>
        </p:spPr>
        <p:txBody>
          <a:bodyPr>
            <a:normAutofit/>
          </a:bodyPr>
          <a:lstStyle/>
          <a:p>
            <a:pPr algn="l">
              <a:buFont typeface="Arial" panose="020B0604020202020204" pitchFamily="34" charset="0"/>
              <a:buChar char="•"/>
            </a:pPr>
            <a:r>
              <a:rPr lang="en-IN" sz="2400" b="0" i="0" dirty="0">
                <a:solidFill>
                  <a:srgbClr val="FF0000"/>
                </a:solidFill>
                <a:effectLst/>
              </a:rPr>
              <a:t>Scan a single port</a:t>
            </a:r>
          </a:p>
          <a:p>
            <a:pPr algn="l">
              <a:buFont typeface="Arial" panose="020B0604020202020204" pitchFamily="34" charset="0"/>
              <a:buChar char="•"/>
            </a:pPr>
            <a:r>
              <a:rPr lang="en-IN" sz="2400" b="0" i="0" dirty="0">
                <a:solidFill>
                  <a:srgbClr val="FF0000"/>
                </a:solidFill>
                <a:effectLst/>
              </a:rPr>
              <a:t> Default script scan</a:t>
            </a:r>
          </a:p>
          <a:p>
            <a:pPr algn="l">
              <a:buFont typeface="Arial" panose="020B0604020202020204" pitchFamily="34" charset="0"/>
              <a:buChar char="•"/>
            </a:pPr>
            <a:r>
              <a:rPr lang="en-IN" sz="2400" b="0" i="0" dirty="0">
                <a:solidFill>
                  <a:srgbClr val="FF0000"/>
                </a:solidFill>
                <a:effectLst/>
              </a:rPr>
              <a:t>Scan filtered ports</a:t>
            </a:r>
          </a:p>
          <a:p>
            <a:pPr algn="l">
              <a:buFont typeface="Arial" panose="020B0604020202020204" pitchFamily="34" charset="0"/>
              <a:buChar char="•"/>
            </a:pPr>
            <a:r>
              <a:rPr lang="en-IN" sz="2400" b="0" i="0" dirty="0">
                <a:solidFill>
                  <a:srgbClr val="FF0000"/>
                </a:solidFill>
                <a:effectLst/>
              </a:rPr>
              <a:t>Scan list of hosts from a file</a:t>
            </a:r>
          </a:p>
          <a:p>
            <a:pPr algn="l">
              <a:buFont typeface="Arial" panose="020B0604020202020204" pitchFamily="34" charset="0"/>
              <a:buChar char="•"/>
            </a:pPr>
            <a:r>
              <a:rPr lang="en-IN" sz="2400" b="0" i="0" dirty="0">
                <a:solidFill>
                  <a:srgbClr val="FF0000"/>
                </a:solidFill>
                <a:effectLst/>
              </a:rPr>
              <a:t> Scan an IP address range</a:t>
            </a:r>
          </a:p>
          <a:p>
            <a:pPr marL="0" indent="0">
              <a:buNone/>
            </a:pPr>
            <a:r>
              <a:rPr lang="en-IN" sz="2400" dirty="0">
                <a:solidFill>
                  <a:srgbClr val="FF0000"/>
                </a:solidFill>
              </a:rPr>
              <a:t>And many more options are available in this tool.</a:t>
            </a:r>
          </a:p>
        </p:txBody>
      </p:sp>
      <p:sp>
        <p:nvSpPr>
          <p:cNvPr id="4" name="Footer Placeholder 3">
            <a:extLst>
              <a:ext uri="{FF2B5EF4-FFF2-40B4-BE49-F238E27FC236}">
                <a16:creationId xmlns:a16="http://schemas.microsoft.com/office/drawing/2014/main" id="{E4049061-3689-4E36-8058-C41C5D6F0A17}"/>
              </a:ext>
            </a:extLst>
          </p:cNvPr>
          <p:cNvSpPr>
            <a:spLocks noGrp="1"/>
          </p:cNvSpPr>
          <p:nvPr>
            <p:ph type="ftr" sz="quarter" idx="11"/>
          </p:nvPr>
        </p:nvSpPr>
        <p:spPr/>
        <p:txBody>
          <a:bodyPr/>
          <a:lstStyle/>
          <a:p>
            <a:r>
              <a:rPr lang="en-US" dirty="0"/>
              <a:t>202IT208 - Project work - Review 1</a:t>
            </a:r>
          </a:p>
        </p:txBody>
      </p:sp>
    </p:spTree>
    <p:extLst>
      <p:ext uri="{BB962C8B-B14F-4D97-AF65-F5344CB8AC3E}">
        <p14:creationId xmlns:p14="http://schemas.microsoft.com/office/powerpoint/2010/main" val="190622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4" name="Footer Placeholder 3"/>
          <p:cNvSpPr>
            <a:spLocks noGrp="1"/>
          </p:cNvSpPr>
          <p:nvPr>
            <p:ph type="ftr" sz="quarter" idx="11"/>
          </p:nvPr>
        </p:nvSpPr>
        <p:spPr/>
        <p:txBody>
          <a:bodyPr/>
          <a:lstStyle/>
          <a:p>
            <a:r>
              <a:rPr lang="en-US" dirty="0"/>
              <a:t>202IT208 - Project work - Review 1</a:t>
            </a:r>
          </a:p>
        </p:txBody>
      </p:sp>
      <p:pic>
        <p:nvPicPr>
          <p:cNvPr id="6" name="Picture 5">
            <a:extLst>
              <a:ext uri="{FF2B5EF4-FFF2-40B4-BE49-F238E27FC236}">
                <a16:creationId xmlns:a16="http://schemas.microsoft.com/office/drawing/2014/main" id="{BAB2EB37-80DA-4DA9-BE7A-8DE82176AEB4}"/>
              </a:ext>
            </a:extLst>
          </p:cNvPr>
          <p:cNvPicPr>
            <a:picLocks noChangeAspect="1"/>
          </p:cNvPicPr>
          <p:nvPr/>
        </p:nvPicPr>
        <p:blipFill rotWithShape="1">
          <a:blip r:embed="rId3">
            <a:extLst>
              <a:ext uri="{28A0092B-C50C-407E-A947-70E740481C1C}">
                <a14:useLocalDpi xmlns:a14="http://schemas.microsoft.com/office/drawing/2010/main" val="0"/>
              </a:ext>
            </a:extLst>
          </a:blip>
          <a:srcRect t="24262"/>
          <a:stretch/>
        </p:blipFill>
        <p:spPr>
          <a:xfrm>
            <a:off x="6905625" y="2114248"/>
            <a:ext cx="4629150" cy="2629503"/>
          </a:xfrm>
          <a:prstGeom prst="rect">
            <a:avLst/>
          </a:prstGeom>
        </p:spPr>
      </p:pic>
      <p:sp>
        <p:nvSpPr>
          <p:cNvPr id="3" name="TextBox 2">
            <a:extLst>
              <a:ext uri="{FF2B5EF4-FFF2-40B4-BE49-F238E27FC236}">
                <a16:creationId xmlns:a16="http://schemas.microsoft.com/office/drawing/2014/main" id="{11ED5217-E4BD-4BD9-BC68-86AC60A43BE1}"/>
              </a:ext>
            </a:extLst>
          </p:cNvPr>
          <p:cNvSpPr txBox="1"/>
          <p:nvPr/>
        </p:nvSpPr>
        <p:spPr>
          <a:xfrm>
            <a:off x="971550" y="1600200"/>
            <a:ext cx="2819400" cy="369332"/>
          </a:xfrm>
          <a:prstGeom prst="rect">
            <a:avLst/>
          </a:prstGeom>
          <a:noFill/>
        </p:spPr>
        <p:txBody>
          <a:bodyPr wrap="square" rtlCol="0">
            <a:spAutoFit/>
          </a:bodyPr>
          <a:lstStyle/>
          <a:p>
            <a:r>
              <a:rPr lang="en-IN" dirty="0"/>
              <a:t>Role Assistant : Lab </a:t>
            </a:r>
            <a:r>
              <a:rPr lang="en-IN" dirty="0" err="1"/>
              <a:t>Incharge</a:t>
            </a:r>
            <a:endParaRPr lang="en-IN" dirty="0"/>
          </a:p>
        </p:txBody>
      </p:sp>
      <p:sp>
        <p:nvSpPr>
          <p:cNvPr id="5" name="TextBox 4">
            <a:extLst>
              <a:ext uri="{FF2B5EF4-FFF2-40B4-BE49-F238E27FC236}">
                <a16:creationId xmlns:a16="http://schemas.microsoft.com/office/drawing/2014/main" id="{3C88D492-E243-4618-8D32-59B0E16FF0D3}"/>
              </a:ext>
            </a:extLst>
          </p:cNvPr>
          <p:cNvSpPr txBox="1"/>
          <p:nvPr/>
        </p:nvSpPr>
        <p:spPr>
          <a:xfrm>
            <a:off x="971550" y="2048600"/>
            <a:ext cx="5276850" cy="1754326"/>
          </a:xfrm>
          <a:prstGeom prst="rect">
            <a:avLst/>
          </a:prstGeom>
          <a:noFill/>
        </p:spPr>
        <p:txBody>
          <a:bodyPr wrap="square" rtlCol="0">
            <a:spAutoFit/>
          </a:bodyPr>
          <a:lstStyle/>
          <a:p>
            <a:r>
              <a:rPr lang="en-IN" dirty="0"/>
              <a:t>Implementation:</a:t>
            </a:r>
          </a:p>
          <a:p>
            <a:r>
              <a:rPr lang="en-IN" dirty="0"/>
              <a:t>1.Input – Website link.</a:t>
            </a:r>
          </a:p>
          <a:p>
            <a:r>
              <a:rPr lang="en-IN" dirty="0"/>
              <a:t>2.Bash and python code which help to access the website and scan.</a:t>
            </a:r>
          </a:p>
          <a:p>
            <a:r>
              <a:rPr lang="en-IN" dirty="0"/>
              <a:t>3.Output- Ip Information, Ports available, Vulnerability information as record.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4" name="Footer Placeholder 3"/>
          <p:cNvSpPr>
            <a:spLocks noGrp="1"/>
          </p:cNvSpPr>
          <p:nvPr>
            <p:ph type="ftr" sz="quarter" idx="11"/>
          </p:nvPr>
        </p:nvSpPr>
        <p:spPr/>
        <p:txBody>
          <a:bodyPr/>
          <a:lstStyle/>
          <a:p>
            <a:r>
              <a:rPr lang="en-US" dirty="0"/>
              <a:t>202IT208 - Project work - Review 1</a:t>
            </a:r>
          </a:p>
        </p:txBody>
      </p:sp>
      <p:graphicFrame>
        <p:nvGraphicFramePr>
          <p:cNvPr id="38" name="Diagram 37">
            <a:extLst>
              <a:ext uri="{FF2B5EF4-FFF2-40B4-BE49-F238E27FC236}">
                <a16:creationId xmlns:a16="http://schemas.microsoft.com/office/drawing/2014/main" id="{63D5A28B-7B5B-4CC2-A34B-5784E8D4EF6D}"/>
              </a:ext>
            </a:extLst>
          </p:cNvPr>
          <p:cNvGraphicFramePr/>
          <p:nvPr>
            <p:extLst>
              <p:ext uri="{D42A27DB-BD31-4B8C-83A1-F6EECF244321}">
                <p14:modId xmlns:p14="http://schemas.microsoft.com/office/powerpoint/2010/main" val="2271688413"/>
              </p:ext>
            </p:extLst>
          </p:nvPr>
        </p:nvGraphicFramePr>
        <p:xfrm>
          <a:off x="2581275" y="1724026"/>
          <a:ext cx="7029450"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4" name="Footer Placeholder 3"/>
          <p:cNvSpPr>
            <a:spLocks noGrp="1"/>
          </p:cNvSpPr>
          <p:nvPr>
            <p:ph type="ftr" sz="quarter" idx="11"/>
          </p:nvPr>
        </p:nvSpPr>
        <p:spPr/>
        <p:txBody>
          <a:bodyPr/>
          <a:lstStyle/>
          <a:p>
            <a:r>
              <a:rPr lang="en-US" dirty="0"/>
              <a:t>202IT208 - Project work - Review 1</a:t>
            </a:r>
          </a:p>
        </p:txBody>
      </p:sp>
      <p:sp>
        <p:nvSpPr>
          <p:cNvPr id="7" name="Rectangle 6">
            <a:extLst>
              <a:ext uri="{FF2B5EF4-FFF2-40B4-BE49-F238E27FC236}">
                <a16:creationId xmlns:a16="http://schemas.microsoft.com/office/drawing/2014/main" id="{507E3396-5B77-4FF4-BFDC-03D412E3CB4E}"/>
              </a:ext>
            </a:extLst>
          </p:cNvPr>
          <p:cNvSpPr/>
          <p:nvPr/>
        </p:nvSpPr>
        <p:spPr>
          <a:xfrm>
            <a:off x="2457449" y="2533650"/>
            <a:ext cx="1295401" cy="666750"/>
          </a:xfrm>
          <a:prstGeom prst="rect">
            <a:avLst/>
          </a:prstGeom>
          <a:solidFill>
            <a:schemeClr val="accent6">
              <a:lumMod val="60000"/>
              <a:lumOff val="4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rPr>
              <a:t>Scanning tool</a:t>
            </a:r>
            <a:endParaRPr lang="en-IN" sz="1400" dirty="0">
              <a:solidFill>
                <a:schemeClr val="tx1"/>
              </a:solidFill>
            </a:endParaRPr>
          </a:p>
        </p:txBody>
      </p:sp>
      <p:sp>
        <p:nvSpPr>
          <p:cNvPr id="8" name="Oval 7">
            <a:extLst>
              <a:ext uri="{FF2B5EF4-FFF2-40B4-BE49-F238E27FC236}">
                <a16:creationId xmlns:a16="http://schemas.microsoft.com/office/drawing/2014/main" id="{8FFF671E-20A9-48A1-9A9F-498BA6D1AC59}"/>
              </a:ext>
            </a:extLst>
          </p:cNvPr>
          <p:cNvSpPr/>
          <p:nvPr/>
        </p:nvSpPr>
        <p:spPr>
          <a:xfrm>
            <a:off x="838199" y="2533650"/>
            <a:ext cx="1123951" cy="66675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Website link</a:t>
            </a:r>
            <a:endParaRPr lang="en-IN" sz="1400" dirty="0">
              <a:solidFill>
                <a:schemeClr val="tx1"/>
              </a:solidFill>
            </a:endParaRPr>
          </a:p>
        </p:txBody>
      </p:sp>
      <p:sp>
        <p:nvSpPr>
          <p:cNvPr id="9" name="Rectangle: Rounded Corners 8">
            <a:extLst>
              <a:ext uri="{FF2B5EF4-FFF2-40B4-BE49-F238E27FC236}">
                <a16:creationId xmlns:a16="http://schemas.microsoft.com/office/drawing/2014/main" id="{1AB47184-A435-4037-BCB0-13F1B0A16235}"/>
              </a:ext>
            </a:extLst>
          </p:cNvPr>
          <p:cNvSpPr/>
          <p:nvPr/>
        </p:nvSpPr>
        <p:spPr>
          <a:xfrm>
            <a:off x="4552950" y="1914126"/>
            <a:ext cx="1123951" cy="18502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Scanning options can be choose by user</a:t>
            </a:r>
            <a:endParaRPr lang="en-IN" sz="1400" dirty="0">
              <a:solidFill>
                <a:schemeClr val="tx1"/>
              </a:solidFill>
            </a:endParaRPr>
          </a:p>
        </p:txBody>
      </p:sp>
      <p:sp>
        <p:nvSpPr>
          <p:cNvPr id="10" name="Diamond 9">
            <a:extLst>
              <a:ext uri="{FF2B5EF4-FFF2-40B4-BE49-F238E27FC236}">
                <a16:creationId xmlns:a16="http://schemas.microsoft.com/office/drawing/2014/main" id="{434CB17E-D0EC-443A-928D-5F7BF201858C}"/>
              </a:ext>
            </a:extLst>
          </p:cNvPr>
          <p:cNvSpPr/>
          <p:nvPr/>
        </p:nvSpPr>
        <p:spPr>
          <a:xfrm>
            <a:off x="6515101" y="2409826"/>
            <a:ext cx="2219324" cy="79057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Vulnerability</a:t>
            </a:r>
            <a:endParaRPr lang="en-IN" sz="1400" dirty="0">
              <a:solidFill>
                <a:schemeClr val="tx1"/>
              </a:solidFill>
            </a:endParaRPr>
          </a:p>
        </p:txBody>
      </p:sp>
      <p:sp>
        <p:nvSpPr>
          <p:cNvPr id="11" name="Rectangle: Rounded Corners 10">
            <a:extLst>
              <a:ext uri="{FF2B5EF4-FFF2-40B4-BE49-F238E27FC236}">
                <a16:creationId xmlns:a16="http://schemas.microsoft.com/office/drawing/2014/main" id="{3B8E0351-2582-4600-94F8-285CD870E5E9}"/>
              </a:ext>
            </a:extLst>
          </p:cNvPr>
          <p:cNvSpPr/>
          <p:nvPr/>
        </p:nvSpPr>
        <p:spPr>
          <a:xfrm>
            <a:off x="9424988" y="2614613"/>
            <a:ext cx="895350" cy="381000"/>
          </a:xfrm>
          <a:prstGeom prst="roundRect">
            <a:avLst/>
          </a:prstGeom>
          <a:solidFill>
            <a:srgbClr val="3ECA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Secured</a:t>
            </a:r>
            <a:endParaRPr lang="en-IN" sz="1400" dirty="0">
              <a:solidFill>
                <a:schemeClr val="tx1"/>
              </a:solidFill>
            </a:endParaRPr>
          </a:p>
        </p:txBody>
      </p:sp>
      <p:sp>
        <p:nvSpPr>
          <p:cNvPr id="12" name="Rectangle: Rounded Corners 11">
            <a:extLst>
              <a:ext uri="{FF2B5EF4-FFF2-40B4-BE49-F238E27FC236}">
                <a16:creationId xmlns:a16="http://schemas.microsoft.com/office/drawing/2014/main" id="{A2D6A7E6-D4E4-4C1F-8694-0EC71175C671}"/>
              </a:ext>
            </a:extLst>
          </p:cNvPr>
          <p:cNvSpPr/>
          <p:nvPr/>
        </p:nvSpPr>
        <p:spPr>
          <a:xfrm>
            <a:off x="7134225" y="3814762"/>
            <a:ext cx="1019175" cy="365125"/>
          </a:xfrm>
          <a:prstGeom prst="roundRect">
            <a:avLst/>
          </a:prstGeom>
          <a:solidFill>
            <a:srgbClr val="FF7D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Unsecured</a:t>
            </a:r>
            <a:endParaRPr lang="en-IN" sz="1400" dirty="0">
              <a:solidFill>
                <a:schemeClr val="tx1"/>
              </a:solidFill>
            </a:endParaRPr>
          </a:p>
        </p:txBody>
      </p:sp>
      <p:sp>
        <p:nvSpPr>
          <p:cNvPr id="13" name="Rectangle: Rounded Corners 12">
            <a:extLst>
              <a:ext uri="{FF2B5EF4-FFF2-40B4-BE49-F238E27FC236}">
                <a16:creationId xmlns:a16="http://schemas.microsoft.com/office/drawing/2014/main" id="{9C2CBFD1-9A54-434B-B22B-78185824BDF0}"/>
              </a:ext>
            </a:extLst>
          </p:cNvPr>
          <p:cNvSpPr/>
          <p:nvPr/>
        </p:nvSpPr>
        <p:spPr>
          <a:xfrm>
            <a:off x="9286875" y="4378324"/>
            <a:ext cx="1171575" cy="1325563"/>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Ip and Port Information of Website </a:t>
            </a:r>
            <a:endParaRPr lang="en-IN" sz="1400" dirty="0">
              <a:solidFill>
                <a:schemeClr val="tx1"/>
              </a:solidFill>
            </a:endParaRPr>
          </a:p>
        </p:txBody>
      </p:sp>
      <p:cxnSp>
        <p:nvCxnSpPr>
          <p:cNvPr id="14" name="Straight Arrow Connector 13">
            <a:extLst>
              <a:ext uri="{FF2B5EF4-FFF2-40B4-BE49-F238E27FC236}">
                <a16:creationId xmlns:a16="http://schemas.microsoft.com/office/drawing/2014/main" id="{62A0A693-1D6E-4638-97E1-CD14B84AB45F}"/>
              </a:ext>
            </a:extLst>
          </p:cNvPr>
          <p:cNvCxnSpPr>
            <a:stCxn id="8" idx="6"/>
            <a:endCxn id="7" idx="1"/>
          </p:cNvCxnSpPr>
          <p:nvPr/>
        </p:nvCxnSpPr>
        <p:spPr>
          <a:xfrm>
            <a:off x="1962150" y="2867025"/>
            <a:ext cx="4952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35CCE5-CDD9-4739-B56A-3F70A8E8611C}"/>
              </a:ext>
            </a:extLst>
          </p:cNvPr>
          <p:cNvCxnSpPr>
            <a:cxnSpLocks/>
            <a:stCxn id="7" idx="3"/>
            <a:endCxn id="9" idx="1"/>
          </p:cNvCxnSpPr>
          <p:nvPr/>
        </p:nvCxnSpPr>
        <p:spPr>
          <a:xfrm flipV="1">
            <a:off x="3752850" y="2839242"/>
            <a:ext cx="800100" cy="27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840945B-562E-4A1C-B4E6-F8BE8ACF643C}"/>
              </a:ext>
            </a:extLst>
          </p:cNvPr>
          <p:cNvCxnSpPr>
            <a:cxnSpLocks/>
            <a:stCxn id="9" idx="3"/>
            <a:endCxn id="10" idx="1"/>
          </p:cNvCxnSpPr>
          <p:nvPr/>
        </p:nvCxnSpPr>
        <p:spPr>
          <a:xfrm flipV="1">
            <a:off x="5676901" y="2805113"/>
            <a:ext cx="838200" cy="34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354EEC6-7910-4CE3-85B8-789B3422710F}"/>
              </a:ext>
            </a:extLst>
          </p:cNvPr>
          <p:cNvCxnSpPr>
            <a:stCxn id="10" idx="3"/>
            <a:endCxn id="11" idx="1"/>
          </p:cNvCxnSpPr>
          <p:nvPr/>
        </p:nvCxnSpPr>
        <p:spPr>
          <a:xfrm>
            <a:off x="8734425" y="2805113"/>
            <a:ext cx="690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13DF335-AA0F-43BA-A04C-BA30E720B917}"/>
              </a:ext>
            </a:extLst>
          </p:cNvPr>
          <p:cNvCxnSpPr>
            <a:stCxn id="10" idx="2"/>
            <a:endCxn id="12" idx="0"/>
          </p:cNvCxnSpPr>
          <p:nvPr/>
        </p:nvCxnSpPr>
        <p:spPr>
          <a:xfrm>
            <a:off x="7624763" y="3200400"/>
            <a:ext cx="19050" cy="61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6BB7BD6-1203-4331-9274-89F9A4971363}"/>
              </a:ext>
            </a:extLst>
          </p:cNvPr>
          <p:cNvCxnSpPr>
            <a:stCxn id="12" idx="2"/>
            <a:endCxn id="13" idx="1"/>
          </p:cNvCxnSpPr>
          <p:nvPr/>
        </p:nvCxnSpPr>
        <p:spPr>
          <a:xfrm>
            <a:off x="7643813" y="4179887"/>
            <a:ext cx="1643062" cy="8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68415CA-0288-474C-8657-98A005483E2E}"/>
              </a:ext>
            </a:extLst>
          </p:cNvPr>
          <p:cNvCxnSpPr>
            <a:cxnSpLocks/>
            <a:stCxn id="11" idx="2"/>
            <a:endCxn id="13" idx="0"/>
          </p:cNvCxnSpPr>
          <p:nvPr/>
        </p:nvCxnSpPr>
        <p:spPr>
          <a:xfrm>
            <a:off x="9872663" y="2995613"/>
            <a:ext cx="0" cy="1382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723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Enhanced Scanning Tool </vt:lpstr>
      <vt:lpstr>Abstract</vt:lpstr>
      <vt:lpstr>Problem Statement Addressed</vt:lpstr>
      <vt:lpstr>Existing Solution to the Problem Addressed</vt:lpstr>
      <vt:lpstr>Proposed Solution to the Problem Addressed</vt:lpstr>
      <vt:lpstr>PowerPoint Presentation</vt:lpstr>
      <vt:lpstr>Project Work Plan  </vt:lpstr>
      <vt:lpstr>Block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Sakthi S M</cp:lastModifiedBy>
  <cp:revision>61</cp:revision>
  <dcterms:created xsi:type="dcterms:W3CDTF">2021-02-20T05:24:33Z</dcterms:created>
  <dcterms:modified xsi:type="dcterms:W3CDTF">2022-03-28T15:12:04Z</dcterms:modified>
</cp:coreProperties>
</file>