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140" y="-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7E8A9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‹#›</a:t>
            </a:fld>
            <a:endParaRPr spc="-3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B3546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2B35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7E8A9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‹#›</a:t>
            </a:fld>
            <a:endParaRPr spc="-3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B3546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7E8A9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‹#›</a:t>
            </a:fld>
            <a:endParaRPr spc="-3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B3546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7E8A9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‹#›</a:t>
            </a:fld>
            <a:endParaRPr spc="-3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14572" y="3563933"/>
            <a:ext cx="903605" cy="942975"/>
          </a:xfrm>
          <a:custGeom>
            <a:avLst/>
            <a:gdLst/>
            <a:ahLst/>
            <a:cxnLst/>
            <a:rect l="l" t="t" r="r" b="b"/>
            <a:pathLst>
              <a:path w="903604" h="942975">
                <a:moveTo>
                  <a:pt x="426391" y="0"/>
                </a:moveTo>
                <a:lnTo>
                  <a:pt x="381971" y="3473"/>
                </a:lnTo>
                <a:lnTo>
                  <a:pt x="338139" y="11693"/>
                </a:lnTo>
                <a:lnTo>
                  <a:pt x="295344" y="24836"/>
                </a:lnTo>
                <a:lnTo>
                  <a:pt x="254036" y="43079"/>
                </a:lnTo>
                <a:lnTo>
                  <a:pt x="214668" y="66599"/>
                </a:lnTo>
                <a:lnTo>
                  <a:pt x="177688" y="95571"/>
                </a:lnTo>
                <a:lnTo>
                  <a:pt x="148233" y="124491"/>
                </a:lnTo>
                <a:lnTo>
                  <a:pt x="121107" y="156474"/>
                </a:lnTo>
                <a:lnTo>
                  <a:pt x="96422" y="191181"/>
                </a:lnTo>
                <a:lnTo>
                  <a:pt x="74287" y="228273"/>
                </a:lnTo>
                <a:lnTo>
                  <a:pt x="54812" y="267410"/>
                </a:lnTo>
                <a:lnTo>
                  <a:pt x="38108" y="308254"/>
                </a:lnTo>
                <a:lnTo>
                  <a:pt x="24284" y="350466"/>
                </a:lnTo>
                <a:lnTo>
                  <a:pt x="13451" y="393707"/>
                </a:lnTo>
                <a:lnTo>
                  <a:pt x="5720" y="437638"/>
                </a:lnTo>
                <a:lnTo>
                  <a:pt x="1199" y="481920"/>
                </a:lnTo>
                <a:lnTo>
                  <a:pt x="0" y="526214"/>
                </a:lnTo>
                <a:lnTo>
                  <a:pt x="2231" y="570181"/>
                </a:lnTo>
                <a:lnTo>
                  <a:pt x="8005" y="613482"/>
                </a:lnTo>
                <a:lnTo>
                  <a:pt x="17430" y="655778"/>
                </a:lnTo>
                <a:lnTo>
                  <a:pt x="30617" y="696730"/>
                </a:lnTo>
                <a:lnTo>
                  <a:pt x="47675" y="736000"/>
                </a:lnTo>
                <a:lnTo>
                  <a:pt x="68716" y="773248"/>
                </a:lnTo>
                <a:lnTo>
                  <a:pt x="93849" y="808135"/>
                </a:lnTo>
                <a:lnTo>
                  <a:pt x="123184" y="840323"/>
                </a:lnTo>
                <a:lnTo>
                  <a:pt x="156832" y="869472"/>
                </a:lnTo>
                <a:lnTo>
                  <a:pt x="194902" y="895244"/>
                </a:lnTo>
                <a:lnTo>
                  <a:pt x="237505" y="917299"/>
                </a:lnTo>
                <a:lnTo>
                  <a:pt x="282235" y="932770"/>
                </a:lnTo>
                <a:lnTo>
                  <a:pt x="327908" y="940941"/>
                </a:lnTo>
                <a:lnTo>
                  <a:pt x="374179" y="942909"/>
                </a:lnTo>
                <a:lnTo>
                  <a:pt x="420701" y="939768"/>
                </a:lnTo>
                <a:lnTo>
                  <a:pt x="467127" y="932613"/>
                </a:lnTo>
                <a:lnTo>
                  <a:pt x="513112" y="922540"/>
                </a:lnTo>
                <a:lnTo>
                  <a:pt x="558307" y="910644"/>
                </a:lnTo>
                <a:lnTo>
                  <a:pt x="607879" y="900564"/>
                </a:lnTo>
                <a:lnTo>
                  <a:pt x="653578" y="886131"/>
                </a:lnTo>
                <a:lnTo>
                  <a:pt x="695414" y="867645"/>
                </a:lnTo>
                <a:lnTo>
                  <a:pt x="733396" y="845406"/>
                </a:lnTo>
                <a:lnTo>
                  <a:pt x="767534" y="819717"/>
                </a:lnTo>
                <a:lnTo>
                  <a:pt x="797838" y="790876"/>
                </a:lnTo>
                <a:lnTo>
                  <a:pt x="824317" y="759184"/>
                </a:lnTo>
                <a:lnTo>
                  <a:pt x="846981" y="724943"/>
                </a:lnTo>
                <a:lnTo>
                  <a:pt x="865840" y="688453"/>
                </a:lnTo>
                <a:lnTo>
                  <a:pt x="880903" y="650015"/>
                </a:lnTo>
                <a:lnTo>
                  <a:pt x="892180" y="609928"/>
                </a:lnTo>
                <a:lnTo>
                  <a:pt x="899680" y="568495"/>
                </a:lnTo>
                <a:lnTo>
                  <a:pt x="903414" y="526015"/>
                </a:lnTo>
                <a:lnTo>
                  <a:pt x="903390" y="482789"/>
                </a:lnTo>
                <a:lnTo>
                  <a:pt x="899618" y="439117"/>
                </a:lnTo>
                <a:lnTo>
                  <a:pt x="892108" y="395301"/>
                </a:lnTo>
                <a:lnTo>
                  <a:pt x="880870" y="351641"/>
                </a:lnTo>
                <a:lnTo>
                  <a:pt x="865913" y="308438"/>
                </a:lnTo>
                <a:lnTo>
                  <a:pt x="847246" y="265991"/>
                </a:lnTo>
                <a:lnTo>
                  <a:pt x="824880" y="224603"/>
                </a:lnTo>
                <a:lnTo>
                  <a:pt x="803742" y="187510"/>
                </a:lnTo>
                <a:lnTo>
                  <a:pt x="778234" y="153223"/>
                </a:lnTo>
                <a:lnTo>
                  <a:pt x="748808" y="121918"/>
                </a:lnTo>
                <a:lnTo>
                  <a:pt x="715914" y="93771"/>
                </a:lnTo>
                <a:lnTo>
                  <a:pt x="680002" y="68959"/>
                </a:lnTo>
                <a:lnTo>
                  <a:pt x="641523" y="47658"/>
                </a:lnTo>
                <a:lnTo>
                  <a:pt x="600927" y="30044"/>
                </a:lnTo>
                <a:lnTo>
                  <a:pt x="558665" y="16296"/>
                </a:lnTo>
                <a:lnTo>
                  <a:pt x="515189" y="6587"/>
                </a:lnTo>
                <a:lnTo>
                  <a:pt x="470947" y="1097"/>
                </a:lnTo>
                <a:lnTo>
                  <a:pt x="426391" y="0"/>
                </a:lnTo>
                <a:close/>
              </a:path>
            </a:pathLst>
          </a:custGeom>
          <a:solidFill>
            <a:srgbClr val="ADE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8278" y="333375"/>
            <a:ext cx="6943725" cy="923925"/>
          </a:xfrm>
          <a:custGeom>
            <a:avLst/>
            <a:gdLst/>
            <a:ahLst/>
            <a:cxnLst/>
            <a:rect l="l" t="t" r="r" b="b"/>
            <a:pathLst>
              <a:path w="6943725" h="923925">
                <a:moveTo>
                  <a:pt x="383601" y="0"/>
                </a:moveTo>
                <a:lnTo>
                  <a:pt x="313001" y="3023"/>
                </a:lnTo>
                <a:lnTo>
                  <a:pt x="251451" y="11714"/>
                </a:lnTo>
                <a:lnTo>
                  <a:pt x="198352" y="25508"/>
                </a:lnTo>
                <a:lnTo>
                  <a:pt x="153102" y="43836"/>
                </a:lnTo>
                <a:lnTo>
                  <a:pt x="115102" y="66132"/>
                </a:lnTo>
                <a:lnTo>
                  <a:pt x="83749" y="91830"/>
                </a:lnTo>
                <a:lnTo>
                  <a:pt x="58445" y="120362"/>
                </a:lnTo>
                <a:lnTo>
                  <a:pt x="23579" y="183663"/>
                </a:lnTo>
                <a:lnTo>
                  <a:pt x="5699" y="251499"/>
                </a:lnTo>
                <a:lnTo>
                  <a:pt x="0" y="319338"/>
                </a:lnTo>
                <a:lnTo>
                  <a:pt x="217" y="351841"/>
                </a:lnTo>
                <a:lnTo>
                  <a:pt x="1677" y="382644"/>
                </a:lnTo>
                <a:lnTo>
                  <a:pt x="3781" y="411180"/>
                </a:lnTo>
                <a:lnTo>
                  <a:pt x="5928" y="436882"/>
                </a:lnTo>
                <a:lnTo>
                  <a:pt x="7517" y="459185"/>
                </a:lnTo>
                <a:lnTo>
                  <a:pt x="7948" y="477520"/>
                </a:lnTo>
                <a:lnTo>
                  <a:pt x="5946" y="536290"/>
                </a:lnTo>
                <a:lnTo>
                  <a:pt x="7885" y="590095"/>
                </a:lnTo>
                <a:lnTo>
                  <a:pt x="13712" y="639051"/>
                </a:lnTo>
                <a:lnTo>
                  <a:pt x="23369" y="683275"/>
                </a:lnTo>
                <a:lnTo>
                  <a:pt x="36803" y="722886"/>
                </a:lnTo>
                <a:lnTo>
                  <a:pt x="53959" y="758001"/>
                </a:lnTo>
                <a:lnTo>
                  <a:pt x="99213" y="815213"/>
                </a:lnTo>
                <a:lnTo>
                  <a:pt x="158692" y="855851"/>
                </a:lnTo>
                <a:lnTo>
                  <a:pt x="231954" y="880856"/>
                </a:lnTo>
                <a:lnTo>
                  <a:pt x="273617" y="887790"/>
                </a:lnTo>
                <a:lnTo>
                  <a:pt x="318560" y="891168"/>
                </a:lnTo>
                <a:lnTo>
                  <a:pt x="366729" y="891109"/>
                </a:lnTo>
                <a:lnTo>
                  <a:pt x="418069" y="887729"/>
                </a:lnTo>
                <a:lnTo>
                  <a:pt x="5950539" y="918581"/>
                </a:lnTo>
                <a:lnTo>
                  <a:pt x="6310539" y="923272"/>
                </a:lnTo>
                <a:lnTo>
                  <a:pt x="6413419" y="923893"/>
                </a:lnTo>
                <a:lnTo>
                  <a:pt x="6464844" y="923852"/>
                </a:lnTo>
                <a:lnTo>
                  <a:pt x="6516253" y="923515"/>
                </a:lnTo>
                <a:lnTo>
                  <a:pt x="6567642" y="922835"/>
                </a:lnTo>
                <a:lnTo>
                  <a:pt x="6619009" y="921765"/>
                </a:lnTo>
                <a:lnTo>
                  <a:pt x="6668267" y="919385"/>
                </a:lnTo>
                <a:lnTo>
                  <a:pt x="6712683" y="910517"/>
                </a:lnTo>
                <a:lnTo>
                  <a:pt x="6752464" y="895662"/>
                </a:lnTo>
                <a:lnTo>
                  <a:pt x="6787815" y="875323"/>
                </a:lnTo>
                <a:lnTo>
                  <a:pt x="6818944" y="850000"/>
                </a:lnTo>
                <a:lnTo>
                  <a:pt x="6846058" y="820197"/>
                </a:lnTo>
                <a:lnTo>
                  <a:pt x="6869363" y="786414"/>
                </a:lnTo>
                <a:lnTo>
                  <a:pt x="6889066" y="749154"/>
                </a:lnTo>
                <a:lnTo>
                  <a:pt x="6905373" y="708918"/>
                </a:lnTo>
                <a:lnTo>
                  <a:pt x="6918492" y="666207"/>
                </a:lnTo>
                <a:lnTo>
                  <a:pt x="6928629" y="621525"/>
                </a:lnTo>
                <a:lnTo>
                  <a:pt x="6935992" y="575371"/>
                </a:lnTo>
                <a:lnTo>
                  <a:pt x="6940786" y="528249"/>
                </a:lnTo>
                <a:lnTo>
                  <a:pt x="6943218" y="480659"/>
                </a:lnTo>
                <a:lnTo>
                  <a:pt x="6943496" y="433105"/>
                </a:lnTo>
                <a:lnTo>
                  <a:pt x="6941825" y="386086"/>
                </a:lnTo>
                <a:lnTo>
                  <a:pt x="6938414" y="340105"/>
                </a:lnTo>
                <a:lnTo>
                  <a:pt x="6937124" y="291938"/>
                </a:lnTo>
                <a:lnTo>
                  <a:pt x="6931980" y="245583"/>
                </a:lnTo>
                <a:lnTo>
                  <a:pt x="6922468" y="201962"/>
                </a:lnTo>
                <a:lnTo>
                  <a:pt x="6908074" y="161995"/>
                </a:lnTo>
                <a:lnTo>
                  <a:pt x="6888283" y="126600"/>
                </a:lnTo>
                <a:lnTo>
                  <a:pt x="6862581" y="96698"/>
                </a:lnTo>
                <a:lnTo>
                  <a:pt x="6830453" y="73209"/>
                </a:lnTo>
                <a:lnTo>
                  <a:pt x="6791386" y="57053"/>
                </a:lnTo>
                <a:lnTo>
                  <a:pt x="6744866" y="49149"/>
                </a:lnTo>
                <a:lnTo>
                  <a:pt x="6541800" y="45720"/>
                </a:lnTo>
                <a:lnTo>
                  <a:pt x="6237092" y="42415"/>
                </a:lnTo>
                <a:lnTo>
                  <a:pt x="5170253" y="36820"/>
                </a:lnTo>
                <a:lnTo>
                  <a:pt x="4916320" y="34162"/>
                </a:lnTo>
                <a:lnTo>
                  <a:pt x="1625024" y="4312"/>
                </a:lnTo>
                <a:lnTo>
                  <a:pt x="700652" y="301"/>
                </a:lnTo>
                <a:lnTo>
                  <a:pt x="383601" y="0"/>
                </a:lnTo>
                <a:close/>
              </a:path>
            </a:pathLst>
          </a:custGeom>
          <a:solidFill>
            <a:srgbClr val="ADE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47650" y="371474"/>
            <a:ext cx="8496300" cy="4495800"/>
          </a:xfrm>
          <a:custGeom>
            <a:avLst/>
            <a:gdLst/>
            <a:ahLst/>
            <a:cxnLst/>
            <a:rect l="l" t="t" r="r" b="b"/>
            <a:pathLst>
              <a:path w="8496300" h="4495800">
                <a:moveTo>
                  <a:pt x="742784" y="4406443"/>
                </a:moveTo>
                <a:lnTo>
                  <a:pt x="715619" y="4362475"/>
                </a:lnTo>
                <a:lnTo>
                  <a:pt x="684555" y="4331335"/>
                </a:lnTo>
                <a:lnTo>
                  <a:pt x="673315" y="4334675"/>
                </a:lnTo>
                <a:lnTo>
                  <a:pt x="666559" y="4343832"/>
                </a:lnTo>
                <a:lnTo>
                  <a:pt x="669150" y="4355300"/>
                </a:lnTo>
                <a:lnTo>
                  <a:pt x="693039" y="4386072"/>
                </a:lnTo>
                <a:lnTo>
                  <a:pt x="698627" y="4392574"/>
                </a:lnTo>
                <a:lnTo>
                  <a:pt x="648601" y="4388409"/>
                </a:lnTo>
                <a:lnTo>
                  <a:pt x="597281" y="4383049"/>
                </a:lnTo>
                <a:lnTo>
                  <a:pt x="545325" y="4376064"/>
                </a:lnTo>
                <a:lnTo>
                  <a:pt x="493395" y="4366984"/>
                </a:lnTo>
                <a:lnTo>
                  <a:pt x="442175" y="4355350"/>
                </a:lnTo>
                <a:lnTo>
                  <a:pt x="392328" y="4340707"/>
                </a:lnTo>
                <a:lnTo>
                  <a:pt x="344538" y="4322597"/>
                </a:lnTo>
                <a:lnTo>
                  <a:pt x="299453" y="4300550"/>
                </a:lnTo>
                <a:lnTo>
                  <a:pt x="257911" y="4270426"/>
                </a:lnTo>
                <a:lnTo>
                  <a:pt x="220192" y="4235374"/>
                </a:lnTo>
                <a:lnTo>
                  <a:pt x="186169" y="4196219"/>
                </a:lnTo>
                <a:lnTo>
                  <a:pt x="155689" y="4153738"/>
                </a:lnTo>
                <a:lnTo>
                  <a:pt x="128638" y="4108729"/>
                </a:lnTo>
                <a:lnTo>
                  <a:pt x="104876" y="4061980"/>
                </a:lnTo>
                <a:lnTo>
                  <a:pt x="84264" y="4014305"/>
                </a:lnTo>
                <a:lnTo>
                  <a:pt x="66687" y="3966464"/>
                </a:lnTo>
                <a:lnTo>
                  <a:pt x="53936" y="3921747"/>
                </a:lnTo>
                <a:lnTo>
                  <a:pt x="43980" y="3876395"/>
                </a:lnTo>
                <a:lnTo>
                  <a:pt x="36817" y="3830548"/>
                </a:lnTo>
                <a:lnTo>
                  <a:pt x="32461" y="3784320"/>
                </a:lnTo>
                <a:lnTo>
                  <a:pt x="30949" y="3737838"/>
                </a:lnTo>
                <a:lnTo>
                  <a:pt x="26098" y="3726942"/>
                </a:lnTo>
                <a:lnTo>
                  <a:pt x="15430" y="3724402"/>
                </a:lnTo>
                <a:lnTo>
                  <a:pt x="4787" y="3729355"/>
                </a:lnTo>
                <a:lnTo>
                  <a:pt x="0" y="3740912"/>
                </a:lnTo>
                <a:lnTo>
                  <a:pt x="2006" y="3789515"/>
                </a:lnTo>
                <a:lnTo>
                  <a:pt x="6921" y="3838244"/>
                </a:lnTo>
                <a:lnTo>
                  <a:pt x="14706" y="3886822"/>
                </a:lnTo>
                <a:lnTo>
                  <a:pt x="25387" y="3934993"/>
                </a:lnTo>
                <a:lnTo>
                  <a:pt x="38963" y="3982504"/>
                </a:lnTo>
                <a:lnTo>
                  <a:pt x="55435" y="4029062"/>
                </a:lnTo>
                <a:lnTo>
                  <a:pt x="74790" y="4074426"/>
                </a:lnTo>
                <a:lnTo>
                  <a:pt x="97040" y="4118330"/>
                </a:lnTo>
                <a:lnTo>
                  <a:pt x="122199" y="4160494"/>
                </a:lnTo>
                <a:lnTo>
                  <a:pt x="150241" y="4200677"/>
                </a:lnTo>
                <a:lnTo>
                  <a:pt x="181190" y="4238587"/>
                </a:lnTo>
                <a:lnTo>
                  <a:pt x="215036" y="4273982"/>
                </a:lnTo>
                <a:lnTo>
                  <a:pt x="251790" y="4306582"/>
                </a:lnTo>
                <a:lnTo>
                  <a:pt x="294220" y="4332871"/>
                </a:lnTo>
                <a:lnTo>
                  <a:pt x="340283" y="4354766"/>
                </a:lnTo>
                <a:lnTo>
                  <a:pt x="389191" y="4372711"/>
                </a:lnTo>
                <a:lnTo>
                  <a:pt x="440182" y="4387189"/>
                </a:lnTo>
                <a:lnTo>
                  <a:pt x="492455" y="4398645"/>
                </a:lnTo>
                <a:lnTo>
                  <a:pt x="545236" y="4407547"/>
                </a:lnTo>
                <a:lnTo>
                  <a:pt x="597763" y="4414342"/>
                </a:lnTo>
                <a:lnTo>
                  <a:pt x="649236" y="4419485"/>
                </a:lnTo>
                <a:lnTo>
                  <a:pt x="698893" y="4423448"/>
                </a:lnTo>
                <a:lnTo>
                  <a:pt x="684225" y="4434205"/>
                </a:lnTo>
                <a:lnTo>
                  <a:pt x="671423" y="4444631"/>
                </a:lnTo>
                <a:lnTo>
                  <a:pt x="645883" y="4466564"/>
                </a:lnTo>
                <a:lnTo>
                  <a:pt x="639889" y="4477893"/>
                </a:lnTo>
                <a:lnTo>
                  <a:pt x="642556" y="4489196"/>
                </a:lnTo>
                <a:lnTo>
                  <a:pt x="650989" y="4495558"/>
                </a:lnTo>
                <a:lnTo>
                  <a:pt x="662279" y="4492053"/>
                </a:lnTo>
                <a:lnTo>
                  <a:pt x="714286" y="4447552"/>
                </a:lnTo>
                <a:lnTo>
                  <a:pt x="729094" y="4435373"/>
                </a:lnTo>
                <a:lnTo>
                  <a:pt x="739724" y="4421898"/>
                </a:lnTo>
                <a:lnTo>
                  <a:pt x="742784" y="4406443"/>
                </a:lnTo>
                <a:close/>
              </a:path>
              <a:path w="8496300" h="4495800">
                <a:moveTo>
                  <a:pt x="4343374" y="43497"/>
                </a:moveTo>
                <a:lnTo>
                  <a:pt x="4339336" y="32905"/>
                </a:lnTo>
                <a:lnTo>
                  <a:pt x="4327779" y="28448"/>
                </a:lnTo>
                <a:lnTo>
                  <a:pt x="4224833" y="31534"/>
                </a:lnTo>
                <a:lnTo>
                  <a:pt x="4121886" y="33731"/>
                </a:lnTo>
                <a:lnTo>
                  <a:pt x="4018927" y="35052"/>
                </a:lnTo>
                <a:lnTo>
                  <a:pt x="3915981" y="35496"/>
                </a:lnTo>
                <a:lnTo>
                  <a:pt x="3813022" y="35052"/>
                </a:lnTo>
                <a:lnTo>
                  <a:pt x="3710089" y="33743"/>
                </a:lnTo>
                <a:lnTo>
                  <a:pt x="3607168" y="31546"/>
                </a:lnTo>
                <a:lnTo>
                  <a:pt x="3504273" y="28486"/>
                </a:lnTo>
                <a:lnTo>
                  <a:pt x="3401403" y="24536"/>
                </a:lnTo>
                <a:lnTo>
                  <a:pt x="3298571" y="19723"/>
                </a:lnTo>
                <a:lnTo>
                  <a:pt x="3195777" y="14020"/>
                </a:lnTo>
                <a:lnTo>
                  <a:pt x="3093034" y="7454"/>
                </a:lnTo>
                <a:lnTo>
                  <a:pt x="2990342" y="0"/>
                </a:lnTo>
                <a:lnTo>
                  <a:pt x="2978378" y="4038"/>
                </a:lnTo>
                <a:lnTo>
                  <a:pt x="2972270" y="14401"/>
                </a:lnTo>
                <a:lnTo>
                  <a:pt x="2973552" y="25311"/>
                </a:lnTo>
                <a:lnTo>
                  <a:pt x="2983738" y="30988"/>
                </a:lnTo>
                <a:lnTo>
                  <a:pt x="3083217" y="38214"/>
                </a:lnTo>
                <a:lnTo>
                  <a:pt x="3182747" y="44615"/>
                </a:lnTo>
                <a:lnTo>
                  <a:pt x="3282315" y="50203"/>
                </a:lnTo>
                <a:lnTo>
                  <a:pt x="3381933" y="54978"/>
                </a:lnTo>
                <a:lnTo>
                  <a:pt x="3481578" y="58940"/>
                </a:lnTo>
                <a:lnTo>
                  <a:pt x="3581247" y="62090"/>
                </a:lnTo>
                <a:lnTo>
                  <a:pt x="3680942" y="64427"/>
                </a:lnTo>
                <a:lnTo>
                  <a:pt x="3780663" y="65951"/>
                </a:lnTo>
                <a:lnTo>
                  <a:pt x="3880383" y="66649"/>
                </a:lnTo>
                <a:lnTo>
                  <a:pt x="3980129" y="66535"/>
                </a:lnTo>
                <a:lnTo>
                  <a:pt x="4079862" y="65608"/>
                </a:lnTo>
                <a:lnTo>
                  <a:pt x="4179595" y="63855"/>
                </a:lnTo>
                <a:lnTo>
                  <a:pt x="4279316" y="61290"/>
                </a:lnTo>
                <a:lnTo>
                  <a:pt x="4329176" y="59690"/>
                </a:lnTo>
                <a:lnTo>
                  <a:pt x="4339971" y="54381"/>
                </a:lnTo>
                <a:lnTo>
                  <a:pt x="4343374" y="43497"/>
                </a:lnTo>
                <a:close/>
              </a:path>
              <a:path w="8496300" h="4495800">
                <a:moveTo>
                  <a:pt x="4714824" y="47726"/>
                </a:moveTo>
                <a:lnTo>
                  <a:pt x="4710709" y="34569"/>
                </a:lnTo>
                <a:lnTo>
                  <a:pt x="4699000" y="28575"/>
                </a:lnTo>
                <a:lnTo>
                  <a:pt x="4462780" y="28575"/>
                </a:lnTo>
                <a:lnTo>
                  <a:pt x="4451705" y="34531"/>
                </a:lnTo>
                <a:lnTo>
                  <a:pt x="4448213" y="47625"/>
                </a:lnTo>
                <a:lnTo>
                  <a:pt x="4452328" y="60731"/>
                </a:lnTo>
                <a:lnTo>
                  <a:pt x="4464050" y="66675"/>
                </a:lnTo>
                <a:lnTo>
                  <a:pt x="4700270" y="66675"/>
                </a:lnTo>
                <a:lnTo>
                  <a:pt x="4711331" y="60833"/>
                </a:lnTo>
                <a:lnTo>
                  <a:pt x="4714824" y="47726"/>
                </a:lnTo>
                <a:close/>
              </a:path>
              <a:path w="8496300" h="4495800">
                <a:moveTo>
                  <a:pt x="8409305" y="236982"/>
                </a:moveTo>
                <a:lnTo>
                  <a:pt x="8385632" y="191782"/>
                </a:lnTo>
                <a:lnTo>
                  <a:pt x="8356168" y="150952"/>
                </a:lnTo>
                <a:lnTo>
                  <a:pt x="8321522" y="114985"/>
                </a:lnTo>
                <a:lnTo>
                  <a:pt x="8282292" y="84315"/>
                </a:lnTo>
                <a:lnTo>
                  <a:pt x="8239074" y="59423"/>
                </a:lnTo>
                <a:lnTo>
                  <a:pt x="8192478" y="40779"/>
                </a:lnTo>
                <a:lnTo>
                  <a:pt x="8143113" y="28829"/>
                </a:lnTo>
                <a:lnTo>
                  <a:pt x="8131302" y="31889"/>
                </a:lnTo>
                <a:lnTo>
                  <a:pt x="8125282" y="41808"/>
                </a:lnTo>
                <a:lnTo>
                  <a:pt x="8126514" y="52895"/>
                </a:lnTo>
                <a:lnTo>
                  <a:pt x="8136509" y="59436"/>
                </a:lnTo>
                <a:lnTo>
                  <a:pt x="8181530" y="70192"/>
                </a:lnTo>
                <a:lnTo>
                  <a:pt x="8224037" y="87045"/>
                </a:lnTo>
                <a:lnTo>
                  <a:pt x="8263483" y="109562"/>
                </a:lnTo>
                <a:lnTo>
                  <a:pt x="8299348" y="137325"/>
                </a:lnTo>
                <a:lnTo>
                  <a:pt x="8331073" y="169926"/>
                </a:lnTo>
                <a:lnTo>
                  <a:pt x="8358124" y="206921"/>
                </a:lnTo>
                <a:lnTo>
                  <a:pt x="8379968" y="247904"/>
                </a:lnTo>
                <a:lnTo>
                  <a:pt x="8388998" y="256387"/>
                </a:lnTo>
                <a:lnTo>
                  <a:pt x="8400491" y="255879"/>
                </a:lnTo>
                <a:lnTo>
                  <a:pt x="8409051" y="248666"/>
                </a:lnTo>
                <a:lnTo>
                  <a:pt x="8409305" y="236982"/>
                </a:lnTo>
                <a:close/>
              </a:path>
              <a:path w="8496300" h="4495800">
                <a:moveTo>
                  <a:pt x="8496236" y="1434528"/>
                </a:moveTo>
                <a:lnTo>
                  <a:pt x="8496008" y="1384160"/>
                </a:lnTo>
                <a:lnTo>
                  <a:pt x="8495411" y="1333804"/>
                </a:lnTo>
                <a:lnTo>
                  <a:pt x="8494446" y="1283449"/>
                </a:lnTo>
                <a:lnTo>
                  <a:pt x="8493074" y="1233093"/>
                </a:lnTo>
                <a:lnTo>
                  <a:pt x="8491296" y="1182763"/>
                </a:lnTo>
                <a:lnTo>
                  <a:pt x="8489061" y="1132433"/>
                </a:lnTo>
                <a:lnTo>
                  <a:pt x="8486381" y="1082103"/>
                </a:lnTo>
                <a:lnTo>
                  <a:pt x="8483232" y="1031798"/>
                </a:lnTo>
                <a:lnTo>
                  <a:pt x="8479574" y="981494"/>
                </a:lnTo>
                <a:lnTo>
                  <a:pt x="8475396" y="931202"/>
                </a:lnTo>
                <a:lnTo>
                  <a:pt x="8470697" y="880935"/>
                </a:lnTo>
                <a:lnTo>
                  <a:pt x="8465439" y="830668"/>
                </a:lnTo>
                <a:lnTo>
                  <a:pt x="8459597" y="780415"/>
                </a:lnTo>
                <a:lnTo>
                  <a:pt x="8453171" y="730186"/>
                </a:lnTo>
                <a:lnTo>
                  <a:pt x="8446135" y="679958"/>
                </a:lnTo>
                <a:lnTo>
                  <a:pt x="8438401" y="622681"/>
                </a:lnTo>
                <a:lnTo>
                  <a:pt x="8429955" y="568667"/>
                </a:lnTo>
                <a:lnTo>
                  <a:pt x="8420570" y="517880"/>
                </a:lnTo>
                <a:lnTo>
                  <a:pt x="8410029" y="470204"/>
                </a:lnTo>
                <a:lnTo>
                  <a:pt x="8398065" y="425577"/>
                </a:lnTo>
                <a:lnTo>
                  <a:pt x="8384489" y="383921"/>
                </a:lnTo>
                <a:lnTo>
                  <a:pt x="8369059" y="345135"/>
                </a:lnTo>
                <a:lnTo>
                  <a:pt x="8351533" y="309156"/>
                </a:lnTo>
                <a:lnTo>
                  <a:pt x="8331695" y="275894"/>
                </a:lnTo>
                <a:lnTo>
                  <a:pt x="8284172" y="217208"/>
                </a:lnTo>
                <a:lnTo>
                  <a:pt x="8224634" y="168440"/>
                </a:lnTo>
                <a:lnTo>
                  <a:pt x="8189798" y="147574"/>
                </a:lnTo>
                <a:lnTo>
                  <a:pt x="8151266" y="128930"/>
                </a:lnTo>
                <a:lnTo>
                  <a:pt x="8108823" y="112445"/>
                </a:lnTo>
                <a:lnTo>
                  <a:pt x="8062239" y="98031"/>
                </a:lnTo>
                <a:lnTo>
                  <a:pt x="8011287" y="85610"/>
                </a:lnTo>
                <a:lnTo>
                  <a:pt x="7955724" y="75107"/>
                </a:lnTo>
                <a:lnTo>
                  <a:pt x="7895336" y="66421"/>
                </a:lnTo>
                <a:lnTo>
                  <a:pt x="7843126" y="59626"/>
                </a:lnTo>
                <a:lnTo>
                  <a:pt x="7793012" y="54610"/>
                </a:lnTo>
                <a:lnTo>
                  <a:pt x="7744460" y="51130"/>
                </a:lnTo>
                <a:lnTo>
                  <a:pt x="7696911" y="48971"/>
                </a:lnTo>
                <a:lnTo>
                  <a:pt x="7649870" y="47891"/>
                </a:lnTo>
                <a:lnTo>
                  <a:pt x="7602791" y="47637"/>
                </a:lnTo>
                <a:lnTo>
                  <a:pt x="7555128" y="47993"/>
                </a:lnTo>
                <a:lnTo>
                  <a:pt x="7403465" y="50292"/>
                </a:lnTo>
                <a:lnTo>
                  <a:pt x="5727560" y="88290"/>
                </a:lnTo>
                <a:lnTo>
                  <a:pt x="5118201" y="99199"/>
                </a:lnTo>
                <a:lnTo>
                  <a:pt x="4661192" y="105003"/>
                </a:lnTo>
                <a:lnTo>
                  <a:pt x="4305744" y="107683"/>
                </a:lnTo>
                <a:lnTo>
                  <a:pt x="4001084" y="108483"/>
                </a:lnTo>
                <a:lnTo>
                  <a:pt x="3696436" y="107708"/>
                </a:lnTo>
                <a:lnTo>
                  <a:pt x="3442563" y="105727"/>
                </a:lnTo>
                <a:lnTo>
                  <a:pt x="3188703" y="102438"/>
                </a:lnTo>
                <a:lnTo>
                  <a:pt x="2934843" y="97739"/>
                </a:lnTo>
                <a:lnTo>
                  <a:pt x="2680982" y="91528"/>
                </a:lnTo>
                <a:lnTo>
                  <a:pt x="2477897" y="85407"/>
                </a:lnTo>
                <a:lnTo>
                  <a:pt x="2274824" y="78193"/>
                </a:lnTo>
                <a:lnTo>
                  <a:pt x="2071738" y="69850"/>
                </a:lnTo>
                <a:lnTo>
                  <a:pt x="1868665" y="60312"/>
                </a:lnTo>
                <a:lnTo>
                  <a:pt x="1665605" y="49530"/>
                </a:lnTo>
                <a:lnTo>
                  <a:pt x="1614500" y="49098"/>
                </a:lnTo>
                <a:lnTo>
                  <a:pt x="1563395" y="48933"/>
                </a:lnTo>
                <a:lnTo>
                  <a:pt x="1512290" y="49022"/>
                </a:lnTo>
                <a:lnTo>
                  <a:pt x="1461185" y="49403"/>
                </a:lnTo>
                <a:lnTo>
                  <a:pt x="1410068" y="50088"/>
                </a:lnTo>
                <a:lnTo>
                  <a:pt x="1358963" y="51092"/>
                </a:lnTo>
                <a:lnTo>
                  <a:pt x="1307871" y="52438"/>
                </a:lnTo>
                <a:lnTo>
                  <a:pt x="1256779" y="54127"/>
                </a:lnTo>
                <a:lnTo>
                  <a:pt x="1205712" y="56184"/>
                </a:lnTo>
                <a:lnTo>
                  <a:pt x="1154658" y="58635"/>
                </a:lnTo>
                <a:lnTo>
                  <a:pt x="1002284" y="67551"/>
                </a:lnTo>
                <a:lnTo>
                  <a:pt x="951255" y="70929"/>
                </a:lnTo>
                <a:lnTo>
                  <a:pt x="900137" y="74790"/>
                </a:lnTo>
                <a:lnTo>
                  <a:pt x="849020" y="79311"/>
                </a:lnTo>
                <a:lnTo>
                  <a:pt x="798029" y="84721"/>
                </a:lnTo>
                <a:lnTo>
                  <a:pt x="747242" y="91186"/>
                </a:lnTo>
                <a:lnTo>
                  <a:pt x="696772" y="98894"/>
                </a:lnTo>
                <a:lnTo>
                  <a:pt x="646734" y="108064"/>
                </a:lnTo>
                <a:lnTo>
                  <a:pt x="597230" y="118872"/>
                </a:lnTo>
                <a:lnTo>
                  <a:pt x="547331" y="132930"/>
                </a:lnTo>
                <a:lnTo>
                  <a:pt x="500227" y="151041"/>
                </a:lnTo>
                <a:lnTo>
                  <a:pt x="456450" y="173507"/>
                </a:lnTo>
                <a:lnTo>
                  <a:pt x="416534" y="200685"/>
                </a:lnTo>
                <a:lnTo>
                  <a:pt x="381038" y="232892"/>
                </a:lnTo>
                <a:lnTo>
                  <a:pt x="350469" y="270446"/>
                </a:lnTo>
                <a:lnTo>
                  <a:pt x="325386" y="313702"/>
                </a:lnTo>
                <a:lnTo>
                  <a:pt x="306324" y="362966"/>
                </a:lnTo>
                <a:lnTo>
                  <a:pt x="291807" y="463334"/>
                </a:lnTo>
                <a:lnTo>
                  <a:pt x="278003" y="563854"/>
                </a:lnTo>
                <a:lnTo>
                  <a:pt x="264871" y="664540"/>
                </a:lnTo>
                <a:lnTo>
                  <a:pt x="252399" y="765365"/>
                </a:lnTo>
                <a:lnTo>
                  <a:pt x="240601" y="866343"/>
                </a:lnTo>
                <a:lnTo>
                  <a:pt x="229438" y="967447"/>
                </a:lnTo>
                <a:lnTo>
                  <a:pt x="218909" y="1068666"/>
                </a:lnTo>
                <a:lnTo>
                  <a:pt x="209003" y="1170012"/>
                </a:lnTo>
                <a:lnTo>
                  <a:pt x="199707" y="1271460"/>
                </a:lnTo>
                <a:lnTo>
                  <a:pt x="191008" y="1372997"/>
                </a:lnTo>
                <a:lnTo>
                  <a:pt x="182905" y="1474622"/>
                </a:lnTo>
                <a:lnTo>
                  <a:pt x="175374" y="1576336"/>
                </a:lnTo>
                <a:lnTo>
                  <a:pt x="168414" y="1678114"/>
                </a:lnTo>
                <a:lnTo>
                  <a:pt x="162001" y="1779968"/>
                </a:lnTo>
                <a:lnTo>
                  <a:pt x="156133" y="1881860"/>
                </a:lnTo>
                <a:lnTo>
                  <a:pt x="150799" y="1983803"/>
                </a:lnTo>
                <a:lnTo>
                  <a:pt x="145973" y="2085784"/>
                </a:lnTo>
                <a:lnTo>
                  <a:pt x="139700" y="2238794"/>
                </a:lnTo>
                <a:lnTo>
                  <a:pt x="134518" y="2391841"/>
                </a:lnTo>
                <a:lnTo>
                  <a:pt x="130403" y="2544902"/>
                </a:lnTo>
                <a:lnTo>
                  <a:pt x="127317" y="2697924"/>
                </a:lnTo>
                <a:lnTo>
                  <a:pt x="125222" y="2850896"/>
                </a:lnTo>
                <a:lnTo>
                  <a:pt x="124079" y="3003791"/>
                </a:lnTo>
                <a:lnTo>
                  <a:pt x="123837" y="3156559"/>
                </a:lnTo>
                <a:lnTo>
                  <a:pt x="124472" y="3309188"/>
                </a:lnTo>
                <a:lnTo>
                  <a:pt x="125945" y="3461651"/>
                </a:lnTo>
                <a:lnTo>
                  <a:pt x="128206" y="3613912"/>
                </a:lnTo>
                <a:lnTo>
                  <a:pt x="130136" y="3715283"/>
                </a:lnTo>
                <a:lnTo>
                  <a:pt x="132486" y="3774122"/>
                </a:lnTo>
                <a:lnTo>
                  <a:pt x="137541" y="3828872"/>
                </a:lnTo>
                <a:lnTo>
                  <a:pt x="145237" y="3879697"/>
                </a:lnTo>
                <a:lnTo>
                  <a:pt x="155473" y="3926725"/>
                </a:lnTo>
                <a:lnTo>
                  <a:pt x="168160" y="3970109"/>
                </a:lnTo>
                <a:lnTo>
                  <a:pt x="183235" y="4009987"/>
                </a:lnTo>
                <a:lnTo>
                  <a:pt x="200583" y="4046524"/>
                </a:lnTo>
                <a:lnTo>
                  <a:pt x="220141" y="4079849"/>
                </a:lnTo>
                <a:lnTo>
                  <a:pt x="265531" y="4137482"/>
                </a:lnTo>
                <a:lnTo>
                  <a:pt x="318706" y="4184040"/>
                </a:lnTo>
                <a:lnTo>
                  <a:pt x="379006" y="4220692"/>
                </a:lnTo>
                <a:lnTo>
                  <a:pt x="445731" y="4248607"/>
                </a:lnTo>
                <a:lnTo>
                  <a:pt x="518223" y="4268952"/>
                </a:lnTo>
                <a:lnTo>
                  <a:pt x="556412" y="4276649"/>
                </a:lnTo>
                <a:lnTo>
                  <a:pt x="595782" y="4282897"/>
                </a:lnTo>
                <a:lnTo>
                  <a:pt x="636257" y="4287837"/>
                </a:lnTo>
                <a:lnTo>
                  <a:pt x="677748" y="4291609"/>
                </a:lnTo>
                <a:lnTo>
                  <a:pt x="720166" y="4294378"/>
                </a:lnTo>
                <a:lnTo>
                  <a:pt x="763435" y="4296257"/>
                </a:lnTo>
                <a:lnTo>
                  <a:pt x="807453" y="4297426"/>
                </a:lnTo>
                <a:lnTo>
                  <a:pt x="852157" y="4298010"/>
                </a:lnTo>
                <a:lnTo>
                  <a:pt x="897445" y="4298175"/>
                </a:lnTo>
                <a:lnTo>
                  <a:pt x="1082802" y="4297375"/>
                </a:lnTo>
                <a:lnTo>
                  <a:pt x="7416165" y="4352925"/>
                </a:lnTo>
                <a:lnTo>
                  <a:pt x="7427087" y="4348073"/>
                </a:lnTo>
                <a:lnTo>
                  <a:pt x="7430529" y="4337380"/>
                </a:lnTo>
                <a:lnTo>
                  <a:pt x="7426465" y="4326648"/>
                </a:lnTo>
                <a:lnTo>
                  <a:pt x="7414895" y="4321683"/>
                </a:lnTo>
                <a:lnTo>
                  <a:pt x="1198562" y="4266184"/>
                </a:lnTo>
                <a:lnTo>
                  <a:pt x="689305" y="4260062"/>
                </a:lnTo>
                <a:lnTo>
                  <a:pt x="642315" y="4256532"/>
                </a:lnTo>
                <a:lnTo>
                  <a:pt x="594956" y="4251210"/>
                </a:lnTo>
                <a:lnTo>
                  <a:pt x="547725" y="4243616"/>
                </a:lnTo>
                <a:lnTo>
                  <a:pt x="501091" y="4233253"/>
                </a:lnTo>
                <a:lnTo>
                  <a:pt x="455561" y="4219613"/>
                </a:lnTo>
                <a:lnTo>
                  <a:pt x="411632" y="4202214"/>
                </a:lnTo>
                <a:lnTo>
                  <a:pt x="369785" y="4180560"/>
                </a:lnTo>
                <a:lnTo>
                  <a:pt x="330504" y="4154157"/>
                </a:lnTo>
                <a:lnTo>
                  <a:pt x="294309" y="4122496"/>
                </a:lnTo>
                <a:lnTo>
                  <a:pt x="260451" y="4083316"/>
                </a:lnTo>
                <a:lnTo>
                  <a:pt x="232956" y="4040530"/>
                </a:lnTo>
                <a:lnTo>
                  <a:pt x="211099" y="3994772"/>
                </a:lnTo>
                <a:lnTo>
                  <a:pt x="194233" y="3946664"/>
                </a:lnTo>
                <a:lnTo>
                  <a:pt x="181635" y="3896817"/>
                </a:lnTo>
                <a:lnTo>
                  <a:pt x="172631" y="3845864"/>
                </a:lnTo>
                <a:lnTo>
                  <a:pt x="166522" y="3794442"/>
                </a:lnTo>
                <a:lnTo>
                  <a:pt x="162636" y="3743160"/>
                </a:lnTo>
                <a:lnTo>
                  <a:pt x="160261" y="3692639"/>
                </a:lnTo>
                <a:lnTo>
                  <a:pt x="157137" y="3592969"/>
                </a:lnTo>
                <a:lnTo>
                  <a:pt x="154787" y="3493236"/>
                </a:lnTo>
                <a:lnTo>
                  <a:pt x="153162" y="3393452"/>
                </a:lnTo>
                <a:lnTo>
                  <a:pt x="152222" y="3293643"/>
                </a:lnTo>
                <a:lnTo>
                  <a:pt x="151892" y="3193808"/>
                </a:lnTo>
                <a:lnTo>
                  <a:pt x="152146" y="3093974"/>
                </a:lnTo>
                <a:lnTo>
                  <a:pt x="153479" y="2944228"/>
                </a:lnTo>
                <a:lnTo>
                  <a:pt x="155841" y="2794546"/>
                </a:lnTo>
                <a:lnTo>
                  <a:pt x="160261" y="2595118"/>
                </a:lnTo>
                <a:lnTo>
                  <a:pt x="164515" y="2444369"/>
                </a:lnTo>
                <a:lnTo>
                  <a:pt x="169786" y="2293658"/>
                </a:lnTo>
                <a:lnTo>
                  <a:pt x="176072" y="2142998"/>
                </a:lnTo>
                <a:lnTo>
                  <a:pt x="183388" y="1992401"/>
                </a:lnTo>
                <a:lnTo>
                  <a:pt x="191731" y="1841855"/>
                </a:lnTo>
                <a:lnTo>
                  <a:pt x="201091" y="1691373"/>
                </a:lnTo>
                <a:lnTo>
                  <a:pt x="211480" y="1540929"/>
                </a:lnTo>
                <a:lnTo>
                  <a:pt x="222897" y="1390548"/>
                </a:lnTo>
                <a:lnTo>
                  <a:pt x="235331" y="1240218"/>
                </a:lnTo>
                <a:lnTo>
                  <a:pt x="248793" y="1089952"/>
                </a:lnTo>
                <a:lnTo>
                  <a:pt x="263283" y="939723"/>
                </a:lnTo>
                <a:lnTo>
                  <a:pt x="278790" y="789559"/>
                </a:lnTo>
                <a:lnTo>
                  <a:pt x="295325" y="639445"/>
                </a:lnTo>
                <a:lnTo>
                  <a:pt x="299935" y="595795"/>
                </a:lnTo>
                <a:lnTo>
                  <a:pt x="304380" y="550849"/>
                </a:lnTo>
                <a:lnTo>
                  <a:pt x="309448" y="505269"/>
                </a:lnTo>
                <a:lnTo>
                  <a:pt x="315950" y="459740"/>
                </a:lnTo>
                <a:lnTo>
                  <a:pt x="324675" y="414934"/>
                </a:lnTo>
                <a:lnTo>
                  <a:pt x="336435" y="371538"/>
                </a:lnTo>
                <a:lnTo>
                  <a:pt x="352031" y="330225"/>
                </a:lnTo>
                <a:lnTo>
                  <a:pt x="372249" y="291668"/>
                </a:lnTo>
                <a:lnTo>
                  <a:pt x="397891" y="256527"/>
                </a:lnTo>
                <a:lnTo>
                  <a:pt x="429780" y="225513"/>
                </a:lnTo>
                <a:lnTo>
                  <a:pt x="468693" y="199263"/>
                </a:lnTo>
                <a:lnTo>
                  <a:pt x="518947" y="175056"/>
                </a:lnTo>
                <a:lnTo>
                  <a:pt x="571893" y="157073"/>
                </a:lnTo>
                <a:lnTo>
                  <a:pt x="626389" y="143903"/>
                </a:lnTo>
                <a:lnTo>
                  <a:pt x="681304" y="134112"/>
                </a:lnTo>
                <a:lnTo>
                  <a:pt x="733818" y="126441"/>
                </a:lnTo>
                <a:lnTo>
                  <a:pt x="786485" y="119595"/>
                </a:lnTo>
                <a:lnTo>
                  <a:pt x="839304" y="113525"/>
                </a:lnTo>
                <a:lnTo>
                  <a:pt x="892213" y="108165"/>
                </a:lnTo>
                <a:lnTo>
                  <a:pt x="945222" y="103441"/>
                </a:lnTo>
                <a:lnTo>
                  <a:pt x="998270" y="99301"/>
                </a:lnTo>
                <a:lnTo>
                  <a:pt x="1051356" y="95681"/>
                </a:lnTo>
                <a:lnTo>
                  <a:pt x="1104455" y="92506"/>
                </a:lnTo>
                <a:lnTo>
                  <a:pt x="1157528" y="89725"/>
                </a:lnTo>
                <a:lnTo>
                  <a:pt x="1210564" y="87249"/>
                </a:lnTo>
                <a:lnTo>
                  <a:pt x="1261567" y="85204"/>
                </a:lnTo>
                <a:lnTo>
                  <a:pt x="1312570" y="83527"/>
                </a:lnTo>
                <a:lnTo>
                  <a:pt x="1363586" y="82207"/>
                </a:lnTo>
                <a:lnTo>
                  <a:pt x="1414602" y="81216"/>
                </a:lnTo>
                <a:lnTo>
                  <a:pt x="1465618" y="80543"/>
                </a:lnTo>
                <a:lnTo>
                  <a:pt x="1516634" y="80175"/>
                </a:lnTo>
                <a:lnTo>
                  <a:pt x="1567649" y="80086"/>
                </a:lnTo>
                <a:lnTo>
                  <a:pt x="1618665" y="80276"/>
                </a:lnTo>
                <a:lnTo>
                  <a:pt x="1720710" y="81419"/>
                </a:lnTo>
                <a:lnTo>
                  <a:pt x="1822742" y="83451"/>
                </a:lnTo>
                <a:lnTo>
                  <a:pt x="1924748" y="86271"/>
                </a:lnTo>
                <a:lnTo>
                  <a:pt x="2026754" y="89738"/>
                </a:lnTo>
                <a:lnTo>
                  <a:pt x="2179713" y="95859"/>
                </a:lnTo>
                <a:lnTo>
                  <a:pt x="2332609" y="102743"/>
                </a:lnTo>
                <a:lnTo>
                  <a:pt x="2485110" y="110426"/>
                </a:lnTo>
                <a:lnTo>
                  <a:pt x="2637612" y="117208"/>
                </a:lnTo>
                <a:lnTo>
                  <a:pt x="2790126" y="123113"/>
                </a:lnTo>
                <a:lnTo>
                  <a:pt x="2942653" y="128193"/>
                </a:lnTo>
                <a:lnTo>
                  <a:pt x="3095180" y="132486"/>
                </a:lnTo>
                <a:lnTo>
                  <a:pt x="3298558" y="137033"/>
                </a:lnTo>
                <a:lnTo>
                  <a:pt x="3501948" y="140322"/>
                </a:lnTo>
                <a:lnTo>
                  <a:pt x="3705339" y="142430"/>
                </a:lnTo>
                <a:lnTo>
                  <a:pt x="3908742" y="143459"/>
                </a:lnTo>
                <a:lnTo>
                  <a:pt x="4162996" y="143357"/>
                </a:lnTo>
                <a:lnTo>
                  <a:pt x="4468114" y="141401"/>
                </a:lnTo>
                <a:lnTo>
                  <a:pt x="4824095" y="136982"/>
                </a:lnTo>
                <a:lnTo>
                  <a:pt x="5281777" y="128625"/>
                </a:lnTo>
                <a:lnTo>
                  <a:pt x="6807327" y="91186"/>
                </a:lnTo>
                <a:lnTo>
                  <a:pt x="6859956" y="90906"/>
                </a:lnTo>
                <a:lnTo>
                  <a:pt x="6912051" y="90208"/>
                </a:lnTo>
                <a:lnTo>
                  <a:pt x="6963651" y="89166"/>
                </a:lnTo>
                <a:lnTo>
                  <a:pt x="7065632" y="86347"/>
                </a:lnTo>
                <a:lnTo>
                  <a:pt x="7266216" y="79844"/>
                </a:lnTo>
                <a:lnTo>
                  <a:pt x="7365708" y="77317"/>
                </a:lnTo>
                <a:lnTo>
                  <a:pt x="7415466" y="76504"/>
                </a:lnTo>
                <a:lnTo>
                  <a:pt x="7465288" y="76060"/>
                </a:lnTo>
                <a:lnTo>
                  <a:pt x="7515238" y="76098"/>
                </a:lnTo>
                <a:lnTo>
                  <a:pt x="7565377" y="76657"/>
                </a:lnTo>
                <a:lnTo>
                  <a:pt x="7615758" y="77825"/>
                </a:lnTo>
                <a:lnTo>
                  <a:pt x="7666431" y="79679"/>
                </a:lnTo>
                <a:lnTo>
                  <a:pt x="7717460" y="82296"/>
                </a:lnTo>
                <a:lnTo>
                  <a:pt x="7768907" y="85737"/>
                </a:lnTo>
                <a:lnTo>
                  <a:pt x="7820800" y="90068"/>
                </a:lnTo>
                <a:lnTo>
                  <a:pt x="7873238" y="95377"/>
                </a:lnTo>
                <a:lnTo>
                  <a:pt x="7928280" y="103606"/>
                </a:lnTo>
                <a:lnTo>
                  <a:pt x="7979931" y="112737"/>
                </a:lnTo>
                <a:lnTo>
                  <a:pt x="8028267" y="123139"/>
                </a:lnTo>
                <a:lnTo>
                  <a:pt x="8073352" y="135153"/>
                </a:lnTo>
                <a:lnTo>
                  <a:pt x="8115262" y="149136"/>
                </a:lnTo>
                <a:lnTo>
                  <a:pt x="8154073" y="165430"/>
                </a:lnTo>
                <a:lnTo>
                  <a:pt x="8189862" y="184391"/>
                </a:lnTo>
                <a:lnTo>
                  <a:pt x="8222691" y="206375"/>
                </a:lnTo>
                <a:lnTo>
                  <a:pt x="8252638" y="231736"/>
                </a:lnTo>
                <a:lnTo>
                  <a:pt x="8279790" y="260807"/>
                </a:lnTo>
                <a:lnTo>
                  <a:pt x="8304200" y="293954"/>
                </a:lnTo>
                <a:lnTo>
                  <a:pt x="8325955" y="331520"/>
                </a:lnTo>
                <a:lnTo>
                  <a:pt x="8345119" y="373862"/>
                </a:lnTo>
                <a:lnTo>
                  <a:pt x="8361769" y="421322"/>
                </a:lnTo>
                <a:lnTo>
                  <a:pt x="8375980" y="474256"/>
                </a:lnTo>
                <a:lnTo>
                  <a:pt x="8387842" y="533019"/>
                </a:lnTo>
                <a:lnTo>
                  <a:pt x="8397062" y="582968"/>
                </a:lnTo>
                <a:lnTo>
                  <a:pt x="8405622" y="632891"/>
                </a:lnTo>
                <a:lnTo>
                  <a:pt x="8413509" y="682802"/>
                </a:lnTo>
                <a:lnTo>
                  <a:pt x="8420748" y="732713"/>
                </a:lnTo>
                <a:lnTo>
                  <a:pt x="8427364" y="782599"/>
                </a:lnTo>
                <a:lnTo>
                  <a:pt x="8433384" y="832497"/>
                </a:lnTo>
                <a:lnTo>
                  <a:pt x="8438807" y="882383"/>
                </a:lnTo>
                <a:lnTo>
                  <a:pt x="8443684" y="932268"/>
                </a:lnTo>
                <a:lnTo>
                  <a:pt x="8448002" y="982154"/>
                </a:lnTo>
                <a:lnTo>
                  <a:pt x="8451799" y="1032027"/>
                </a:lnTo>
                <a:lnTo>
                  <a:pt x="8455101" y="1081925"/>
                </a:lnTo>
                <a:lnTo>
                  <a:pt x="8457908" y="1131811"/>
                </a:lnTo>
                <a:lnTo>
                  <a:pt x="8460245" y="1181709"/>
                </a:lnTo>
                <a:lnTo>
                  <a:pt x="8462150" y="1231607"/>
                </a:lnTo>
                <a:lnTo>
                  <a:pt x="8463623" y="1281531"/>
                </a:lnTo>
                <a:lnTo>
                  <a:pt x="8464690" y="1331455"/>
                </a:lnTo>
                <a:lnTo>
                  <a:pt x="8465375" y="1381391"/>
                </a:lnTo>
                <a:lnTo>
                  <a:pt x="8465693" y="1431353"/>
                </a:lnTo>
                <a:lnTo>
                  <a:pt x="8465655" y="1481328"/>
                </a:lnTo>
                <a:lnTo>
                  <a:pt x="8465299" y="1531315"/>
                </a:lnTo>
                <a:lnTo>
                  <a:pt x="8464639" y="1581327"/>
                </a:lnTo>
                <a:lnTo>
                  <a:pt x="8463686" y="1631365"/>
                </a:lnTo>
                <a:lnTo>
                  <a:pt x="8461007" y="1731505"/>
                </a:lnTo>
                <a:lnTo>
                  <a:pt x="8457413" y="1831759"/>
                </a:lnTo>
                <a:lnTo>
                  <a:pt x="8453082" y="1932127"/>
                </a:lnTo>
                <a:lnTo>
                  <a:pt x="8445513" y="2082952"/>
                </a:lnTo>
                <a:lnTo>
                  <a:pt x="8420151" y="2537764"/>
                </a:lnTo>
                <a:lnTo>
                  <a:pt x="8412594" y="2690317"/>
                </a:lnTo>
                <a:lnTo>
                  <a:pt x="8408276" y="2792311"/>
                </a:lnTo>
                <a:lnTo>
                  <a:pt x="8404707" y="2894571"/>
                </a:lnTo>
                <a:lnTo>
                  <a:pt x="8402066" y="2997098"/>
                </a:lnTo>
                <a:lnTo>
                  <a:pt x="8401126" y="3048470"/>
                </a:lnTo>
                <a:lnTo>
                  <a:pt x="8400478" y="3099905"/>
                </a:lnTo>
                <a:lnTo>
                  <a:pt x="8400135" y="3151428"/>
                </a:lnTo>
                <a:lnTo>
                  <a:pt x="8400135" y="3203029"/>
                </a:lnTo>
                <a:lnTo>
                  <a:pt x="8400466" y="3254692"/>
                </a:lnTo>
                <a:lnTo>
                  <a:pt x="8401177" y="3306445"/>
                </a:lnTo>
                <a:lnTo>
                  <a:pt x="8406028" y="3316033"/>
                </a:lnTo>
                <a:lnTo>
                  <a:pt x="8416315" y="3315843"/>
                </a:lnTo>
                <a:lnTo>
                  <a:pt x="8426463" y="3308235"/>
                </a:lnTo>
                <a:lnTo>
                  <a:pt x="8430895" y="3295523"/>
                </a:lnTo>
                <a:lnTo>
                  <a:pt x="8430209" y="3245459"/>
                </a:lnTo>
                <a:lnTo>
                  <a:pt x="8429892" y="3195370"/>
                </a:lnTo>
                <a:lnTo>
                  <a:pt x="8429917" y="3145256"/>
                </a:lnTo>
                <a:lnTo>
                  <a:pt x="8430260" y="3095129"/>
                </a:lnTo>
                <a:lnTo>
                  <a:pt x="8430920" y="3044977"/>
                </a:lnTo>
                <a:lnTo>
                  <a:pt x="8431860" y="2994812"/>
                </a:lnTo>
                <a:lnTo>
                  <a:pt x="8434527" y="2894431"/>
                </a:lnTo>
                <a:lnTo>
                  <a:pt x="8438096" y="2793974"/>
                </a:lnTo>
                <a:lnTo>
                  <a:pt x="8442427" y="2693466"/>
                </a:lnTo>
                <a:lnTo>
                  <a:pt x="8449983" y="2542603"/>
                </a:lnTo>
                <a:lnTo>
                  <a:pt x="8475434" y="2089505"/>
                </a:lnTo>
                <a:lnTo>
                  <a:pt x="8483092" y="1938362"/>
                </a:lnTo>
                <a:lnTo>
                  <a:pt x="8487499" y="1837588"/>
                </a:lnTo>
                <a:lnTo>
                  <a:pt x="8491169" y="1736813"/>
                </a:lnTo>
                <a:lnTo>
                  <a:pt x="8493963" y="1636039"/>
                </a:lnTo>
                <a:lnTo>
                  <a:pt x="8494966" y="1585658"/>
                </a:lnTo>
                <a:lnTo>
                  <a:pt x="8495703" y="1535277"/>
                </a:lnTo>
                <a:lnTo>
                  <a:pt x="8496135" y="1484909"/>
                </a:lnTo>
                <a:lnTo>
                  <a:pt x="8496236" y="1434528"/>
                </a:lnTo>
                <a:close/>
              </a:path>
            </a:pathLst>
          </a:custGeom>
          <a:solidFill>
            <a:srgbClr val="2B3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2013" y="2952718"/>
            <a:ext cx="200032" cy="18103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857819" y="4611359"/>
            <a:ext cx="847725" cy="146050"/>
          </a:xfrm>
          <a:custGeom>
            <a:avLst/>
            <a:gdLst/>
            <a:ahLst/>
            <a:cxnLst/>
            <a:rect l="l" t="t" r="r" b="b"/>
            <a:pathLst>
              <a:path w="847725" h="146050">
                <a:moveTo>
                  <a:pt x="298635" y="0"/>
                </a:moveTo>
                <a:lnTo>
                  <a:pt x="275322" y="13918"/>
                </a:lnTo>
                <a:lnTo>
                  <a:pt x="244811" y="43036"/>
                </a:lnTo>
                <a:lnTo>
                  <a:pt x="203003" y="87132"/>
                </a:lnTo>
                <a:lnTo>
                  <a:pt x="185098" y="62284"/>
                </a:lnTo>
                <a:lnTo>
                  <a:pt x="164157" y="40015"/>
                </a:lnTo>
                <a:lnTo>
                  <a:pt x="140477" y="20584"/>
                </a:lnTo>
                <a:lnTo>
                  <a:pt x="114357" y="4252"/>
                </a:lnTo>
                <a:lnTo>
                  <a:pt x="91102" y="13489"/>
                </a:lnTo>
                <a:lnTo>
                  <a:pt x="59858" y="43355"/>
                </a:lnTo>
                <a:lnTo>
                  <a:pt x="28400" y="77964"/>
                </a:lnTo>
                <a:lnTo>
                  <a:pt x="4502" y="101432"/>
                </a:lnTo>
                <a:lnTo>
                  <a:pt x="0" y="112630"/>
                </a:lnTo>
                <a:lnTo>
                  <a:pt x="5153" y="122044"/>
                </a:lnTo>
                <a:lnTo>
                  <a:pt x="15664" y="126039"/>
                </a:lnTo>
                <a:lnTo>
                  <a:pt x="27235" y="120977"/>
                </a:lnTo>
                <a:lnTo>
                  <a:pt x="109150" y="37780"/>
                </a:lnTo>
                <a:lnTo>
                  <a:pt x="148024" y="68377"/>
                </a:lnTo>
                <a:lnTo>
                  <a:pt x="173253" y="102172"/>
                </a:lnTo>
                <a:lnTo>
                  <a:pt x="191768" y="124865"/>
                </a:lnTo>
                <a:lnTo>
                  <a:pt x="210496" y="122158"/>
                </a:lnTo>
                <a:lnTo>
                  <a:pt x="253803" y="78127"/>
                </a:lnTo>
                <a:lnTo>
                  <a:pt x="270631" y="58466"/>
                </a:lnTo>
                <a:lnTo>
                  <a:pt x="289744" y="39900"/>
                </a:lnTo>
                <a:lnTo>
                  <a:pt x="309239" y="34393"/>
                </a:lnTo>
                <a:lnTo>
                  <a:pt x="327209" y="53909"/>
                </a:lnTo>
                <a:lnTo>
                  <a:pt x="361825" y="101950"/>
                </a:lnTo>
                <a:lnTo>
                  <a:pt x="383790" y="128558"/>
                </a:lnTo>
                <a:lnTo>
                  <a:pt x="400393" y="136090"/>
                </a:lnTo>
                <a:lnTo>
                  <a:pt x="418922" y="126905"/>
                </a:lnTo>
                <a:lnTo>
                  <a:pt x="446665" y="103361"/>
                </a:lnTo>
                <a:lnTo>
                  <a:pt x="513032" y="50168"/>
                </a:lnTo>
                <a:lnTo>
                  <a:pt x="530711" y="52718"/>
                </a:lnTo>
                <a:lnTo>
                  <a:pt x="546080" y="68722"/>
                </a:lnTo>
                <a:lnTo>
                  <a:pt x="561270" y="91437"/>
                </a:lnTo>
                <a:lnTo>
                  <a:pt x="602418" y="145971"/>
                </a:lnTo>
                <a:lnTo>
                  <a:pt x="627844" y="145203"/>
                </a:lnTo>
                <a:lnTo>
                  <a:pt x="658663" y="112460"/>
                </a:lnTo>
                <a:lnTo>
                  <a:pt x="689840" y="72096"/>
                </a:lnTo>
                <a:lnTo>
                  <a:pt x="716337" y="48460"/>
                </a:lnTo>
                <a:lnTo>
                  <a:pt x="743124" y="53691"/>
                </a:lnTo>
                <a:lnTo>
                  <a:pt x="770423" y="79828"/>
                </a:lnTo>
                <a:lnTo>
                  <a:pt x="796079" y="112363"/>
                </a:lnTo>
                <a:lnTo>
                  <a:pt x="817937" y="136789"/>
                </a:lnTo>
                <a:lnTo>
                  <a:pt x="829298" y="142196"/>
                </a:lnTo>
                <a:lnTo>
                  <a:pt x="840718" y="138748"/>
                </a:lnTo>
                <a:lnTo>
                  <a:pt x="847351" y="129856"/>
                </a:lnTo>
                <a:lnTo>
                  <a:pt x="803175" y="70396"/>
                </a:lnTo>
                <a:lnTo>
                  <a:pt x="771026" y="36538"/>
                </a:lnTo>
                <a:lnTo>
                  <a:pt x="719107" y="15739"/>
                </a:lnTo>
                <a:lnTo>
                  <a:pt x="691983" y="30236"/>
                </a:lnTo>
                <a:lnTo>
                  <a:pt x="659180" y="62290"/>
                </a:lnTo>
                <a:lnTo>
                  <a:pt x="617023" y="112621"/>
                </a:lnTo>
                <a:lnTo>
                  <a:pt x="583343" y="65129"/>
                </a:lnTo>
                <a:lnTo>
                  <a:pt x="557708" y="34031"/>
                </a:lnTo>
                <a:lnTo>
                  <a:pt x="537064" y="17703"/>
                </a:lnTo>
                <a:lnTo>
                  <a:pt x="518360" y="14521"/>
                </a:lnTo>
                <a:lnTo>
                  <a:pt x="498542" y="22860"/>
                </a:lnTo>
                <a:lnTo>
                  <a:pt x="474559" y="41096"/>
                </a:lnTo>
                <a:lnTo>
                  <a:pt x="443357" y="67603"/>
                </a:lnTo>
                <a:lnTo>
                  <a:pt x="401885" y="100759"/>
                </a:lnTo>
                <a:lnTo>
                  <a:pt x="366375" y="51661"/>
                </a:lnTo>
                <a:lnTo>
                  <a:pt x="340063" y="18649"/>
                </a:lnTo>
                <a:lnTo>
                  <a:pt x="318849" y="1503"/>
                </a:lnTo>
                <a:lnTo>
                  <a:pt x="298635" y="0"/>
                </a:lnTo>
                <a:close/>
              </a:path>
            </a:pathLst>
          </a:custGeom>
          <a:solidFill>
            <a:srgbClr val="2B3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5269" y="344042"/>
            <a:ext cx="132988" cy="9386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7E8A9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‹#›</a:t>
            </a:fld>
            <a:endParaRPr spc="-3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14572" y="3563933"/>
            <a:ext cx="903605" cy="942975"/>
          </a:xfrm>
          <a:custGeom>
            <a:avLst/>
            <a:gdLst/>
            <a:ahLst/>
            <a:cxnLst/>
            <a:rect l="l" t="t" r="r" b="b"/>
            <a:pathLst>
              <a:path w="903604" h="942975">
                <a:moveTo>
                  <a:pt x="426391" y="0"/>
                </a:moveTo>
                <a:lnTo>
                  <a:pt x="381971" y="3473"/>
                </a:lnTo>
                <a:lnTo>
                  <a:pt x="338139" y="11693"/>
                </a:lnTo>
                <a:lnTo>
                  <a:pt x="295344" y="24836"/>
                </a:lnTo>
                <a:lnTo>
                  <a:pt x="254036" y="43079"/>
                </a:lnTo>
                <a:lnTo>
                  <a:pt x="214668" y="66599"/>
                </a:lnTo>
                <a:lnTo>
                  <a:pt x="177688" y="95571"/>
                </a:lnTo>
                <a:lnTo>
                  <a:pt x="148233" y="124491"/>
                </a:lnTo>
                <a:lnTo>
                  <a:pt x="121107" y="156474"/>
                </a:lnTo>
                <a:lnTo>
                  <a:pt x="96422" y="191181"/>
                </a:lnTo>
                <a:lnTo>
                  <a:pt x="74287" y="228273"/>
                </a:lnTo>
                <a:lnTo>
                  <a:pt x="54812" y="267410"/>
                </a:lnTo>
                <a:lnTo>
                  <a:pt x="38108" y="308254"/>
                </a:lnTo>
                <a:lnTo>
                  <a:pt x="24284" y="350466"/>
                </a:lnTo>
                <a:lnTo>
                  <a:pt x="13451" y="393707"/>
                </a:lnTo>
                <a:lnTo>
                  <a:pt x="5720" y="437638"/>
                </a:lnTo>
                <a:lnTo>
                  <a:pt x="1199" y="481920"/>
                </a:lnTo>
                <a:lnTo>
                  <a:pt x="0" y="526214"/>
                </a:lnTo>
                <a:lnTo>
                  <a:pt x="2231" y="570181"/>
                </a:lnTo>
                <a:lnTo>
                  <a:pt x="8005" y="613482"/>
                </a:lnTo>
                <a:lnTo>
                  <a:pt x="17430" y="655778"/>
                </a:lnTo>
                <a:lnTo>
                  <a:pt x="30617" y="696730"/>
                </a:lnTo>
                <a:lnTo>
                  <a:pt x="47675" y="736000"/>
                </a:lnTo>
                <a:lnTo>
                  <a:pt x="68716" y="773248"/>
                </a:lnTo>
                <a:lnTo>
                  <a:pt x="93849" y="808135"/>
                </a:lnTo>
                <a:lnTo>
                  <a:pt x="123184" y="840323"/>
                </a:lnTo>
                <a:lnTo>
                  <a:pt x="156832" y="869472"/>
                </a:lnTo>
                <a:lnTo>
                  <a:pt x="194902" y="895244"/>
                </a:lnTo>
                <a:lnTo>
                  <a:pt x="237505" y="917299"/>
                </a:lnTo>
                <a:lnTo>
                  <a:pt x="282235" y="932770"/>
                </a:lnTo>
                <a:lnTo>
                  <a:pt x="327908" y="940941"/>
                </a:lnTo>
                <a:lnTo>
                  <a:pt x="374179" y="942909"/>
                </a:lnTo>
                <a:lnTo>
                  <a:pt x="420701" y="939768"/>
                </a:lnTo>
                <a:lnTo>
                  <a:pt x="467127" y="932613"/>
                </a:lnTo>
                <a:lnTo>
                  <a:pt x="513112" y="922540"/>
                </a:lnTo>
                <a:lnTo>
                  <a:pt x="558307" y="910644"/>
                </a:lnTo>
                <a:lnTo>
                  <a:pt x="607879" y="900564"/>
                </a:lnTo>
                <a:lnTo>
                  <a:pt x="653578" y="886131"/>
                </a:lnTo>
                <a:lnTo>
                  <a:pt x="695414" y="867645"/>
                </a:lnTo>
                <a:lnTo>
                  <a:pt x="733396" y="845406"/>
                </a:lnTo>
                <a:lnTo>
                  <a:pt x="767534" y="819717"/>
                </a:lnTo>
                <a:lnTo>
                  <a:pt x="797838" y="790876"/>
                </a:lnTo>
                <a:lnTo>
                  <a:pt x="824317" y="759184"/>
                </a:lnTo>
                <a:lnTo>
                  <a:pt x="846981" y="724943"/>
                </a:lnTo>
                <a:lnTo>
                  <a:pt x="865840" y="688453"/>
                </a:lnTo>
                <a:lnTo>
                  <a:pt x="880903" y="650015"/>
                </a:lnTo>
                <a:lnTo>
                  <a:pt x="892180" y="609928"/>
                </a:lnTo>
                <a:lnTo>
                  <a:pt x="899680" y="568495"/>
                </a:lnTo>
                <a:lnTo>
                  <a:pt x="903414" y="526015"/>
                </a:lnTo>
                <a:lnTo>
                  <a:pt x="903390" y="482789"/>
                </a:lnTo>
                <a:lnTo>
                  <a:pt x="899618" y="439117"/>
                </a:lnTo>
                <a:lnTo>
                  <a:pt x="892108" y="395301"/>
                </a:lnTo>
                <a:lnTo>
                  <a:pt x="880870" y="351641"/>
                </a:lnTo>
                <a:lnTo>
                  <a:pt x="865913" y="308438"/>
                </a:lnTo>
                <a:lnTo>
                  <a:pt x="847246" y="265991"/>
                </a:lnTo>
                <a:lnTo>
                  <a:pt x="824880" y="224603"/>
                </a:lnTo>
                <a:lnTo>
                  <a:pt x="803742" y="187510"/>
                </a:lnTo>
                <a:lnTo>
                  <a:pt x="778234" y="153223"/>
                </a:lnTo>
                <a:lnTo>
                  <a:pt x="748808" y="121918"/>
                </a:lnTo>
                <a:lnTo>
                  <a:pt x="715914" y="93771"/>
                </a:lnTo>
                <a:lnTo>
                  <a:pt x="680002" y="68959"/>
                </a:lnTo>
                <a:lnTo>
                  <a:pt x="641523" y="47658"/>
                </a:lnTo>
                <a:lnTo>
                  <a:pt x="600927" y="30044"/>
                </a:lnTo>
                <a:lnTo>
                  <a:pt x="558665" y="16296"/>
                </a:lnTo>
                <a:lnTo>
                  <a:pt x="515189" y="6587"/>
                </a:lnTo>
                <a:lnTo>
                  <a:pt x="470947" y="1097"/>
                </a:lnTo>
                <a:lnTo>
                  <a:pt x="426391" y="0"/>
                </a:lnTo>
                <a:close/>
              </a:path>
            </a:pathLst>
          </a:custGeom>
          <a:solidFill>
            <a:srgbClr val="ADE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8278" y="333375"/>
            <a:ext cx="6943725" cy="923925"/>
          </a:xfrm>
          <a:custGeom>
            <a:avLst/>
            <a:gdLst/>
            <a:ahLst/>
            <a:cxnLst/>
            <a:rect l="l" t="t" r="r" b="b"/>
            <a:pathLst>
              <a:path w="6943725" h="923925">
                <a:moveTo>
                  <a:pt x="383601" y="0"/>
                </a:moveTo>
                <a:lnTo>
                  <a:pt x="313001" y="3023"/>
                </a:lnTo>
                <a:lnTo>
                  <a:pt x="251451" y="11714"/>
                </a:lnTo>
                <a:lnTo>
                  <a:pt x="198352" y="25508"/>
                </a:lnTo>
                <a:lnTo>
                  <a:pt x="153102" y="43836"/>
                </a:lnTo>
                <a:lnTo>
                  <a:pt x="115102" y="66132"/>
                </a:lnTo>
                <a:lnTo>
                  <a:pt x="83749" y="91830"/>
                </a:lnTo>
                <a:lnTo>
                  <a:pt x="58445" y="120362"/>
                </a:lnTo>
                <a:lnTo>
                  <a:pt x="23579" y="183663"/>
                </a:lnTo>
                <a:lnTo>
                  <a:pt x="5699" y="251499"/>
                </a:lnTo>
                <a:lnTo>
                  <a:pt x="0" y="319338"/>
                </a:lnTo>
                <a:lnTo>
                  <a:pt x="217" y="351841"/>
                </a:lnTo>
                <a:lnTo>
                  <a:pt x="1677" y="382644"/>
                </a:lnTo>
                <a:lnTo>
                  <a:pt x="3781" y="411180"/>
                </a:lnTo>
                <a:lnTo>
                  <a:pt x="5928" y="436882"/>
                </a:lnTo>
                <a:lnTo>
                  <a:pt x="7517" y="459185"/>
                </a:lnTo>
                <a:lnTo>
                  <a:pt x="7948" y="477520"/>
                </a:lnTo>
                <a:lnTo>
                  <a:pt x="5946" y="536290"/>
                </a:lnTo>
                <a:lnTo>
                  <a:pt x="7885" y="590095"/>
                </a:lnTo>
                <a:lnTo>
                  <a:pt x="13712" y="639051"/>
                </a:lnTo>
                <a:lnTo>
                  <a:pt x="23369" y="683275"/>
                </a:lnTo>
                <a:lnTo>
                  <a:pt x="36803" y="722886"/>
                </a:lnTo>
                <a:lnTo>
                  <a:pt x="53959" y="758001"/>
                </a:lnTo>
                <a:lnTo>
                  <a:pt x="99213" y="815213"/>
                </a:lnTo>
                <a:lnTo>
                  <a:pt x="158692" y="855851"/>
                </a:lnTo>
                <a:lnTo>
                  <a:pt x="231954" y="880856"/>
                </a:lnTo>
                <a:lnTo>
                  <a:pt x="273617" y="887790"/>
                </a:lnTo>
                <a:lnTo>
                  <a:pt x="318560" y="891168"/>
                </a:lnTo>
                <a:lnTo>
                  <a:pt x="366729" y="891109"/>
                </a:lnTo>
                <a:lnTo>
                  <a:pt x="418069" y="887729"/>
                </a:lnTo>
                <a:lnTo>
                  <a:pt x="5950539" y="918581"/>
                </a:lnTo>
                <a:lnTo>
                  <a:pt x="6310539" y="923272"/>
                </a:lnTo>
                <a:lnTo>
                  <a:pt x="6413419" y="923893"/>
                </a:lnTo>
                <a:lnTo>
                  <a:pt x="6464844" y="923852"/>
                </a:lnTo>
                <a:lnTo>
                  <a:pt x="6516253" y="923515"/>
                </a:lnTo>
                <a:lnTo>
                  <a:pt x="6567642" y="922835"/>
                </a:lnTo>
                <a:lnTo>
                  <a:pt x="6619009" y="921765"/>
                </a:lnTo>
                <a:lnTo>
                  <a:pt x="6668267" y="919385"/>
                </a:lnTo>
                <a:lnTo>
                  <a:pt x="6712683" y="910517"/>
                </a:lnTo>
                <a:lnTo>
                  <a:pt x="6752464" y="895662"/>
                </a:lnTo>
                <a:lnTo>
                  <a:pt x="6787815" y="875323"/>
                </a:lnTo>
                <a:lnTo>
                  <a:pt x="6818944" y="850000"/>
                </a:lnTo>
                <a:lnTo>
                  <a:pt x="6846058" y="820197"/>
                </a:lnTo>
                <a:lnTo>
                  <a:pt x="6869363" y="786414"/>
                </a:lnTo>
                <a:lnTo>
                  <a:pt x="6889066" y="749154"/>
                </a:lnTo>
                <a:lnTo>
                  <a:pt x="6905373" y="708918"/>
                </a:lnTo>
                <a:lnTo>
                  <a:pt x="6918492" y="666207"/>
                </a:lnTo>
                <a:lnTo>
                  <a:pt x="6928629" y="621525"/>
                </a:lnTo>
                <a:lnTo>
                  <a:pt x="6935992" y="575371"/>
                </a:lnTo>
                <a:lnTo>
                  <a:pt x="6940786" y="528249"/>
                </a:lnTo>
                <a:lnTo>
                  <a:pt x="6943218" y="480659"/>
                </a:lnTo>
                <a:lnTo>
                  <a:pt x="6943496" y="433105"/>
                </a:lnTo>
                <a:lnTo>
                  <a:pt x="6941825" y="386086"/>
                </a:lnTo>
                <a:lnTo>
                  <a:pt x="6938414" y="340105"/>
                </a:lnTo>
                <a:lnTo>
                  <a:pt x="6937124" y="291938"/>
                </a:lnTo>
                <a:lnTo>
                  <a:pt x="6931980" y="245583"/>
                </a:lnTo>
                <a:lnTo>
                  <a:pt x="6922468" y="201962"/>
                </a:lnTo>
                <a:lnTo>
                  <a:pt x="6908074" y="161995"/>
                </a:lnTo>
                <a:lnTo>
                  <a:pt x="6888283" y="126600"/>
                </a:lnTo>
                <a:lnTo>
                  <a:pt x="6862581" y="96698"/>
                </a:lnTo>
                <a:lnTo>
                  <a:pt x="6830453" y="73209"/>
                </a:lnTo>
                <a:lnTo>
                  <a:pt x="6791386" y="57053"/>
                </a:lnTo>
                <a:lnTo>
                  <a:pt x="6744866" y="49149"/>
                </a:lnTo>
                <a:lnTo>
                  <a:pt x="6541800" y="45720"/>
                </a:lnTo>
                <a:lnTo>
                  <a:pt x="6237092" y="42415"/>
                </a:lnTo>
                <a:lnTo>
                  <a:pt x="5170253" y="36820"/>
                </a:lnTo>
                <a:lnTo>
                  <a:pt x="4916320" y="34162"/>
                </a:lnTo>
                <a:lnTo>
                  <a:pt x="1625024" y="4312"/>
                </a:lnTo>
                <a:lnTo>
                  <a:pt x="700652" y="301"/>
                </a:lnTo>
                <a:lnTo>
                  <a:pt x="383601" y="0"/>
                </a:lnTo>
                <a:close/>
              </a:path>
            </a:pathLst>
          </a:custGeom>
          <a:solidFill>
            <a:srgbClr val="ADE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0339" y="2084958"/>
            <a:ext cx="6119495" cy="716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B3546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3105" y="1332611"/>
            <a:ext cx="7623809" cy="131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rgbClr val="2B35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3418" y="4712774"/>
            <a:ext cx="193675" cy="266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7E8A9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‹#›</a:t>
            </a:fld>
            <a:endParaRPr spc="-3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ADE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697" y="439314"/>
            <a:ext cx="7756233" cy="417187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93700" marR="5080" indent="-381635">
              <a:lnSpc>
                <a:spcPts val="2560"/>
              </a:lnSpc>
              <a:spcBef>
                <a:spcPts val="455"/>
              </a:spcBef>
            </a:pPr>
            <a:r>
              <a:rPr spc="60" dirty="0"/>
              <a:t>IOT</a:t>
            </a:r>
            <a:r>
              <a:rPr spc="45" dirty="0"/>
              <a:t> </a:t>
            </a:r>
            <a:r>
              <a:rPr spc="-75" dirty="0"/>
              <a:t>ENABLED</a:t>
            </a:r>
            <a:r>
              <a:rPr spc="80" dirty="0"/>
              <a:t> </a:t>
            </a:r>
            <a:r>
              <a:rPr spc="10" dirty="0"/>
              <a:t>ENVIRONMENTAL</a:t>
            </a:r>
            <a:r>
              <a:rPr spc="-30" dirty="0"/>
              <a:t> </a:t>
            </a:r>
            <a:r>
              <a:rPr spc="10" dirty="0"/>
              <a:t>AIR </a:t>
            </a:r>
            <a:r>
              <a:rPr spc="-595" dirty="0"/>
              <a:t> </a:t>
            </a:r>
            <a:r>
              <a:rPr spc="10" dirty="0"/>
              <a:t>POLLUTION</a:t>
            </a:r>
            <a:r>
              <a:rPr spc="55" dirty="0"/>
              <a:t> </a:t>
            </a:r>
            <a:r>
              <a:rPr spc="50" dirty="0"/>
              <a:t>MONITORING</a:t>
            </a:r>
            <a:r>
              <a:rPr spc="55" dirty="0"/>
              <a:t> </a:t>
            </a:r>
            <a:r>
              <a:rPr spc="170" dirty="0"/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94635" y="2743580"/>
            <a:ext cx="34448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2B3546"/>
                </a:solidFill>
                <a:latin typeface="Georgia"/>
                <a:cs typeface="Georgia"/>
              </a:rPr>
              <a:t>REROUTING</a:t>
            </a:r>
            <a:r>
              <a:rPr sz="2400" b="1" spc="-15" dirty="0">
                <a:solidFill>
                  <a:srgbClr val="2B3546"/>
                </a:solidFill>
                <a:latin typeface="Georgia"/>
                <a:cs typeface="Georgia"/>
              </a:rPr>
              <a:t> </a:t>
            </a:r>
            <a:r>
              <a:rPr sz="2400" b="1" spc="-114" dirty="0">
                <a:solidFill>
                  <a:srgbClr val="2B3546"/>
                </a:solidFill>
                <a:latin typeface="Georgia"/>
                <a:cs typeface="Georgia"/>
              </a:rPr>
              <a:t>SYSTEM</a:t>
            </a:r>
            <a:endParaRPr sz="2400" dirty="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95725" y="1019175"/>
            <a:ext cx="3790950" cy="3486150"/>
            <a:chOff x="3895725" y="1019175"/>
            <a:chExt cx="3790950" cy="3486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9575" y="1019175"/>
              <a:ext cx="1038225" cy="847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5725" y="4067175"/>
              <a:ext cx="3790950" cy="4381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33144" y="2898203"/>
            <a:ext cx="866140" cy="37625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36525" marR="5080" indent="-124460">
              <a:lnSpc>
                <a:spcPct val="104299"/>
              </a:lnSpc>
              <a:spcBef>
                <a:spcPts val="40"/>
              </a:spcBef>
            </a:pPr>
            <a:r>
              <a:rPr sz="1200" spc="85" dirty="0">
                <a:latin typeface="Cambria"/>
                <a:cs typeface="Cambria"/>
              </a:rPr>
              <a:t>Team: 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175" dirty="0" err="1">
                <a:latin typeface="Cambria"/>
                <a:cs typeface="Cambria"/>
              </a:rPr>
              <a:t>V</a:t>
            </a:r>
            <a:r>
              <a:rPr sz="1200" spc="35" dirty="0" err="1">
                <a:latin typeface="Cambria"/>
                <a:cs typeface="Cambria"/>
              </a:rPr>
              <a:t>i</a:t>
            </a:r>
            <a:r>
              <a:rPr sz="1200" spc="120" dirty="0" err="1">
                <a:latin typeface="Cambria"/>
                <a:cs typeface="Cambria"/>
              </a:rPr>
              <a:t>m</a:t>
            </a:r>
            <a:r>
              <a:rPr sz="1200" spc="85" dirty="0" err="1">
                <a:latin typeface="Cambria"/>
                <a:cs typeface="Cambria"/>
              </a:rPr>
              <a:t>a</a:t>
            </a:r>
            <a:r>
              <a:rPr sz="1200" spc="45" dirty="0" err="1">
                <a:latin typeface="Cambria"/>
                <a:cs typeface="Cambria"/>
              </a:rPr>
              <a:t>l</a:t>
            </a:r>
            <a:r>
              <a:rPr sz="1200" spc="-50" dirty="0" err="1">
                <a:latin typeface="Cambria"/>
                <a:cs typeface="Cambria"/>
              </a:rPr>
              <a:t>r</a:t>
            </a:r>
            <a:r>
              <a:rPr sz="1200" spc="10" dirty="0" err="1">
                <a:latin typeface="Cambria"/>
                <a:cs typeface="Cambria"/>
              </a:rPr>
              <a:t>a</a:t>
            </a:r>
            <a:r>
              <a:rPr sz="1200" spc="15" dirty="0" err="1">
                <a:latin typeface="Cambria"/>
                <a:cs typeface="Cambria"/>
              </a:rPr>
              <a:t>j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lang="en-US" sz="1200" spc="20" dirty="0">
                <a:latin typeface="Cambria"/>
                <a:cs typeface="Cambria"/>
              </a:rPr>
              <a:t>S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7095" y="3270186"/>
            <a:ext cx="1421130" cy="609782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lang="en-US" sz="1200" spc="60" dirty="0" err="1">
                <a:latin typeface="Cambria"/>
                <a:cs typeface="Cambria"/>
              </a:rPr>
              <a:t>Kanish</a:t>
            </a:r>
            <a:r>
              <a:rPr lang="en-US" sz="1200" spc="60" dirty="0">
                <a:latin typeface="Cambria"/>
                <a:cs typeface="Cambria"/>
              </a:rPr>
              <a:t> </a:t>
            </a:r>
            <a:r>
              <a:rPr lang="en-US" sz="1200" spc="60" dirty="0" err="1">
                <a:latin typeface="Cambria"/>
                <a:cs typeface="Cambria"/>
              </a:rPr>
              <a:t>Nisant</a:t>
            </a:r>
            <a:r>
              <a:rPr lang="en-US" sz="1200" spc="60" dirty="0">
                <a:latin typeface="Cambria"/>
                <a:cs typeface="Cambria"/>
              </a:rPr>
              <a:t> K S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145" dirty="0">
                <a:latin typeface="Cambria"/>
                <a:cs typeface="Cambria"/>
              </a:rPr>
              <a:t> </a:t>
            </a:r>
            <a:endParaRPr lang="en-US" sz="1200" spc="150" dirty="0">
              <a:latin typeface="Cambria"/>
              <a:cs typeface="Cambria"/>
            </a:endParaRPr>
          </a:p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20" dirty="0">
                <a:latin typeface="Cambria"/>
                <a:cs typeface="Cambria"/>
              </a:rPr>
              <a:t> </a:t>
            </a:r>
            <a:r>
              <a:rPr lang="en-US" sz="1200" spc="20" dirty="0" err="1">
                <a:latin typeface="Cambria"/>
                <a:cs typeface="Cambria"/>
              </a:rPr>
              <a:t>Esakkiprasath</a:t>
            </a:r>
            <a:r>
              <a:rPr lang="en-US" sz="1200" spc="20" dirty="0">
                <a:latin typeface="Cambria"/>
                <a:cs typeface="Cambria"/>
              </a:rPr>
              <a:t> N</a:t>
            </a:r>
          </a:p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lang="en-US" sz="1200" spc="20" dirty="0" err="1">
                <a:latin typeface="Cambria"/>
                <a:cs typeface="Cambria"/>
              </a:rPr>
              <a:t>Abinesh</a:t>
            </a:r>
            <a:r>
              <a:rPr lang="en-US" sz="1200" spc="20" dirty="0">
                <a:latin typeface="Cambria"/>
                <a:cs typeface="Cambria"/>
              </a:rPr>
              <a:t> R</a:t>
            </a:r>
            <a:endParaRPr sz="1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650" y="333375"/>
            <a:ext cx="8534400" cy="4533900"/>
            <a:chOff x="247650" y="333375"/>
            <a:chExt cx="8534400" cy="4533900"/>
          </a:xfrm>
        </p:grpSpPr>
        <p:sp>
          <p:nvSpPr>
            <p:cNvPr id="3" name="object 3"/>
            <p:cNvSpPr/>
            <p:nvPr/>
          </p:nvSpPr>
          <p:spPr>
            <a:xfrm>
              <a:off x="247650" y="371474"/>
              <a:ext cx="8496300" cy="4495800"/>
            </a:xfrm>
            <a:custGeom>
              <a:avLst/>
              <a:gdLst/>
              <a:ahLst/>
              <a:cxnLst/>
              <a:rect l="l" t="t" r="r" b="b"/>
              <a:pathLst>
                <a:path w="8496300" h="4495800">
                  <a:moveTo>
                    <a:pt x="742784" y="4406443"/>
                  </a:moveTo>
                  <a:lnTo>
                    <a:pt x="715619" y="4362475"/>
                  </a:lnTo>
                  <a:lnTo>
                    <a:pt x="684555" y="4331335"/>
                  </a:lnTo>
                  <a:lnTo>
                    <a:pt x="673315" y="4334675"/>
                  </a:lnTo>
                  <a:lnTo>
                    <a:pt x="666559" y="4343832"/>
                  </a:lnTo>
                  <a:lnTo>
                    <a:pt x="669150" y="4355300"/>
                  </a:lnTo>
                  <a:lnTo>
                    <a:pt x="693039" y="4386072"/>
                  </a:lnTo>
                  <a:lnTo>
                    <a:pt x="698627" y="4392574"/>
                  </a:lnTo>
                  <a:lnTo>
                    <a:pt x="648601" y="4388409"/>
                  </a:lnTo>
                  <a:lnTo>
                    <a:pt x="597281" y="4383049"/>
                  </a:lnTo>
                  <a:lnTo>
                    <a:pt x="545325" y="4376064"/>
                  </a:lnTo>
                  <a:lnTo>
                    <a:pt x="493395" y="4366984"/>
                  </a:lnTo>
                  <a:lnTo>
                    <a:pt x="442175" y="4355350"/>
                  </a:lnTo>
                  <a:lnTo>
                    <a:pt x="392328" y="4340707"/>
                  </a:lnTo>
                  <a:lnTo>
                    <a:pt x="344538" y="4322597"/>
                  </a:lnTo>
                  <a:lnTo>
                    <a:pt x="299453" y="4300550"/>
                  </a:lnTo>
                  <a:lnTo>
                    <a:pt x="257911" y="4270426"/>
                  </a:lnTo>
                  <a:lnTo>
                    <a:pt x="220192" y="4235374"/>
                  </a:lnTo>
                  <a:lnTo>
                    <a:pt x="186169" y="4196219"/>
                  </a:lnTo>
                  <a:lnTo>
                    <a:pt x="155689" y="4153738"/>
                  </a:lnTo>
                  <a:lnTo>
                    <a:pt x="128638" y="4108729"/>
                  </a:lnTo>
                  <a:lnTo>
                    <a:pt x="104876" y="4061980"/>
                  </a:lnTo>
                  <a:lnTo>
                    <a:pt x="84264" y="4014305"/>
                  </a:lnTo>
                  <a:lnTo>
                    <a:pt x="66687" y="3966464"/>
                  </a:lnTo>
                  <a:lnTo>
                    <a:pt x="53936" y="3921747"/>
                  </a:lnTo>
                  <a:lnTo>
                    <a:pt x="43980" y="3876395"/>
                  </a:lnTo>
                  <a:lnTo>
                    <a:pt x="36817" y="3830548"/>
                  </a:lnTo>
                  <a:lnTo>
                    <a:pt x="32461" y="3784320"/>
                  </a:lnTo>
                  <a:lnTo>
                    <a:pt x="30949" y="3737838"/>
                  </a:lnTo>
                  <a:lnTo>
                    <a:pt x="26098" y="3726942"/>
                  </a:lnTo>
                  <a:lnTo>
                    <a:pt x="15430" y="3724402"/>
                  </a:lnTo>
                  <a:lnTo>
                    <a:pt x="4787" y="3729355"/>
                  </a:lnTo>
                  <a:lnTo>
                    <a:pt x="0" y="3740912"/>
                  </a:lnTo>
                  <a:lnTo>
                    <a:pt x="2006" y="3789515"/>
                  </a:lnTo>
                  <a:lnTo>
                    <a:pt x="6921" y="3838244"/>
                  </a:lnTo>
                  <a:lnTo>
                    <a:pt x="14706" y="3886822"/>
                  </a:lnTo>
                  <a:lnTo>
                    <a:pt x="25387" y="3934993"/>
                  </a:lnTo>
                  <a:lnTo>
                    <a:pt x="38963" y="3982504"/>
                  </a:lnTo>
                  <a:lnTo>
                    <a:pt x="55435" y="4029062"/>
                  </a:lnTo>
                  <a:lnTo>
                    <a:pt x="74790" y="4074426"/>
                  </a:lnTo>
                  <a:lnTo>
                    <a:pt x="97040" y="4118330"/>
                  </a:lnTo>
                  <a:lnTo>
                    <a:pt x="122199" y="4160494"/>
                  </a:lnTo>
                  <a:lnTo>
                    <a:pt x="150241" y="4200677"/>
                  </a:lnTo>
                  <a:lnTo>
                    <a:pt x="181190" y="4238587"/>
                  </a:lnTo>
                  <a:lnTo>
                    <a:pt x="215036" y="4273982"/>
                  </a:lnTo>
                  <a:lnTo>
                    <a:pt x="251790" y="4306582"/>
                  </a:lnTo>
                  <a:lnTo>
                    <a:pt x="294220" y="4332871"/>
                  </a:lnTo>
                  <a:lnTo>
                    <a:pt x="340283" y="4354766"/>
                  </a:lnTo>
                  <a:lnTo>
                    <a:pt x="389191" y="4372711"/>
                  </a:lnTo>
                  <a:lnTo>
                    <a:pt x="440182" y="4387189"/>
                  </a:lnTo>
                  <a:lnTo>
                    <a:pt x="492455" y="4398645"/>
                  </a:lnTo>
                  <a:lnTo>
                    <a:pt x="545236" y="4407547"/>
                  </a:lnTo>
                  <a:lnTo>
                    <a:pt x="597763" y="4414342"/>
                  </a:lnTo>
                  <a:lnTo>
                    <a:pt x="649236" y="4419485"/>
                  </a:lnTo>
                  <a:lnTo>
                    <a:pt x="698893" y="4423448"/>
                  </a:lnTo>
                  <a:lnTo>
                    <a:pt x="684225" y="4434205"/>
                  </a:lnTo>
                  <a:lnTo>
                    <a:pt x="671423" y="4444631"/>
                  </a:lnTo>
                  <a:lnTo>
                    <a:pt x="645883" y="4466564"/>
                  </a:lnTo>
                  <a:lnTo>
                    <a:pt x="639889" y="4477893"/>
                  </a:lnTo>
                  <a:lnTo>
                    <a:pt x="642556" y="4489196"/>
                  </a:lnTo>
                  <a:lnTo>
                    <a:pt x="650989" y="4495558"/>
                  </a:lnTo>
                  <a:lnTo>
                    <a:pt x="662279" y="4492053"/>
                  </a:lnTo>
                  <a:lnTo>
                    <a:pt x="714286" y="4447552"/>
                  </a:lnTo>
                  <a:lnTo>
                    <a:pt x="729094" y="4435373"/>
                  </a:lnTo>
                  <a:lnTo>
                    <a:pt x="739724" y="4421898"/>
                  </a:lnTo>
                  <a:lnTo>
                    <a:pt x="742784" y="4406443"/>
                  </a:lnTo>
                  <a:close/>
                </a:path>
                <a:path w="8496300" h="4495800">
                  <a:moveTo>
                    <a:pt x="4343374" y="43497"/>
                  </a:moveTo>
                  <a:lnTo>
                    <a:pt x="4339336" y="32905"/>
                  </a:lnTo>
                  <a:lnTo>
                    <a:pt x="4327779" y="28448"/>
                  </a:lnTo>
                  <a:lnTo>
                    <a:pt x="4224833" y="31534"/>
                  </a:lnTo>
                  <a:lnTo>
                    <a:pt x="4121886" y="33731"/>
                  </a:lnTo>
                  <a:lnTo>
                    <a:pt x="4018927" y="35052"/>
                  </a:lnTo>
                  <a:lnTo>
                    <a:pt x="3915981" y="35496"/>
                  </a:lnTo>
                  <a:lnTo>
                    <a:pt x="3813022" y="35052"/>
                  </a:lnTo>
                  <a:lnTo>
                    <a:pt x="3710089" y="33743"/>
                  </a:lnTo>
                  <a:lnTo>
                    <a:pt x="3607168" y="31546"/>
                  </a:lnTo>
                  <a:lnTo>
                    <a:pt x="3504273" y="28486"/>
                  </a:lnTo>
                  <a:lnTo>
                    <a:pt x="3401403" y="24536"/>
                  </a:lnTo>
                  <a:lnTo>
                    <a:pt x="3298571" y="19723"/>
                  </a:lnTo>
                  <a:lnTo>
                    <a:pt x="3195777" y="14020"/>
                  </a:lnTo>
                  <a:lnTo>
                    <a:pt x="3093034" y="7454"/>
                  </a:lnTo>
                  <a:lnTo>
                    <a:pt x="2990342" y="0"/>
                  </a:lnTo>
                  <a:lnTo>
                    <a:pt x="2978378" y="4038"/>
                  </a:lnTo>
                  <a:lnTo>
                    <a:pt x="2972270" y="14401"/>
                  </a:lnTo>
                  <a:lnTo>
                    <a:pt x="2973552" y="25311"/>
                  </a:lnTo>
                  <a:lnTo>
                    <a:pt x="2983738" y="30988"/>
                  </a:lnTo>
                  <a:lnTo>
                    <a:pt x="3083217" y="38214"/>
                  </a:lnTo>
                  <a:lnTo>
                    <a:pt x="3182747" y="44615"/>
                  </a:lnTo>
                  <a:lnTo>
                    <a:pt x="3282315" y="50203"/>
                  </a:lnTo>
                  <a:lnTo>
                    <a:pt x="3381933" y="54978"/>
                  </a:lnTo>
                  <a:lnTo>
                    <a:pt x="3481578" y="58940"/>
                  </a:lnTo>
                  <a:lnTo>
                    <a:pt x="3581247" y="62090"/>
                  </a:lnTo>
                  <a:lnTo>
                    <a:pt x="3680942" y="64427"/>
                  </a:lnTo>
                  <a:lnTo>
                    <a:pt x="3780663" y="65951"/>
                  </a:lnTo>
                  <a:lnTo>
                    <a:pt x="3880383" y="66649"/>
                  </a:lnTo>
                  <a:lnTo>
                    <a:pt x="3980129" y="66535"/>
                  </a:lnTo>
                  <a:lnTo>
                    <a:pt x="4079862" y="65608"/>
                  </a:lnTo>
                  <a:lnTo>
                    <a:pt x="4179595" y="63855"/>
                  </a:lnTo>
                  <a:lnTo>
                    <a:pt x="4279316" y="61290"/>
                  </a:lnTo>
                  <a:lnTo>
                    <a:pt x="4329176" y="59690"/>
                  </a:lnTo>
                  <a:lnTo>
                    <a:pt x="4339971" y="54381"/>
                  </a:lnTo>
                  <a:lnTo>
                    <a:pt x="4343374" y="43497"/>
                  </a:lnTo>
                  <a:close/>
                </a:path>
                <a:path w="8496300" h="4495800">
                  <a:moveTo>
                    <a:pt x="4714824" y="47726"/>
                  </a:moveTo>
                  <a:lnTo>
                    <a:pt x="4710709" y="34569"/>
                  </a:lnTo>
                  <a:lnTo>
                    <a:pt x="4699000" y="28575"/>
                  </a:lnTo>
                  <a:lnTo>
                    <a:pt x="4462780" y="28575"/>
                  </a:lnTo>
                  <a:lnTo>
                    <a:pt x="4451705" y="34531"/>
                  </a:lnTo>
                  <a:lnTo>
                    <a:pt x="4448213" y="47625"/>
                  </a:lnTo>
                  <a:lnTo>
                    <a:pt x="4452328" y="60731"/>
                  </a:lnTo>
                  <a:lnTo>
                    <a:pt x="4464050" y="66675"/>
                  </a:lnTo>
                  <a:lnTo>
                    <a:pt x="4700270" y="66675"/>
                  </a:lnTo>
                  <a:lnTo>
                    <a:pt x="4711331" y="60833"/>
                  </a:lnTo>
                  <a:lnTo>
                    <a:pt x="4714824" y="47726"/>
                  </a:lnTo>
                  <a:close/>
                </a:path>
                <a:path w="8496300" h="4495800">
                  <a:moveTo>
                    <a:pt x="8409305" y="236982"/>
                  </a:moveTo>
                  <a:lnTo>
                    <a:pt x="8385632" y="191782"/>
                  </a:lnTo>
                  <a:lnTo>
                    <a:pt x="8356168" y="150952"/>
                  </a:lnTo>
                  <a:lnTo>
                    <a:pt x="8321522" y="114985"/>
                  </a:lnTo>
                  <a:lnTo>
                    <a:pt x="8282292" y="84315"/>
                  </a:lnTo>
                  <a:lnTo>
                    <a:pt x="8239074" y="59423"/>
                  </a:lnTo>
                  <a:lnTo>
                    <a:pt x="8192478" y="40779"/>
                  </a:lnTo>
                  <a:lnTo>
                    <a:pt x="8143113" y="28829"/>
                  </a:lnTo>
                  <a:lnTo>
                    <a:pt x="8131302" y="31889"/>
                  </a:lnTo>
                  <a:lnTo>
                    <a:pt x="8125282" y="41808"/>
                  </a:lnTo>
                  <a:lnTo>
                    <a:pt x="8126514" y="52895"/>
                  </a:lnTo>
                  <a:lnTo>
                    <a:pt x="8136509" y="59436"/>
                  </a:lnTo>
                  <a:lnTo>
                    <a:pt x="8181530" y="70192"/>
                  </a:lnTo>
                  <a:lnTo>
                    <a:pt x="8224037" y="87045"/>
                  </a:lnTo>
                  <a:lnTo>
                    <a:pt x="8263483" y="109562"/>
                  </a:lnTo>
                  <a:lnTo>
                    <a:pt x="8299348" y="137325"/>
                  </a:lnTo>
                  <a:lnTo>
                    <a:pt x="8331073" y="169926"/>
                  </a:lnTo>
                  <a:lnTo>
                    <a:pt x="8358124" y="206921"/>
                  </a:lnTo>
                  <a:lnTo>
                    <a:pt x="8379968" y="247904"/>
                  </a:lnTo>
                  <a:lnTo>
                    <a:pt x="8388998" y="256387"/>
                  </a:lnTo>
                  <a:lnTo>
                    <a:pt x="8400491" y="255879"/>
                  </a:lnTo>
                  <a:lnTo>
                    <a:pt x="8409051" y="248666"/>
                  </a:lnTo>
                  <a:lnTo>
                    <a:pt x="8409305" y="236982"/>
                  </a:lnTo>
                  <a:close/>
                </a:path>
                <a:path w="8496300" h="4495800">
                  <a:moveTo>
                    <a:pt x="8496236" y="1434528"/>
                  </a:moveTo>
                  <a:lnTo>
                    <a:pt x="8496008" y="1384160"/>
                  </a:lnTo>
                  <a:lnTo>
                    <a:pt x="8495411" y="1333804"/>
                  </a:lnTo>
                  <a:lnTo>
                    <a:pt x="8494446" y="1283449"/>
                  </a:lnTo>
                  <a:lnTo>
                    <a:pt x="8493074" y="1233093"/>
                  </a:lnTo>
                  <a:lnTo>
                    <a:pt x="8491296" y="1182763"/>
                  </a:lnTo>
                  <a:lnTo>
                    <a:pt x="8489061" y="1132433"/>
                  </a:lnTo>
                  <a:lnTo>
                    <a:pt x="8486381" y="1082103"/>
                  </a:lnTo>
                  <a:lnTo>
                    <a:pt x="8483232" y="1031798"/>
                  </a:lnTo>
                  <a:lnTo>
                    <a:pt x="8479574" y="981494"/>
                  </a:lnTo>
                  <a:lnTo>
                    <a:pt x="8475396" y="931202"/>
                  </a:lnTo>
                  <a:lnTo>
                    <a:pt x="8470697" y="880935"/>
                  </a:lnTo>
                  <a:lnTo>
                    <a:pt x="8465439" y="830668"/>
                  </a:lnTo>
                  <a:lnTo>
                    <a:pt x="8459597" y="780415"/>
                  </a:lnTo>
                  <a:lnTo>
                    <a:pt x="8453171" y="730186"/>
                  </a:lnTo>
                  <a:lnTo>
                    <a:pt x="8446135" y="679958"/>
                  </a:lnTo>
                  <a:lnTo>
                    <a:pt x="8438401" y="622681"/>
                  </a:lnTo>
                  <a:lnTo>
                    <a:pt x="8429955" y="568667"/>
                  </a:lnTo>
                  <a:lnTo>
                    <a:pt x="8420570" y="517880"/>
                  </a:lnTo>
                  <a:lnTo>
                    <a:pt x="8410029" y="470204"/>
                  </a:lnTo>
                  <a:lnTo>
                    <a:pt x="8398065" y="425577"/>
                  </a:lnTo>
                  <a:lnTo>
                    <a:pt x="8384489" y="383921"/>
                  </a:lnTo>
                  <a:lnTo>
                    <a:pt x="8369059" y="345135"/>
                  </a:lnTo>
                  <a:lnTo>
                    <a:pt x="8351533" y="309156"/>
                  </a:lnTo>
                  <a:lnTo>
                    <a:pt x="8331695" y="275894"/>
                  </a:lnTo>
                  <a:lnTo>
                    <a:pt x="8284172" y="217208"/>
                  </a:lnTo>
                  <a:lnTo>
                    <a:pt x="8224634" y="168440"/>
                  </a:lnTo>
                  <a:lnTo>
                    <a:pt x="8189798" y="147574"/>
                  </a:lnTo>
                  <a:lnTo>
                    <a:pt x="8151266" y="128930"/>
                  </a:lnTo>
                  <a:lnTo>
                    <a:pt x="8108823" y="112445"/>
                  </a:lnTo>
                  <a:lnTo>
                    <a:pt x="8062239" y="98031"/>
                  </a:lnTo>
                  <a:lnTo>
                    <a:pt x="8011287" y="85610"/>
                  </a:lnTo>
                  <a:lnTo>
                    <a:pt x="7955724" y="75107"/>
                  </a:lnTo>
                  <a:lnTo>
                    <a:pt x="7895336" y="66421"/>
                  </a:lnTo>
                  <a:lnTo>
                    <a:pt x="7843126" y="59626"/>
                  </a:lnTo>
                  <a:lnTo>
                    <a:pt x="7793012" y="54610"/>
                  </a:lnTo>
                  <a:lnTo>
                    <a:pt x="7744460" y="51130"/>
                  </a:lnTo>
                  <a:lnTo>
                    <a:pt x="7696911" y="48971"/>
                  </a:lnTo>
                  <a:lnTo>
                    <a:pt x="7649870" y="47891"/>
                  </a:lnTo>
                  <a:lnTo>
                    <a:pt x="7602791" y="47637"/>
                  </a:lnTo>
                  <a:lnTo>
                    <a:pt x="7555128" y="47993"/>
                  </a:lnTo>
                  <a:lnTo>
                    <a:pt x="7403465" y="50292"/>
                  </a:lnTo>
                  <a:lnTo>
                    <a:pt x="5727560" y="88290"/>
                  </a:lnTo>
                  <a:lnTo>
                    <a:pt x="5118201" y="99199"/>
                  </a:lnTo>
                  <a:lnTo>
                    <a:pt x="4661192" y="105003"/>
                  </a:lnTo>
                  <a:lnTo>
                    <a:pt x="4305744" y="107683"/>
                  </a:lnTo>
                  <a:lnTo>
                    <a:pt x="4001084" y="108483"/>
                  </a:lnTo>
                  <a:lnTo>
                    <a:pt x="3696436" y="107708"/>
                  </a:lnTo>
                  <a:lnTo>
                    <a:pt x="3442563" y="105727"/>
                  </a:lnTo>
                  <a:lnTo>
                    <a:pt x="3188703" y="102438"/>
                  </a:lnTo>
                  <a:lnTo>
                    <a:pt x="2934843" y="97739"/>
                  </a:lnTo>
                  <a:lnTo>
                    <a:pt x="2680982" y="91528"/>
                  </a:lnTo>
                  <a:lnTo>
                    <a:pt x="2477897" y="85407"/>
                  </a:lnTo>
                  <a:lnTo>
                    <a:pt x="2274824" y="78193"/>
                  </a:lnTo>
                  <a:lnTo>
                    <a:pt x="2071738" y="69850"/>
                  </a:lnTo>
                  <a:lnTo>
                    <a:pt x="1868665" y="60312"/>
                  </a:lnTo>
                  <a:lnTo>
                    <a:pt x="1665605" y="49530"/>
                  </a:lnTo>
                  <a:lnTo>
                    <a:pt x="1614500" y="49098"/>
                  </a:lnTo>
                  <a:lnTo>
                    <a:pt x="1563395" y="48933"/>
                  </a:lnTo>
                  <a:lnTo>
                    <a:pt x="1512290" y="49022"/>
                  </a:lnTo>
                  <a:lnTo>
                    <a:pt x="1461185" y="49403"/>
                  </a:lnTo>
                  <a:lnTo>
                    <a:pt x="1410068" y="50088"/>
                  </a:lnTo>
                  <a:lnTo>
                    <a:pt x="1358963" y="51092"/>
                  </a:lnTo>
                  <a:lnTo>
                    <a:pt x="1307871" y="52438"/>
                  </a:lnTo>
                  <a:lnTo>
                    <a:pt x="1256779" y="54127"/>
                  </a:lnTo>
                  <a:lnTo>
                    <a:pt x="1205712" y="56184"/>
                  </a:lnTo>
                  <a:lnTo>
                    <a:pt x="1154658" y="58635"/>
                  </a:lnTo>
                  <a:lnTo>
                    <a:pt x="1002284" y="67551"/>
                  </a:lnTo>
                  <a:lnTo>
                    <a:pt x="951255" y="70929"/>
                  </a:lnTo>
                  <a:lnTo>
                    <a:pt x="900137" y="74790"/>
                  </a:lnTo>
                  <a:lnTo>
                    <a:pt x="849020" y="79311"/>
                  </a:lnTo>
                  <a:lnTo>
                    <a:pt x="798029" y="84721"/>
                  </a:lnTo>
                  <a:lnTo>
                    <a:pt x="747242" y="91186"/>
                  </a:lnTo>
                  <a:lnTo>
                    <a:pt x="696772" y="98894"/>
                  </a:lnTo>
                  <a:lnTo>
                    <a:pt x="646734" y="108064"/>
                  </a:lnTo>
                  <a:lnTo>
                    <a:pt x="597230" y="118872"/>
                  </a:lnTo>
                  <a:lnTo>
                    <a:pt x="547331" y="132930"/>
                  </a:lnTo>
                  <a:lnTo>
                    <a:pt x="500227" y="151041"/>
                  </a:lnTo>
                  <a:lnTo>
                    <a:pt x="456450" y="173507"/>
                  </a:lnTo>
                  <a:lnTo>
                    <a:pt x="416534" y="200685"/>
                  </a:lnTo>
                  <a:lnTo>
                    <a:pt x="381038" y="232892"/>
                  </a:lnTo>
                  <a:lnTo>
                    <a:pt x="350469" y="270446"/>
                  </a:lnTo>
                  <a:lnTo>
                    <a:pt x="325386" y="313702"/>
                  </a:lnTo>
                  <a:lnTo>
                    <a:pt x="306324" y="362966"/>
                  </a:lnTo>
                  <a:lnTo>
                    <a:pt x="291807" y="463334"/>
                  </a:lnTo>
                  <a:lnTo>
                    <a:pt x="278003" y="563854"/>
                  </a:lnTo>
                  <a:lnTo>
                    <a:pt x="264871" y="664540"/>
                  </a:lnTo>
                  <a:lnTo>
                    <a:pt x="252399" y="765365"/>
                  </a:lnTo>
                  <a:lnTo>
                    <a:pt x="240601" y="866343"/>
                  </a:lnTo>
                  <a:lnTo>
                    <a:pt x="229438" y="967447"/>
                  </a:lnTo>
                  <a:lnTo>
                    <a:pt x="218909" y="1068666"/>
                  </a:lnTo>
                  <a:lnTo>
                    <a:pt x="209003" y="1170012"/>
                  </a:lnTo>
                  <a:lnTo>
                    <a:pt x="199707" y="1271460"/>
                  </a:lnTo>
                  <a:lnTo>
                    <a:pt x="191008" y="1372997"/>
                  </a:lnTo>
                  <a:lnTo>
                    <a:pt x="182905" y="1474622"/>
                  </a:lnTo>
                  <a:lnTo>
                    <a:pt x="175374" y="1576336"/>
                  </a:lnTo>
                  <a:lnTo>
                    <a:pt x="168414" y="1678114"/>
                  </a:lnTo>
                  <a:lnTo>
                    <a:pt x="162001" y="1779968"/>
                  </a:lnTo>
                  <a:lnTo>
                    <a:pt x="156133" y="1881860"/>
                  </a:lnTo>
                  <a:lnTo>
                    <a:pt x="150799" y="1983803"/>
                  </a:lnTo>
                  <a:lnTo>
                    <a:pt x="145973" y="2085784"/>
                  </a:lnTo>
                  <a:lnTo>
                    <a:pt x="139700" y="2238794"/>
                  </a:lnTo>
                  <a:lnTo>
                    <a:pt x="134518" y="2391841"/>
                  </a:lnTo>
                  <a:lnTo>
                    <a:pt x="130403" y="2544902"/>
                  </a:lnTo>
                  <a:lnTo>
                    <a:pt x="127317" y="2697924"/>
                  </a:lnTo>
                  <a:lnTo>
                    <a:pt x="125222" y="2850896"/>
                  </a:lnTo>
                  <a:lnTo>
                    <a:pt x="124079" y="3003791"/>
                  </a:lnTo>
                  <a:lnTo>
                    <a:pt x="123837" y="3156559"/>
                  </a:lnTo>
                  <a:lnTo>
                    <a:pt x="124472" y="3309188"/>
                  </a:lnTo>
                  <a:lnTo>
                    <a:pt x="125945" y="3461651"/>
                  </a:lnTo>
                  <a:lnTo>
                    <a:pt x="128206" y="3613912"/>
                  </a:lnTo>
                  <a:lnTo>
                    <a:pt x="130136" y="3715283"/>
                  </a:lnTo>
                  <a:lnTo>
                    <a:pt x="132486" y="3774122"/>
                  </a:lnTo>
                  <a:lnTo>
                    <a:pt x="137541" y="3828872"/>
                  </a:lnTo>
                  <a:lnTo>
                    <a:pt x="145237" y="3879697"/>
                  </a:lnTo>
                  <a:lnTo>
                    <a:pt x="155473" y="3926725"/>
                  </a:lnTo>
                  <a:lnTo>
                    <a:pt x="168160" y="3970109"/>
                  </a:lnTo>
                  <a:lnTo>
                    <a:pt x="183235" y="4009987"/>
                  </a:lnTo>
                  <a:lnTo>
                    <a:pt x="200583" y="4046524"/>
                  </a:lnTo>
                  <a:lnTo>
                    <a:pt x="220141" y="4079849"/>
                  </a:lnTo>
                  <a:lnTo>
                    <a:pt x="265531" y="4137482"/>
                  </a:lnTo>
                  <a:lnTo>
                    <a:pt x="318706" y="4184040"/>
                  </a:lnTo>
                  <a:lnTo>
                    <a:pt x="379006" y="4220692"/>
                  </a:lnTo>
                  <a:lnTo>
                    <a:pt x="445731" y="4248607"/>
                  </a:lnTo>
                  <a:lnTo>
                    <a:pt x="518223" y="4268952"/>
                  </a:lnTo>
                  <a:lnTo>
                    <a:pt x="556412" y="4276649"/>
                  </a:lnTo>
                  <a:lnTo>
                    <a:pt x="595782" y="4282897"/>
                  </a:lnTo>
                  <a:lnTo>
                    <a:pt x="636257" y="4287837"/>
                  </a:lnTo>
                  <a:lnTo>
                    <a:pt x="677748" y="4291609"/>
                  </a:lnTo>
                  <a:lnTo>
                    <a:pt x="720166" y="4294378"/>
                  </a:lnTo>
                  <a:lnTo>
                    <a:pt x="763435" y="4296257"/>
                  </a:lnTo>
                  <a:lnTo>
                    <a:pt x="807453" y="4297426"/>
                  </a:lnTo>
                  <a:lnTo>
                    <a:pt x="852157" y="4298010"/>
                  </a:lnTo>
                  <a:lnTo>
                    <a:pt x="897445" y="4298175"/>
                  </a:lnTo>
                  <a:lnTo>
                    <a:pt x="1082802" y="4297375"/>
                  </a:lnTo>
                  <a:lnTo>
                    <a:pt x="7416165" y="4352925"/>
                  </a:lnTo>
                  <a:lnTo>
                    <a:pt x="7427087" y="4348073"/>
                  </a:lnTo>
                  <a:lnTo>
                    <a:pt x="7430529" y="4337380"/>
                  </a:lnTo>
                  <a:lnTo>
                    <a:pt x="7426465" y="4326648"/>
                  </a:lnTo>
                  <a:lnTo>
                    <a:pt x="7414895" y="4321683"/>
                  </a:lnTo>
                  <a:lnTo>
                    <a:pt x="1198562" y="4266184"/>
                  </a:lnTo>
                  <a:lnTo>
                    <a:pt x="689305" y="4260062"/>
                  </a:lnTo>
                  <a:lnTo>
                    <a:pt x="642315" y="4256532"/>
                  </a:lnTo>
                  <a:lnTo>
                    <a:pt x="594956" y="4251210"/>
                  </a:lnTo>
                  <a:lnTo>
                    <a:pt x="547725" y="4243616"/>
                  </a:lnTo>
                  <a:lnTo>
                    <a:pt x="501091" y="4233253"/>
                  </a:lnTo>
                  <a:lnTo>
                    <a:pt x="455561" y="4219613"/>
                  </a:lnTo>
                  <a:lnTo>
                    <a:pt x="411632" y="4202214"/>
                  </a:lnTo>
                  <a:lnTo>
                    <a:pt x="369785" y="4180560"/>
                  </a:lnTo>
                  <a:lnTo>
                    <a:pt x="330504" y="4154157"/>
                  </a:lnTo>
                  <a:lnTo>
                    <a:pt x="294309" y="4122496"/>
                  </a:lnTo>
                  <a:lnTo>
                    <a:pt x="260451" y="4083316"/>
                  </a:lnTo>
                  <a:lnTo>
                    <a:pt x="232956" y="4040530"/>
                  </a:lnTo>
                  <a:lnTo>
                    <a:pt x="211099" y="3994772"/>
                  </a:lnTo>
                  <a:lnTo>
                    <a:pt x="194233" y="3946664"/>
                  </a:lnTo>
                  <a:lnTo>
                    <a:pt x="181635" y="3896817"/>
                  </a:lnTo>
                  <a:lnTo>
                    <a:pt x="172631" y="3845864"/>
                  </a:lnTo>
                  <a:lnTo>
                    <a:pt x="166522" y="3794442"/>
                  </a:lnTo>
                  <a:lnTo>
                    <a:pt x="162636" y="3743160"/>
                  </a:lnTo>
                  <a:lnTo>
                    <a:pt x="160261" y="3692639"/>
                  </a:lnTo>
                  <a:lnTo>
                    <a:pt x="157137" y="3592969"/>
                  </a:lnTo>
                  <a:lnTo>
                    <a:pt x="154787" y="3493236"/>
                  </a:lnTo>
                  <a:lnTo>
                    <a:pt x="153162" y="3393452"/>
                  </a:lnTo>
                  <a:lnTo>
                    <a:pt x="152222" y="3293643"/>
                  </a:lnTo>
                  <a:lnTo>
                    <a:pt x="151892" y="3193808"/>
                  </a:lnTo>
                  <a:lnTo>
                    <a:pt x="152146" y="3093974"/>
                  </a:lnTo>
                  <a:lnTo>
                    <a:pt x="153479" y="2944228"/>
                  </a:lnTo>
                  <a:lnTo>
                    <a:pt x="155841" y="2794546"/>
                  </a:lnTo>
                  <a:lnTo>
                    <a:pt x="160261" y="2595118"/>
                  </a:lnTo>
                  <a:lnTo>
                    <a:pt x="164515" y="2444369"/>
                  </a:lnTo>
                  <a:lnTo>
                    <a:pt x="169786" y="2293658"/>
                  </a:lnTo>
                  <a:lnTo>
                    <a:pt x="176072" y="2142998"/>
                  </a:lnTo>
                  <a:lnTo>
                    <a:pt x="183388" y="1992401"/>
                  </a:lnTo>
                  <a:lnTo>
                    <a:pt x="191731" y="1841855"/>
                  </a:lnTo>
                  <a:lnTo>
                    <a:pt x="201091" y="1691373"/>
                  </a:lnTo>
                  <a:lnTo>
                    <a:pt x="211480" y="1540929"/>
                  </a:lnTo>
                  <a:lnTo>
                    <a:pt x="222897" y="1390548"/>
                  </a:lnTo>
                  <a:lnTo>
                    <a:pt x="235331" y="1240218"/>
                  </a:lnTo>
                  <a:lnTo>
                    <a:pt x="248793" y="1089952"/>
                  </a:lnTo>
                  <a:lnTo>
                    <a:pt x="263283" y="939723"/>
                  </a:lnTo>
                  <a:lnTo>
                    <a:pt x="278790" y="789559"/>
                  </a:lnTo>
                  <a:lnTo>
                    <a:pt x="295325" y="639445"/>
                  </a:lnTo>
                  <a:lnTo>
                    <a:pt x="299935" y="595795"/>
                  </a:lnTo>
                  <a:lnTo>
                    <a:pt x="304380" y="550849"/>
                  </a:lnTo>
                  <a:lnTo>
                    <a:pt x="309448" y="505269"/>
                  </a:lnTo>
                  <a:lnTo>
                    <a:pt x="315950" y="459740"/>
                  </a:lnTo>
                  <a:lnTo>
                    <a:pt x="324675" y="414934"/>
                  </a:lnTo>
                  <a:lnTo>
                    <a:pt x="336435" y="371538"/>
                  </a:lnTo>
                  <a:lnTo>
                    <a:pt x="352031" y="330225"/>
                  </a:lnTo>
                  <a:lnTo>
                    <a:pt x="372249" y="291668"/>
                  </a:lnTo>
                  <a:lnTo>
                    <a:pt x="397891" y="256527"/>
                  </a:lnTo>
                  <a:lnTo>
                    <a:pt x="429780" y="225513"/>
                  </a:lnTo>
                  <a:lnTo>
                    <a:pt x="468693" y="199263"/>
                  </a:lnTo>
                  <a:lnTo>
                    <a:pt x="518947" y="175056"/>
                  </a:lnTo>
                  <a:lnTo>
                    <a:pt x="571893" y="157073"/>
                  </a:lnTo>
                  <a:lnTo>
                    <a:pt x="626389" y="143903"/>
                  </a:lnTo>
                  <a:lnTo>
                    <a:pt x="681304" y="134112"/>
                  </a:lnTo>
                  <a:lnTo>
                    <a:pt x="733818" y="126441"/>
                  </a:lnTo>
                  <a:lnTo>
                    <a:pt x="786485" y="119595"/>
                  </a:lnTo>
                  <a:lnTo>
                    <a:pt x="839304" y="113525"/>
                  </a:lnTo>
                  <a:lnTo>
                    <a:pt x="892213" y="108165"/>
                  </a:lnTo>
                  <a:lnTo>
                    <a:pt x="945222" y="103441"/>
                  </a:lnTo>
                  <a:lnTo>
                    <a:pt x="998270" y="99301"/>
                  </a:lnTo>
                  <a:lnTo>
                    <a:pt x="1051356" y="95681"/>
                  </a:lnTo>
                  <a:lnTo>
                    <a:pt x="1104455" y="92506"/>
                  </a:lnTo>
                  <a:lnTo>
                    <a:pt x="1157528" y="89725"/>
                  </a:lnTo>
                  <a:lnTo>
                    <a:pt x="1210564" y="87249"/>
                  </a:lnTo>
                  <a:lnTo>
                    <a:pt x="1261567" y="85204"/>
                  </a:lnTo>
                  <a:lnTo>
                    <a:pt x="1312570" y="83527"/>
                  </a:lnTo>
                  <a:lnTo>
                    <a:pt x="1363586" y="82207"/>
                  </a:lnTo>
                  <a:lnTo>
                    <a:pt x="1414602" y="81216"/>
                  </a:lnTo>
                  <a:lnTo>
                    <a:pt x="1465618" y="80543"/>
                  </a:lnTo>
                  <a:lnTo>
                    <a:pt x="1516634" y="80175"/>
                  </a:lnTo>
                  <a:lnTo>
                    <a:pt x="1567649" y="80086"/>
                  </a:lnTo>
                  <a:lnTo>
                    <a:pt x="1618665" y="80276"/>
                  </a:lnTo>
                  <a:lnTo>
                    <a:pt x="1720710" y="81419"/>
                  </a:lnTo>
                  <a:lnTo>
                    <a:pt x="1822742" y="83451"/>
                  </a:lnTo>
                  <a:lnTo>
                    <a:pt x="1924748" y="86271"/>
                  </a:lnTo>
                  <a:lnTo>
                    <a:pt x="2026754" y="89738"/>
                  </a:lnTo>
                  <a:lnTo>
                    <a:pt x="2179713" y="95859"/>
                  </a:lnTo>
                  <a:lnTo>
                    <a:pt x="2332609" y="102743"/>
                  </a:lnTo>
                  <a:lnTo>
                    <a:pt x="2485110" y="110426"/>
                  </a:lnTo>
                  <a:lnTo>
                    <a:pt x="2637612" y="117208"/>
                  </a:lnTo>
                  <a:lnTo>
                    <a:pt x="2790126" y="123113"/>
                  </a:lnTo>
                  <a:lnTo>
                    <a:pt x="2942653" y="128193"/>
                  </a:lnTo>
                  <a:lnTo>
                    <a:pt x="3095180" y="132486"/>
                  </a:lnTo>
                  <a:lnTo>
                    <a:pt x="3298558" y="137033"/>
                  </a:lnTo>
                  <a:lnTo>
                    <a:pt x="3501948" y="140322"/>
                  </a:lnTo>
                  <a:lnTo>
                    <a:pt x="3705339" y="142430"/>
                  </a:lnTo>
                  <a:lnTo>
                    <a:pt x="3908742" y="143459"/>
                  </a:lnTo>
                  <a:lnTo>
                    <a:pt x="4162996" y="143357"/>
                  </a:lnTo>
                  <a:lnTo>
                    <a:pt x="4468114" y="141401"/>
                  </a:lnTo>
                  <a:lnTo>
                    <a:pt x="4824095" y="136982"/>
                  </a:lnTo>
                  <a:lnTo>
                    <a:pt x="5281777" y="128625"/>
                  </a:lnTo>
                  <a:lnTo>
                    <a:pt x="6807327" y="91186"/>
                  </a:lnTo>
                  <a:lnTo>
                    <a:pt x="6859956" y="90906"/>
                  </a:lnTo>
                  <a:lnTo>
                    <a:pt x="6912051" y="90208"/>
                  </a:lnTo>
                  <a:lnTo>
                    <a:pt x="6963651" y="89166"/>
                  </a:lnTo>
                  <a:lnTo>
                    <a:pt x="7065632" y="86347"/>
                  </a:lnTo>
                  <a:lnTo>
                    <a:pt x="7266216" y="79844"/>
                  </a:lnTo>
                  <a:lnTo>
                    <a:pt x="7365708" y="77317"/>
                  </a:lnTo>
                  <a:lnTo>
                    <a:pt x="7415466" y="76504"/>
                  </a:lnTo>
                  <a:lnTo>
                    <a:pt x="7465288" y="76060"/>
                  </a:lnTo>
                  <a:lnTo>
                    <a:pt x="7515238" y="76098"/>
                  </a:lnTo>
                  <a:lnTo>
                    <a:pt x="7565377" y="76657"/>
                  </a:lnTo>
                  <a:lnTo>
                    <a:pt x="7615758" y="77825"/>
                  </a:lnTo>
                  <a:lnTo>
                    <a:pt x="7666431" y="79679"/>
                  </a:lnTo>
                  <a:lnTo>
                    <a:pt x="7717460" y="82296"/>
                  </a:lnTo>
                  <a:lnTo>
                    <a:pt x="7768907" y="85737"/>
                  </a:lnTo>
                  <a:lnTo>
                    <a:pt x="7820800" y="90068"/>
                  </a:lnTo>
                  <a:lnTo>
                    <a:pt x="7873238" y="95377"/>
                  </a:lnTo>
                  <a:lnTo>
                    <a:pt x="7928280" y="103606"/>
                  </a:lnTo>
                  <a:lnTo>
                    <a:pt x="7979931" y="112737"/>
                  </a:lnTo>
                  <a:lnTo>
                    <a:pt x="8028267" y="123139"/>
                  </a:lnTo>
                  <a:lnTo>
                    <a:pt x="8073352" y="135153"/>
                  </a:lnTo>
                  <a:lnTo>
                    <a:pt x="8115262" y="149136"/>
                  </a:lnTo>
                  <a:lnTo>
                    <a:pt x="8154073" y="165430"/>
                  </a:lnTo>
                  <a:lnTo>
                    <a:pt x="8189862" y="184391"/>
                  </a:lnTo>
                  <a:lnTo>
                    <a:pt x="8222691" y="206375"/>
                  </a:lnTo>
                  <a:lnTo>
                    <a:pt x="8252638" y="231736"/>
                  </a:lnTo>
                  <a:lnTo>
                    <a:pt x="8279790" y="260807"/>
                  </a:lnTo>
                  <a:lnTo>
                    <a:pt x="8304200" y="293954"/>
                  </a:lnTo>
                  <a:lnTo>
                    <a:pt x="8325955" y="331520"/>
                  </a:lnTo>
                  <a:lnTo>
                    <a:pt x="8345119" y="373862"/>
                  </a:lnTo>
                  <a:lnTo>
                    <a:pt x="8361769" y="421322"/>
                  </a:lnTo>
                  <a:lnTo>
                    <a:pt x="8375980" y="474256"/>
                  </a:lnTo>
                  <a:lnTo>
                    <a:pt x="8387842" y="533019"/>
                  </a:lnTo>
                  <a:lnTo>
                    <a:pt x="8397062" y="582968"/>
                  </a:lnTo>
                  <a:lnTo>
                    <a:pt x="8405622" y="632891"/>
                  </a:lnTo>
                  <a:lnTo>
                    <a:pt x="8413509" y="682802"/>
                  </a:lnTo>
                  <a:lnTo>
                    <a:pt x="8420748" y="732713"/>
                  </a:lnTo>
                  <a:lnTo>
                    <a:pt x="8427364" y="782599"/>
                  </a:lnTo>
                  <a:lnTo>
                    <a:pt x="8433384" y="832497"/>
                  </a:lnTo>
                  <a:lnTo>
                    <a:pt x="8438807" y="882383"/>
                  </a:lnTo>
                  <a:lnTo>
                    <a:pt x="8443684" y="932268"/>
                  </a:lnTo>
                  <a:lnTo>
                    <a:pt x="8448002" y="982154"/>
                  </a:lnTo>
                  <a:lnTo>
                    <a:pt x="8451799" y="1032027"/>
                  </a:lnTo>
                  <a:lnTo>
                    <a:pt x="8455101" y="1081925"/>
                  </a:lnTo>
                  <a:lnTo>
                    <a:pt x="8457908" y="1131811"/>
                  </a:lnTo>
                  <a:lnTo>
                    <a:pt x="8460245" y="1181709"/>
                  </a:lnTo>
                  <a:lnTo>
                    <a:pt x="8462150" y="1231607"/>
                  </a:lnTo>
                  <a:lnTo>
                    <a:pt x="8463623" y="1281531"/>
                  </a:lnTo>
                  <a:lnTo>
                    <a:pt x="8464690" y="1331455"/>
                  </a:lnTo>
                  <a:lnTo>
                    <a:pt x="8465375" y="1381391"/>
                  </a:lnTo>
                  <a:lnTo>
                    <a:pt x="8465693" y="1431353"/>
                  </a:lnTo>
                  <a:lnTo>
                    <a:pt x="8465655" y="1481328"/>
                  </a:lnTo>
                  <a:lnTo>
                    <a:pt x="8465299" y="1531315"/>
                  </a:lnTo>
                  <a:lnTo>
                    <a:pt x="8464639" y="1581327"/>
                  </a:lnTo>
                  <a:lnTo>
                    <a:pt x="8463686" y="1631365"/>
                  </a:lnTo>
                  <a:lnTo>
                    <a:pt x="8461007" y="1731505"/>
                  </a:lnTo>
                  <a:lnTo>
                    <a:pt x="8457413" y="1831759"/>
                  </a:lnTo>
                  <a:lnTo>
                    <a:pt x="8453082" y="1932127"/>
                  </a:lnTo>
                  <a:lnTo>
                    <a:pt x="8445513" y="2082952"/>
                  </a:lnTo>
                  <a:lnTo>
                    <a:pt x="8420151" y="2537764"/>
                  </a:lnTo>
                  <a:lnTo>
                    <a:pt x="8412594" y="2690317"/>
                  </a:lnTo>
                  <a:lnTo>
                    <a:pt x="8408276" y="2792311"/>
                  </a:lnTo>
                  <a:lnTo>
                    <a:pt x="8404707" y="2894571"/>
                  </a:lnTo>
                  <a:lnTo>
                    <a:pt x="8402066" y="2997098"/>
                  </a:lnTo>
                  <a:lnTo>
                    <a:pt x="8401126" y="3048470"/>
                  </a:lnTo>
                  <a:lnTo>
                    <a:pt x="8400478" y="3099905"/>
                  </a:lnTo>
                  <a:lnTo>
                    <a:pt x="8400135" y="3151428"/>
                  </a:lnTo>
                  <a:lnTo>
                    <a:pt x="8400135" y="3203029"/>
                  </a:lnTo>
                  <a:lnTo>
                    <a:pt x="8400466" y="3254692"/>
                  </a:lnTo>
                  <a:lnTo>
                    <a:pt x="8401177" y="3306445"/>
                  </a:lnTo>
                  <a:lnTo>
                    <a:pt x="8406028" y="3316033"/>
                  </a:lnTo>
                  <a:lnTo>
                    <a:pt x="8416315" y="3315843"/>
                  </a:lnTo>
                  <a:lnTo>
                    <a:pt x="8426463" y="3308235"/>
                  </a:lnTo>
                  <a:lnTo>
                    <a:pt x="8430895" y="3295523"/>
                  </a:lnTo>
                  <a:lnTo>
                    <a:pt x="8430209" y="3245459"/>
                  </a:lnTo>
                  <a:lnTo>
                    <a:pt x="8429892" y="3195370"/>
                  </a:lnTo>
                  <a:lnTo>
                    <a:pt x="8429917" y="3145256"/>
                  </a:lnTo>
                  <a:lnTo>
                    <a:pt x="8430260" y="3095129"/>
                  </a:lnTo>
                  <a:lnTo>
                    <a:pt x="8430920" y="3044977"/>
                  </a:lnTo>
                  <a:lnTo>
                    <a:pt x="8431860" y="2994812"/>
                  </a:lnTo>
                  <a:lnTo>
                    <a:pt x="8434527" y="2894431"/>
                  </a:lnTo>
                  <a:lnTo>
                    <a:pt x="8438096" y="2793974"/>
                  </a:lnTo>
                  <a:lnTo>
                    <a:pt x="8442427" y="2693466"/>
                  </a:lnTo>
                  <a:lnTo>
                    <a:pt x="8449983" y="2542603"/>
                  </a:lnTo>
                  <a:lnTo>
                    <a:pt x="8475434" y="2089505"/>
                  </a:lnTo>
                  <a:lnTo>
                    <a:pt x="8483092" y="1938362"/>
                  </a:lnTo>
                  <a:lnTo>
                    <a:pt x="8487499" y="1837588"/>
                  </a:lnTo>
                  <a:lnTo>
                    <a:pt x="8491169" y="1736813"/>
                  </a:lnTo>
                  <a:lnTo>
                    <a:pt x="8493963" y="1636039"/>
                  </a:lnTo>
                  <a:lnTo>
                    <a:pt x="8494966" y="1585658"/>
                  </a:lnTo>
                  <a:lnTo>
                    <a:pt x="8495703" y="1535277"/>
                  </a:lnTo>
                  <a:lnTo>
                    <a:pt x="8496135" y="1484909"/>
                  </a:lnTo>
                  <a:lnTo>
                    <a:pt x="8496236" y="1434528"/>
                  </a:lnTo>
                  <a:close/>
                </a:path>
              </a:pathLst>
            </a:custGeom>
            <a:solidFill>
              <a:srgbClr val="2B3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2013" y="2952718"/>
              <a:ext cx="200032" cy="1810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57819" y="4611359"/>
              <a:ext cx="847725" cy="146050"/>
            </a:xfrm>
            <a:custGeom>
              <a:avLst/>
              <a:gdLst/>
              <a:ahLst/>
              <a:cxnLst/>
              <a:rect l="l" t="t" r="r" b="b"/>
              <a:pathLst>
                <a:path w="847725" h="146050">
                  <a:moveTo>
                    <a:pt x="298635" y="0"/>
                  </a:moveTo>
                  <a:lnTo>
                    <a:pt x="275322" y="13918"/>
                  </a:lnTo>
                  <a:lnTo>
                    <a:pt x="244811" y="43036"/>
                  </a:lnTo>
                  <a:lnTo>
                    <a:pt x="203003" y="87132"/>
                  </a:lnTo>
                  <a:lnTo>
                    <a:pt x="185098" y="62284"/>
                  </a:lnTo>
                  <a:lnTo>
                    <a:pt x="164157" y="40015"/>
                  </a:lnTo>
                  <a:lnTo>
                    <a:pt x="140477" y="20584"/>
                  </a:lnTo>
                  <a:lnTo>
                    <a:pt x="114357" y="4252"/>
                  </a:lnTo>
                  <a:lnTo>
                    <a:pt x="91102" y="13489"/>
                  </a:lnTo>
                  <a:lnTo>
                    <a:pt x="59858" y="43355"/>
                  </a:lnTo>
                  <a:lnTo>
                    <a:pt x="28400" y="77964"/>
                  </a:lnTo>
                  <a:lnTo>
                    <a:pt x="4502" y="101432"/>
                  </a:lnTo>
                  <a:lnTo>
                    <a:pt x="0" y="112630"/>
                  </a:lnTo>
                  <a:lnTo>
                    <a:pt x="5153" y="122044"/>
                  </a:lnTo>
                  <a:lnTo>
                    <a:pt x="15664" y="126039"/>
                  </a:lnTo>
                  <a:lnTo>
                    <a:pt x="27235" y="120977"/>
                  </a:lnTo>
                  <a:lnTo>
                    <a:pt x="109150" y="37780"/>
                  </a:lnTo>
                  <a:lnTo>
                    <a:pt x="148024" y="68377"/>
                  </a:lnTo>
                  <a:lnTo>
                    <a:pt x="173253" y="102172"/>
                  </a:lnTo>
                  <a:lnTo>
                    <a:pt x="191768" y="124865"/>
                  </a:lnTo>
                  <a:lnTo>
                    <a:pt x="210496" y="122158"/>
                  </a:lnTo>
                  <a:lnTo>
                    <a:pt x="253803" y="78127"/>
                  </a:lnTo>
                  <a:lnTo>
                    <a:pt x="270631" y="58466"/>
                  </a:lnTo>
                  <a:lnTo>
                    <a:pt x="289744" y="39900"/>
                  </a:lnTo>
                  <a:lnTo>
                    <a:pt x="309239" y="34393"/>
                  </a:lnTo>
                  <a:lnTo>
                    <a:pt x="327209" y="53909"/>
                  </a:lnTo>
                  <a:lnTo>
                    <a:pt x="361825" y="101950"/>
                  </a:lnTo>
                  <a:lnTo>
                    <a:pt x="383790" y="128558"/>
                  </a:lnTo>
                  <a:lnTo>
                    <a:pt x="400393" y="136090"/>
                  </a:lnTo>
                  <a:lnTo>
                    <a:pt x="418922" y="126905"/>
                  </a:lnTo>
                  <a:lnTo>
                    <a:pt x="446665" y="103361"/>
                  </a:lnTo>
                  <a:lnTo>
                    <a:pt x="513032" y="50168"/>
                  </a:lnTo>
                  <a:lnTo>
                    <a:pt x="530711" y="52718"/>
                  </a:lnTo>
                  <a:lnTo>
                    <a:pt x="546080" y="68722"/>
                  </a:lnTo>
                  <a:lnTo>
                    <a:pt x="561270" y="91437"/>
                  </a:lnTo>
                  <a:lnTo>
                    <a:pt x="602418" y="145971"/>
                  </a:lnTo>
                  <a:lnTo>
                    <a:pt x="627844" y="145203"/>
                  </a:lnTo>
                  <a:lnTo>
                    <a:pt x="658663" y="112460"/>
                  </a:lnTo>
                  <a:lnTo>
                    <a:pt x="689840" y="72096"/>
                  </a:lnTo>
                  <a:lnTo>
                    <a:pt x="716337" y="48460"/>
                  </a:lnTo>
                  <a:lnTo>
                    <a:pt x="743124" y="53691"/>
                  </a:lnTo>
                  <a:lnTo>
                    <a:pt x="770423" y="79828"/>
                  </a:lnTo>
                  <a:lnTo>
                    <a:pt x="796079" y="112363"/>
                  </a:lnTo>
                  <a:lnTo>
                    <a:pt x="817937" y="136789"/>
                  </a:lnTo>
                  <a:lnTo>
                    <a:pt x="829298" y="142196"/>
                  </a:lnTo>
                  <a:lnTo>
                    <a:pt x="840718" y="138748"/>
                  </a:lnTo>
                  <a:lnTo>
                    <a:pt x="847351" y="129856"/>
                  </a:lnTo>
                  <a:lnTo>
                    <a:pt x="803175" y="70396"/>
                  </a:lnTo>
                  <a:lnTo>
                    <a:pt x="771026" y="36538"/>
                  </a:lnTo>
                  <a:lnTo>
                    <a:pt x="719107" y="15739"/>
                  </a:lnTo>
                  <a:lnTo>
                    <a:pt x="691983" y="30236"/>
                  </a:lnTo>
                  <a:lnTo>
                    <a:pt x="659180" y="62290"/>
                  </a:lnTo>
                  <a:lnTo>
                    <a:pt x="617023" y="112621"/>
                  </a:lnTo>
                  <a:lnTo>
                    <a:pt x="583343" y="65129"/>
                  </a:lnTo>
                  <a:lnTo>
                    <a:pt x="557708" y="34031"/>
                  </a:lnTo>
                  <a:lnTo>
                    <a:pt x="537064" y="17703"/>
                  </a:lnTo>
                  <a:lnTo>
                    <a:pt x="518360" y="14521"/>
                  </a:lnTo>
                  <a:lnTo>
                    <a:pt x="498542" y="22860"/>
                  </a:lnTo>
                  <a:lnTo>
                    <a:pt x="474559" y="41096"/>
                  </a:lnTo>
                  <a:lnTo>
                    <a:pt x="443357" y="67603"/>
                  </a:lnTo>
                  <a:lnTo>
                    <a:pt x="401885" y="100759"/>
                  </a:lnTo>
                  <a:lnTo>
                    <a:pt x="366375" y="51661"/>
                  </a:lnTo>
                  <a:lnTo>
                    <a:pt x="340063" y="18649"/>
                  </a:lnTo>
                  <a:lnTo>
                    <a:pt x="318849" y="1503"/>
                  </a:lnTo>
                  <a:lnTo>
                    <a:pt x="298635" y="0"/>
                  </a:lnTo>
                  <a:close/>
                </a:path>
              </a:pathLst>
            </a:custGeom>
            <a:solidFill>
              <a:srgbClr val="2B3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5269" y="344042"/>
              <a:ext cx="132988" cy="9386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56840" y="1728815"/>
            <a:ext cx="181610" cy="255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70"/>
              </a:lnSpc>
            </a:pP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y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,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784" y="1183639"/>
            <a:ext cx="5828030" cy="3325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8425">
              <a:lnSpc>
                <a:spcPts val="2115"/>
              </a:lnSpc>
              <a:spcBef>
                <a:spcPts val="130"/>
              </a:spcBef>
              <a:tabLst>
                <a:tab pos="469900" algn="l"/>
              </a:tabLst>
            </a:pPr>
            <a:r>
              <a:rPr sz="2150" spc="2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z="1400" b="1" spc="-45" dirty="0">
                <a:solidFill>
                  <a:srgbClr val="2B3546"/>
                </a:solidFill>
                <a:latin typeface="Arial"/>
                <a:cs typeface="Arial"/>
              </a:rPr>
              <a:t>N</a:t>
            </a:r>
            <a:r>
              <a:rPr sz="1400" b="1" spc="35" dirty="0">
                <a:solidFill>
                  <a:srgbClr val="2B3546"/>
                </a:solidFill>
                <a:latin typeface="Arial"/>
                <a:cs typeface="Arial"/>
              </a:rPr>
              <a:t>B</a:t>
            </a:r>
            <a:r>
              <a:rPr sz="1400" b="1" spc="-25" dirty="0">
                <a:solidFill>
                  <a:srgbClr val="2B3546"/>
                </a:solidFill>
                <a:latin typeface="Arial"/>
                <a:cs typeface="Arial"/>
              </a:rPr>
              <a:t>-</a:t>
            </a:r>
            <a:r>
              <a:rPr sz="1400" b="1" spc="-20" dirty="0">
                <a:solidFill>
                  <a:srgbClr val="2B3546"/>
                </a:solidFill>
                <a:latin typeface="Arial"/>
                <a:cs typeface="Arial"/>
              </a:rPr>
              <a:t>I</a:t>
            </a:r>
            <a:r>
              <a:rPr sz="1400" b="1" spc="30" dirty="0">
                <a:solidFill>
                  <a:srgbClr val="2B3546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2B3546"/>
                </a:solidFill>
                <a:latin typeface="Arial"/>
                <a:cs typeface="Arial"/>
              </a:rPr>
              <a:t>T</a:t>
            </a:r>
            <a:r>
              <a:rPr sz="1400" b="1" spc="-6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400" b="1" spc="114" dirty="0">
                <a:solidFill>
                  <a:srgbClr val="2B3546"/>
                </a:solidFill>
                <a:latin typeface="Arial"/>
                <a:cs typeface="Arial"/>
              </a:rPr>
              <a:t>T</a:t>
            </a:r>
            <a:r>
              <a:rPr sz="1400" b="1" spc="50" dirty="0">
                <a:solidFill>
                  <a:srgbClr val="2B3546"/>
                </a:solidFill>
                <a:latin typeface="Arial"/>
                <a:cs typeface="Arial"/>
              </a:rPr>
              <a:t>r</a:t>
            </a:r>
            <a:r>
              <a:rPr sz="1400" b="1" spc="45" dirty="0">
                <a:solidFill>
                  <a:srgbClr val="2B3546"/>
                </a:solidFill>
                <a:latin typeface="Arial"/>
                <a:cs typeface="Arial"/>
              </a:rPr>
              <a:t>a</a:t>
            </a:r>
            <a:r>
              <a:rPr sz="1400" b="1" spc="40" dirty="0">
                <a:solidFill>
                  <a:srgbClr val="2B3546"/>
                </a:solidFill>
                <a:latin typeface="Arial"/>
                <a:cs typeface="Arial"/>
              </a:rPr>
              <a:t>n</a:t>
            </a:r>
            <a:r>
              <a:rPr sz="1400" b="1" spc="-30" dirty="0">
                <a:solidFill>
                  <a:srgbClr val="2B3546"/>
                </a:solidFill>
                <a:latin typeface="Arial"/>
                <a:cs typeface="Arial"/>
              </a:rPr>
              <a:t>s</a:t>
            </a:r>
            <a:r>
              <a:rPr sz="1400" b="1" spc="20" dirty="0">
                <a:solidFill>
                  <a:srgbClr val="2B3546"/>
                </a:solidFill>
                <a:latin typeface="Arial"/>
                <a:cs typeface="Arial"/>
              </a:rPr>
              <a:t>m</a:t>
            </a:r>
            <a:r>
              <a:rPr sz="1400" b="1" spc="-20" dirty="0">
                <a:solidFill>
                  <a:srgbClr val="2B3546"/>
                </a:solidFill>
                <a:latin typeface="Arial"/>
                <a:cs typeface="Arial"/>
              </a:rPr>
              <a:t>i</a:t>
            </a:r>
            <a:r>
              <a:rPr sz="1400" b="1" spc="-30" dirty="0">
                <a:solidFill>
                  <a:srgbClr val="2B3546"/>
                </a:solidFill>
                <a:latin typeface="Arial"/>
                <a:cs typeface="Arial"/>
              </a:rPr>
              <a:t>ss</a:t>
            </a:r>
            <a:r>
              <a:rPr sz="1400" b="1" spc="-20" dirty="0">
                <a:solidFill>
                  <a:srgbClr val="2B3546"/>
                </a:solidFill>
                <a:latin typeface="Arial"/>
                <a:cs typeface="Arial"/>
              </a:rPr>
              <a:t>i</a:t>
            </a:r>
            <a:r>
              <a:rPr sz="1400" b="1" spc="40" dirty="0">
                <a:solidFill>
                  <a:srgbClr val="2B3546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2B3546"/>
                </a:solidFill>
                <a:latin typeface="Arial"/>
                <a:cs typeface="Arial"/>
              </a:rPr>
              <a:t>n</a:t>
            </a:r>
            <a:r>
              <a:rPr sz="1400" b="1" spc="-21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400" b="1" spc="100" dirty="0">
                <a:solidFill>
                  <a:srgbClr val="2B3546"/>
                </a:solidFill>
                <a:latin typeface="Arial"/>
                <a:cs typeface="Arial"/>
              </a:rPr>
              <a:t>M</a:t>
            </a:r>
            <a:r>
              <a:rPr sz="1400" b="1" spc="40" dirty="0">
                <a:solidFill>
                  <a:srgbClr val="2B3546"/>
                </a:solidFill>
                <a:latin typeface="Arial"/>
                <a:cs typeface="Arial"/>
              </a:rPr>
              <a:t>od</a:t>
            </a:r>
            <a:r>
              <a:rPr sz="1400" b="1" spc="-35" dirty="0">
                <a:solidFill>
                  <a:srgbClr val="2B3546"/>
                </a:solidFill>
                <a:latin typeface="Arial"/>
                <a:cs typeface="Arial"/>
              </a:rPr>
              <a:t>u</a:t>
            </a:r>
            <a:r>
              <a:rPr sz="1400" b="1" spc="-20" dirty="0">
                <a:solidFill>
                  <a:srgbClr val="2B3546"/>
                </a:solidFill>
                <a:latin typeface="Arial"/>
                <a:cs typeface="Arial"/>
              </a:rPr>
              <a:t>l</a:t>
            </a:r>
            <a:r>
              <a:rPr sz="1400" b="1" spc="-30" dirty="0">
                <a:solidFill>
                  <a:srgbClr val="2B3546"/>
                </a:solidFill>
                <a:latin typeface="Arial"/>
                <a:cs typeface="Arial"/>
              </a:rPr>
              <a:t>e</a:t>
            </a:r>
            <a:r>
              <a:rPr sz="1400" b="1" spc="5" dirty="0">
                <a:solidFill>
                  <a:srgbClr val="2B3546"/>
                </a:solidFill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 marL="98425">
              <a:lnSpc>
                <a:spcPts val="2030"/>
              </a:lnSpc>
              <a:tabLst>
                <a:tab pos="565150" algn="l"/>
              </a:tabLst>
            </a:pPr>
            <a:r>
              <a:rPr sz="2150" spc="2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Narrowband</a:t>
            </a:r>
            <a:r>
              <a:rPr sz="1400" spc="8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2B3546"/>
                </a:solidFill>
                <a:latin typeface="Arial MT"/>
                <a:cs typeface="Arial MT"/>
              </a:rPr>
              <a:t>IoT</a:t>
            </a:r>
            <a:r>
              <a:rPr sz="1400" spc="-14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(NB-IoT)</a:t>
            </a:r>
            <a:r>
              <a:rPr sz="1400" spc="-19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is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based</a:t>
            </a:r>
            <a:r>
              <a:rPr sz="1400" spc="-13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2B3546"/>
                </a:solidFill>
                <a:latin typeface="Arial MT"/>
                <a:cs typeface="Arial MT"/>
              </a:rPr>
              <a:t>on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2B3546"/>
                </a:solidFill>
                <a:latin typeface="Arial MT"/>
                <a:cs typeface="Arial MT"/>
              </a:rPr>
              <a:t>4G</a:t>
            </a:r>
            <a:r>
              <a:rPr sz="1400" spc="-8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2B3546"/>
                </a:solidFill>
                <a:latin typeface="Arial MT"/>
                <a:cs typeface="Arial MT"/>
              </a:rPr>
              <a:t>LTE</a:t>
            </a:r>
            <a:r>
              <a:rPr sz="1400" spc="-14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networks.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The</a:t>
            </a:r>
            <a:endParaRPr sz="1400" dirty="0">
              <a:latin typeface="Arial MT"/>
              <a:cs typeface="Arial MT"/>
            </a:endParaRPr>
          </a:p>
          <a:p>
            <a:pPr marL="470534">
              <a:lnSpc>
                <a:spcPts val="1590"/>
              </a:lnSpc>
            </a:pP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information</a:t>
            </a:r>
            <a:r>
              <a:rPr sz="1400" spc="-13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obtained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through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sensors</a:t>
            </a:r>
            <a:r>
              <a:rPr sz="1400" spc="-12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is</a:t>
            </a:r>
            <a:r>
              <a:rPr sz="1400" spc="-5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transmitted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to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the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network</a:t>
            </a:r>
            <a:r>
              <a:rPr sz="1400" spc="-5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b</a:t>
            </a:r>
            <a:endParaRPr sz="1400" dirty="0">
              <a:latin typeface="Arial MT"/>
              <a:cs typeface="Arial MT"/>
            </a:endParaRPr>
          </a:p>
          <a:p>
            <a:pPr marL="470534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using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the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B3546"/>
                </a:solidFill>
                <a:latin typeface="Arial MT"/>
                <a:cs typeface="Arial MT"/>
              </a:rPr>
              <a:t>narrow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band</a:t>
            </a:r>
            <a:r>
              <a:rPr sz="1400" spc="-7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device.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Arial MT"/>
              <a:cs typeface="Arial MT"/>
            </a:endParaRPr>
          </a:p>
          <a:p>
            <a:pPr marL="98425">
              <a:lnSpc>
                <a:spcPts val="2495"/>
              </a:lnSpc>
              <a:spcBef>
                <a:spcPts val="5"/>
              </a:spcBef>
              <a:tabLst>
                <a:tab pos="469900" algn="l"/>
              </a:tabLst>
            </a:pPr>
            <a:r>
              <a:rPr sz="2150" spc="2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z="1400" b="1" spc="35" dirty="0">
                <a:solidFill>
                  <a:srgbClr val="2B3546"/>
                </a:solidFill>
                <a:latin typeface="Arial"/>
                <a:cs typeface="Arial"/>
              </a:rPr>
              <a:t>P</a:t>
            </a:r>
            <a:r>
              <a:rPr sz="1400" b="1" spc="50" dirty="0">
                <a:solidFill>
                  <a:srgbClr val="2B3546"/>
                </a:solidFill>
                <a:latin typeface="Arial"/>
                <a:cs typeface="Arial"/>
              </a:rPr>
              <a:t>r</a:t>
            </a:r>
            <a:r>
              <a:rPr sz="1400" b="1" spc="40" dirty="0">
                <a:solidFill>
                  <a:srgbClr val="2B3546"/>
                </a:solidFill>
                <a:latin typeface="Arial"/>
                <a:cs typeface="Arial"/>
              </a:rPr>
              <a:t>o</a:t>
            </a:r>
            <a:r>
              <a:rPr sz="1400" b="1" spc="45" dirty="0">
                <a:solidFill>
                  <a:srgbClr val="2B3546"/>
                </a:solidFill>
                <a:latin typeface="Arial"/>
                <a:cs typeface="Arial"/>
              </a:rPr>
              <a:t>ce</a:t>
            </a:r>
            <a:r>
              <a:rPr sz="1400" b="1" spc="-30" dirty="0">
                <a:solidFill>
                  <a:srgbClr val="2B3546"/>
                </a:solidFill>
                <a:latin typeface="Arial"/>
                <a:cs typeface="Arial"/>
              </a:rPr>
              <a:t>ss</a:t>
            </a:r>
            <a:r>
              <a:rPr sz="1400" b="1" spc="-20" dirty="0">
                <a:solidFill>
                  <a:srgbClr val="2B3546"/>
                </a:solidFill>
                <a:latin typeface="Arial"/>
                <a:cs typeface="Arial"/>
              </a:rPr>
              <a:t>i</a:t>
            </a:r>
            <a:r>
              <a:rPr sz="1400" b="1" spc="40" dirty="0">
                <a:solidFill>
                  <a:srgbClr val="2B3546"/>
                </a:solidFill>
                <a:latin typeface="Arial"/>
                <a:cs typeface="Arial"/>
              </a:rPr>
              <a:t>n</a:t>
            </a:r>
            <a:r>
              <a:rPr sz="1400" b="1" spc="15" dirty="0">
                <a:solidFill>
                  <a:srgbClr val="2B3546"/>
                </a:solidFill>
                <a:latin typeface="Arial"/>
                <a:cs typeface="Arial"/>
              </a:rPr>
              <a:t>g</a:t>
            </a:r>
            <a:r>
              <a:rPr sz="1400" b="1" spc="-21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2B3546"/>
                </a:solidFill>
                <a:latin typeface="Arial"/>
                <a:cs typeface="Arial"/>
              </a:rPr>
              <a:t>o</a:t>
            </a:r>
            <a:r>
              <a:rPr sz="1400" b="1" spc="5" dirty="0">
                <a:solidFill>
                  <a:srgbClr val="2B3546"/>
                </a:solidFill>
                <a:latin typeface="Arial"/>
                <a:cs typeface="Arial"/>
              </a:rPr>
              <a:t>f</a:t>
            </a:r>
            <a:r>
              <a:rPr sz="1400" b="1" spc="-114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2B3546"/>
                </a:solidFill>
                <a:latin typeface="Arial"/>
                <a:cs typeface="Arial"/>
              </a:rPr>
              <a:t>D</a:t>
            </a:r>
            <a:r>
              <a:rPr sz="1400" b="1" spc="45" dirty="0">
                <a:solidFill>
                  <a:srgbClr val="2B3546"/>
                </a:solidFill>
                <a:latin typeface="Arial"/>
                <a:cs typeface="Arial"/>
              </a:rPr>
              <a:t>a</a:t>
            </a:r>
            <a:r>
              <a:rPr sz="1400" b="1" spc="-25" dirty="0">
                <a:solidFill>
                  <a:srgbClr val="2B3546"/>
                </a:solidFill>
                <a:latin typeface="Arial"/>
                <a:cs typeface="Arial"/>
              </a:rPr>
              <a:t>t</a:t>
            </a:r>
            <a:r>
              <a:rPr sz="1400" b="1" spc="45" dirty="0">
                <a:solidFill>
                  <a:srgbClr val="2B3546"/>
                </a:solidFill>
                <a:latin typeface="Arial"/>
                <a:cs typeface="Arial"/>
              </a:rPr>
              <a:t>a</a:t>
            </a:r>
            <a:r>
              <a:rPr sz="1400" b="1" spc="5" dirty="0">
                <a:solidFill>
                  <a:srgbClr val="2B3546"/>
                </a:solidFill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 marL="346075" indent="-334010">
              <a:lnSpc>
                <a:spcPts val="1595"/>
              </a:lnSpc>
              <a:buSzPct val="153571"/>
              <a:buFont typeface="Wingdings"/>
              <a:buChar char=""/>
              <a:tabLst>
                <a:tab pos="346075" algn="l"/>
                <a:tab pos="346710" algn="l"/>
              </a:tabLst>
            </a:pP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The</a:t>
            </a:r>
            <a:r>
              <a:rPr sz="1400" spc="-6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data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 from</a:t>
            </a:r>
            <a:r>
              <a:rPr sz="1400" spc="-1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narrow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band</a:t>
            </a:r>
            <a:r>
              <a:rPr sz="1400" spc="-6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2B3546"/>
                </a:solidFill>
                <a:latin typeface="Arial MT"/>
                <a:cs typeface="Arial MT"/>
              </a:rPr>
              <a:t>IoT</a:t>
            </a:r>
            <a:r>
              <a:rPr sz="1400" spc="-1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devices</a:t>
            </a:r>
            <a:r>
              <a:rPr sz="1400" spc="-1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transmit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unstructured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signals</a:t>
            </a:r>
            <a:endParaRPr sz="1400" dirty="0">
              <a:latin typeface="Arial MT"/>
              <a:cs typeface="Arial MT"/>
            </a:endParaRPr>
          </a:p>
          <a:p>
            <a:pPr marL="298450" marR="803275">
              <a:lnSpc>
                <a:spcPts val="1650"/>
              </a:lnSpc>
              <a:spcBef>
                <a:spcPts val="125"/>
              </a:spcBef>
            </a:pP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v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i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a 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n 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L</a:t>
            </a:r>
            <a:r>
              <a:rPr sz="1400" spc="40" dirty="0">
                <a:solidFill>
                  <a:srgbClr val="2B3546"/>
                </a:solidFill>
                <a:latin typeface="Arial MT"/>
                <a:cs typeface="Arial MT"/>
              </a:rPr>
              <a:t>T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E</a:t>
            </a:r>
            <a:r>
              <a:rPr sz="1400" spc="-14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n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e</a:t>
            </a:r>
            <a:r>
              <a:rPr sz="1400" spc="-20" dirty="0">
                <a:solidFill>
                  <a:srgbClr val="2B3546"/>
                </a:solidFill>
                <a:latin typeface="Arial MT"/>
                <a:cs typeface="Arial MT"/>
              </a:rPr>
              <a:t>t</a:t>
            </a:r>
            <a:r>
              <a:rPr sz="1400" spc="-40" dirty="0">
                <a:solidFill>
                  <a:srgbClr val="2B3546"/>
                </a:solidFill>
                <a:latin typeface="Arial MT"/>
                <a:cs typeface="Arial MT"/>
              </a:rPr>
              <a:t>w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o</a:t>
            </a:r>
            <a:r>
              <a:rPr sz="1400" spc="-25" dirty="0">
                <a:solidFill>
                  <a:srgbClr val="2B3546"/>
                </a:solidFill>
                <a:latin typeface="Arial MT"/>
                <a:cs typeface="Arial MT"/>
              </a:rPr>
              <a:t>r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k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l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o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n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g </a:t>
            </a:r>
            <a:r>
              <a:rPr sz="1400" spc="-40" dirty="0">
                <a:solidFill>
                  <a:srgbClr val="2B3546"/>
                </a:solidFill>
                <a:latin typeface="Arial MT"/>
                <a:cs typeface="Arial MT"/>
              </a:rPr>
              <a:t>w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2B3546"/>
                </a:solidFill>
                <a:latin typeface="Arial MT"/>
                <a:cs typeface="Arial MT"/>
              </a:rPr>
              <a:t>t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h </a:t>
            </a:r>
            <a:r>
              <a:rPr sz="1400" spc="35" dirty="0">
                <a:solidFill>
                  <a:srgbClr val="2B3546"/>
                </a:solidFill>
                <a:latin typeface="Arial MT"/>
                <a:cs typeface="Arial MT"/>
              </a:rPr>
              <a:t>O</a:t>
            </a:r>
            <a:r>
              <a:rPr sz="1400" spc="40" dirty="0">
                <a:solidFill>
                  <a:srgbClr val="2B3546"/>
                </a:solidFill>
                <a:latin typeface="Arial MT"/>
                <a:cs typeface="Arial MT"/>
              </a:rPr>
              <a:t>F</a:t>
            </a:r>
            <a:r>
              <a:rPr sz="1400" spc="35" dirty="0">
                <a:solidFill>
                  <a:srgbClr val="2B3546"/>
                </a:solidFill>
                <a:latin typeface="Arial MT"/>
                <a:cs typeface="Arial MT"/>
              </a:rPr>
              <a:t>D</a:t>
            </a:r>
            <a:r>
              <a:rPr sz="1400" spc="-45" dirty="0">
                <a:solidFill>
                  <a:srgbClr val="2B3546"/>
                </a:solidFill>
                <a:latin typeface="Arial MT"/>
                <a:cs typeface="Arial MT"/>
              </a:rPr>
              <a:t>M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-6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an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d </a:t>
            </a:r>
            <a:r>
              <a:rPr sz="1400" spc="35" dirty="0">
                <a:solidFill>
                  <a:srgbClr val="2B3546"/>
                </a:solidFill>
                <a:latin typeface="Arial MT"/>
                <a:cs typeface="Arial MT"/>
              </a:rPr>
              <a:t>SC</a:t>
            </a:r>
            <a:r>
              <a:rPr sz="1400" spc="40" dirty="0">
                <a:solidFill>
                  <a:srgbClr val="2B3546"/>
                </a:solidFill>
                <a:latin typeface="Arial MT"/>
                <a:cs typeface="Arial MT"/>
              </a:rPr>
              <a:t>F</a:t>
            </a:r>
            <a:r>
              <a:rPr sz="1400" spc="35" dirty="0">
                <a:solidFill>
                  <a:srgbClr val="2B3546"/>
                </a:solidFill>
                <a:latin typeface="Arial MT"/>
                <a:cs typeface="Arial MT"/>
              </a:rPr>
              <a:t>D</a:t>
            </a:r>
            <a:r>
              <a:rPr sz="1400" spc="-45" dirty="0">
                <a:solidFill>
                  <a:srgbClr val="2B3546"/>
                </a:solidFill>
                <a:latin typeface="Arial MT"/>
                <a:cs typeface="Arial MT"/>
              </a:rPr>
              <a:t>M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-14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2B3546"/>
                </a:solidFill>
                <a:latin typeface="Arial MT"/>
                <a:cs typeface="Arial MT"/>
              </a:rPr>
              <a:t>s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i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g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na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l  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waveforms.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Arial MT"/>
              <a:cs typeface="Arial MT"/>
            </a:endParaRPr>
          </a:p>
          <a:p>
            <a:pPr marL="298450" marR="5080" indent="-286385">
              <a:lnSpc>
                <a:spcPct val="99900"/>
              </a:lnSpc>
              <a:buSzPct val="153571"/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WISE-4000</a:t>
            </a:r>
            <a:r>
              <a:rPr sz="1400" spc="-204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wireless</a:t>
            </a:r>
            <a:r>
              <a:rPr sz="1400" spc="-114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sensor</a:t>
            </a:r>
            <a:r>
              <a:rPr sz="1400" spc="-18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node</a:t>
            </a:r>
            <a:r>
              <a:rPr sz="1400" spc="-12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support</a:t>
            </a:r>
            <a:r>
              <a:rPr sz="1400" spc="-10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MQTT</a:t>
            </a:r>
            <a:r>
              <a:rPr sz="1400" spc="-12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2B3546"/>
                </a:solidFill>
                <a:latin typeface="Arial MT"/>
                <a:cs typeface="Arial MT"/>
              </a:rPr>
              <a:t>open</a:t>
            </a:r>
            <a:r>
              <a:rPr sz="1400" spc="-12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communication </a:t>
            </a:r>
            <a:r>
              <a:rPr sz="1400" spc="-37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protocol,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which transmits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data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to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clouds. 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By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pre-integration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with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MQT </a:t>
            </a:r>
            <a:r>
              <a:rPr sz="1400" spc="-37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protocol,</a:t>
            </a:r>
            <a:r>
              <a:rPr sz="1400" spc="-18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NB-IoT</a:t>
            </a:r>
            <a:r>
              <a:rPr sz="1400" spc="-14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nodes</a:t>
            </a:r>
            <a:r>
              <a:rPr sz="1400" spc="-1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can</a:t>
            </a:r>
            <a:r>
              <a:rPr sz="1400" spc="-6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integrate</a:t>
            </a:r>
            <a:r>
              <a:rPr sz="1400" spc="-6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with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cloud</a:t>
            </a:r>
            <a:r>
              <a:rPr sz="1400" spc="-6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services</a:t>
            </a:r>
            <a:r>
              <a:rPr sz="1400" spc="-1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automatically </a:t>
            </a:r>
            <a:r>
              <a:rPr sz="1400" spc="-37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B3546"/>
                </a:solidFill>
                <a:latin typeface="Arial MT"/>
                <a:cs typeface="Arial MT"/>
              </a:rPr>
              <a:t>r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ed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u</a:t>
            </a:r>
            <a:r>
              <a:rPr sz="1400" spc="40" dirty="0">
                <a:solidFill>
                  <a:srgbClr val="2B3546"/>
                </a:solidFill>
                <a:latin typeface="Arial MT"/>
                <a:cs typeface="Arial MT"/>
              </a:rPr>
              <a:t>c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n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g</a:t>
            </a:r>
            <a:r>
              <a:rPr sz="1400" spc="-13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2B3546"/>
                </a:solidFill>
                <a:latin typeface="Arial MT"/>
                <a:cs typeface="Arial MT"/>
              </a:rPr>
              <a:t>s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e</a:t>
            </a:r>
            <a:r>
              <a:rPr sz="1400" spc="-20" dirty="0">
                <a:solidFill>
                  <a:srgbClr val="2B3546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u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p</a:t>
            </a:r>
            <a:r>
              <a:rPr sz="1400" spc="-6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2B3546"/>
                </a:solidFill>
                <a:latin typeface="Arial MT"/>
                <a:cs typeface="Arial MT"/>
              </a:rPr>
              <a:t>c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o</a:t>
            </a:r>
            <a:r>
              <a:rPr sz="1400" spc="30" dirty="0">
                <a:solidFill>
                  <a:srgbClr val="2B3546"/>
                </a:solidFill>
                <a:latin typeface="Arial MT"/>
                <a:cs typeface="Arial MT"/>
              </a:rPr>
              <a:t>m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p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l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x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2B3546"/>
                </a:solidFill>
                <a:latin typeface="Arial MT"/>
                <a:cs typeface="Arial MT"/>
              </a:rPr>
              <a:t>t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y</a:t>
            </a:r>
            <a:r>
              <a:rPr sz="1400" spc="-204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5" dirty="0">
                <a:solidFill>
                  <a:srgbClr val="2B3546"/>
                </a:solidFill>
                <a:latin typeface="Arial MT"/>
                <a:cs typeface="Arial MT"/>
              </a:rPr>
              <a:t>f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o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r</a:t>
            </a:r>
            <a:r>
              <a:rPr sz="1400" spc="-114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B3546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p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i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d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l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y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i</a:t>
            </a:r>
            <a:r>
              <a:rPr sz="1400" spc="30" dirty="0">
                <a:solidFill>
                  <a:srgbClr val="2B3546"/>
                </a:solidFill>
                <a:latin typeface="Arial MT"/>
                <a:cs typeface="Arial MT"/>
              </a:rPr>
              <a:t>m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p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l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e</a:t>
            </a:r>
            <a:r>
              <a:rPr sz="1400" spc="30" dirty="0">
                <a:solidFill>
                  <a:srgbClr val="2B3546"/>
                </a:solidFill>
                <a:latin typeface="Arial MT"/>
                <a:cs typeface="Arial MT"/>
              </a:rPr>
              <a:t>m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n</a:t>
            </a:r>
            <a:r>
              <a:rPr sz="1400" spc="-20" dirty="0">
                <a:solidFill>
                  <a:srgbClr val="2B3546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B3546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i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o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n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.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9350" y="1352550"/>
            <a:ext cx="1990725" cy="315277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39800" y="581405"/>
            <a:ext cx="560006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0" spc="180" dirty="0">
                <a:solidFill>
                  <a:srgbClr val="000000"/>
                </a:solidFill>
                <a:latin typeface="Cambria"/>
                <a:cs typeface="Cambria"/>
              </a:rPr>
              <a:t>DESIGN</a:t>
            </a:r>
            <a:r>
              <a:rPr sz="2750" b="0" spc="2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750" b="0" spc="204" dirty="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sz="2750" b="0" spc="2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750" b="0" spc="200" dirty="0">
                <a:solidFill>
                  <a:srgbClr val="000000"/>
                </a:solidFill>
                <a:latin typeface="Cambria"/>
                <a:cs typeface="Cambria"/>
              </a:rPr>
              <a:t>IMPLEMENTATION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10</a:t>
            </a:fld>
            <a:endParaRPr spc="-37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650" y="333375"/>
            <a:ext cx="8534400" cy="4533900"/>
            <a:chOff x="247650" y="333375"/>
            <a:chExt cx="8534400" cy="4533900"/>
          </a:xfrm>
        </p:grpSpPr>
        <p:sp>
          <p:nvSpPr>
            <p:cNvPr id="3" name="object 3"/>
            <p:cNvSpPr/>
            <p:nvPr/>
          </p:nvSpPr>
          <p:spPr>
            <a:xfrm>
              <a:off x="247650" y="371474"/>
              <a:ext cx="8496300" cy="4495800"/>
            </a:xfrm>
            <a:custGeom>
              <a:avLst/>
              <a:gdLst/>
              <a:ahLst/>
              <a:cxnLst/>
              <a:rect l="l" t="t" r="r" b="b"/>
              <a:pathLst>
                <a:path w="8496300" h="4495800">
                  <a:moveTo>
                    <a:pt x="742784" y="4406443"/>
                  </a:moveTo>
                  <a:lnTo>
                    <a:pt x="715619" y="4362475"/>
                  </a:lnTo>
                  <a:lnTo>
                    <a:pt x="684555" y="4331335"/>
                  </a:lnTo>
                  <a:lnTo>
                    <a:pt x="673315" y="4334675"/>
                  </a:lnTo>
                  <a:lnTo>
                    <a:pt x="666559" y="4343832"/>
                  </a:lnTo>
                  <a:lnTo>
                    <a:pt x="669150" y="4355300"/>
                  </a:lnTo>
                  <a:lnTo>
                    <a:pt x="693039" y="4386072"/>
                  </a:lnTo>
                  <a:lnTo>
                    <a:pt x="698627" y="4392574"/>
                  </a:lnTo>
                  <a:lnTo>
                    <a:pt x="648601" y="4388409"/>
                  </a:lnTo>
                  <a:lnTo>
                    <a:pt x="597281" y="4383049"/>
                  </a:lnTo>
                  <a:lnTo>
                    <a:pt x="545325" y="4376064"/>
                  </a:lnTo>
                  <a:lnTo>
                    <a:pt x="493395" y="4366984"/>
                  </a:lnTo>
                  <a:lnTo>
                    <a:pt x="442175" y="4355350"/>
                  </a:lnTo>
                  <a:lnTo>
                    <a:pt x="392328" y="4340707"/>
                  </a:lnTo>
                  <a:lnTo>
                    <a:pt x="344538" y="4322597"/>
                  </a:lnTo>
                  <a:lnTo>
                    <a:pt x="299453" y="4300550"/>
                  </a:lnTo>
                  <a:lnTo>
                    <a:pt x="257911" y="4270426"/>
                  </a:lnTo>
                  <a:lnTo>
                    <a:pt x="220192" y="4235374"/>
                  </a:lnTo>
                  <a:lnTo>
                    <a:pt x="186169" y="4196219"/>
                  </a:lnTo>
                  <a:lnTo>
                    <a:pt x="155689" y="4153738"/>
                  </a:lnTo>
                  <a:lnTo>
                    <a:pt x="128638" y="4108729"/>
                  </a:lnTo>
                  <a:lnTo>
                    <a:pt x="104876" y="4061980"/>
                  </a:lnTo>
                  <a:lnTo>
                    <a:pt x="84264" y="4014305"/>
                  </a:lnTo>
                  <a:lnTo>
                    <a:pt x="66687" y="3966464"/>
                  </a:lnTo>
                  <a:lnTo>
                    <a:pt x="53936" y="3921747"/>
                  </a:lnTo>
                  <a:lnTo>
                    <a:pt x="43980" y="3876395"/>
                  </a:lnTo>
                  <a:lnTo>
                    <a:pt x="36817" y="3830548"/>
                  </a:lnTo>
                  <a:lnTo>
                    <a:pt x="32461" y="3784320"/>
                  </a:lnTo>
                  <a:lnTo>
                    <a:pt x="30949" y="3737838"/>
                  </a:lnTo>
                  <a:lnTo>
                    <a:pt x="26098" y="3726942"/>
                  </a:lnTo>
                  <a:lnTo>
                    <a:pt x="15430" y="3724402"/>
                  </a:lnTo>
                  <a:lnTo>
                    <a:pt x="4787" y="3729355"/>
                  </a:lnTo>
                  <a:lnTo>
                    <a:pt x="0" y="3740912"/>
                  </a:lnTo>
                  <a:lnTo>
                    <a:pt x="2006" y="3789515"/>
                  </a:lnTo>
                  <a:lnTo>
                    <a:pt x="6921" y="3838244"/>
                  </a:lnTo>
                  <a:lnTo>
                    <a:pt x="14706" y="3886822"/>
                  </a:lnTo>
                  <a:lnTo>
                    <a:pt x="25387" y="3934993"/>
                  </a:lnTo>
                  <a:lnTo>
                    <a:pt x="38963" y="3982504"/>
                  </a:lnTo>
                  <a:lnTo>
                    <a:pt x="55435" y="4029062"/>
                  </a:lnTo>
                  <a:lnTo>
                    <a:pt x="74790" y="4074426"/>
                  </a:lnTo>
                  <a:lnTo>
                    <a:pt x="97040" y="4118330"/>
                  </a:lnTo>
                  <a:lnTo>
                    <a:pt x="122199" y="4160494"/>
                  </a:lnTo>
                  <a:lnTo>
                    <a:pt x="150241" y="4200677"/>
                  </a:lnTo>
                  <a:lnTo>
                    <a:pt x="181190" y="4238587"/>
                  </a:lnTo>
                  <a:lnTo>
                    <a:pt x="215036" y="4273982"/>
                  </a:lnTo>
                  <a:lnTo>
                    <a:pt x="251790" y="4306582"/>
                  </a:lnTo>
                  <a:lnTo>
                    <a:pt x="294220" y="4332871"/>
                  </a:lnTo>
                  <a:lnTo>
                    <a:pt x="340283" y="4354766"/>
                  </a:lnTo>
                  <a:lnTo>
                    <a:pt x="389191" y="4372711"/>
                  </a:lnTo>
                  <a:lnTo>
                    <a:pt x="440182" y="4387189"/>
                  </a:lnTo>
                  <a:lnTo>
                    <a:pt x="492455" y="4398645"/>
                  </a:lnTo>
                  <a:lnTo>
                    <a:pt x="545236" y="4407547"/>
                  </a:lnTo>
                  <a:lnTo>
                    <a:pt x="597763" y="4414342"/>
                  </a:lnTo>
                  <a:lnTo>
                    <a:pt x="649236" y="4419485"/>
                  </a:lnTo>
                  <a:lnTo>
                    <a:pt x="698893" y="4423448"/>
                  </a:lnTo>
                  <a:lnTo>
                    <a:pt x="684225" y="4434205"/>
                  </a:lnTo>
                  <a:lnTo>
                    <a:pt x="671423" y="4444631"/>
                  </a:lnTo>
                  <a:lnTo>
                    <a:pt x="645883" y="4466564"/>
                  </a:lnTo>
                  <a:lnTo>
                    <a:pt x="639889" y="4477893"/>
                  </a:lnTo>
                  <a:lnTo>
                    <a:pt x="642556" y="4489196"/>
                  </a:lnTo>
                  <a:lnTo>
                    <a:pt x="650989" y="4495558"/>
                  </a:lnTo>
                  <a:lnTo>
                    <a:pt x="662279" y="4492053"/>
                  </a:lnTo>
                  <a:lnTo>
                    <a:pt x="714286" y="4447552"/>
                  </a:lnTo>
                  <a:lnTo>
                    <a:pt x="729094" y="4435373"/>
                  </a:lnTo>
                  <a:lnTo>
                    <a:pt x="739724" y="4421898"/>
                  </a:lnTo>
                  <a:lnTo>
                    <a:pt x="742784" y="4406443"/>
                  </a:lnTo>
                  <a:close/>
                </a:path>
                <a:path w="8496300" h="4495800">
                  <a:moveTo>
                    <a:pt x="4343374" y="43497"/>
                  </a:moveTo>
                  <a:lnTo>
                    <a:pt x="4339336" y="32905"/>
                  </a:lnTo>
                  <a:lnTo>
                    <a:pt x="4327779" y="28448"/>
                  </a:lnTo>
                  <a:lnTo>
                    <a:pt x="4224833" y="31534"/>
                  </a:lnTo>
                  <a:lnTo>
                    <a:pt x="4121886" y="33731"/>
                  </a:lnTo>
                  <a:lnTo>
                    <a:pt x="4018927" y="35052"/>
                  </a:lnTo>
                  <a:lnTo>
                    <a:pt x="3915981" y="35496"/>
                  </a:lnTo>
                  <a:lnTo>
                    <a:pt x="3813022" y="35052"/>
                  </a:lnTo>
                  <a:lnTo>
                    <a:pt x="3710089" y="33743"/>
                  </a:lnTo>
                  <a:lnTo>
                    <a:pt x="3607168" y="31546"/>
                  </a:lnTo>
                  <a:lnTo>
                    <a:pt x="3504273" y="28486"/>
                  </a:lnTo>
                  <a:lnTo>
                    <a:pt x="3401403" y="24536"/>
                  </a:lnTo>
                  <a:lnTo>
                    <a:pt x="3298571" y="19723"/>
                  </a:lnTo>
                  <a:lnTo>
                    <a:pt x="3195777" y="14020"/>
                  </a:lnTo>
                  <a:lnTo>
                    <a:pt x="3093034" y="7454"/>
                  </a:lnTo>
                  <a:lnTo>
                    <a:pt x="2990342" y="0"/>
                  </a:lnTo>
                  <a:lnTo>
                    <a:pt x="2978378" y="4038"/>
                  </a:lnTo>
                  <a:lnTo>
                    <a:pt x="2972270" y="14401"/>
                  </a:lnTo>
                  <a:lnTo>
                    <a:pt x="2973552" y="25311"/>
                  </a:lnTo>
                  <a:lnTo>
                    <a:pt x="2983738" y="30988"/>
                  </a:lnTo>
                  <a:lnTo>
                    <a:pt x="3083217" y="38214"/>
                  </a:lnTo>
                  <a:lnTo>
                    <a:pt x="3182747" y="44615"/>
                  </a:lnTo>
                  <a:lnTo>
                    <a:pt x="3282315" y="50203"/>
                  </a:lnTo>
                  <a:lnTo>
                    <a:pt x="3381933" y="54978"/>
                  </a:lnTo>
                  <a:lnTo>
                    <a:pt x="3481578" y="58940"/>
                  </a:lnTo>
                  <a:lnTo>
                    <a:pt x="3581247" y="62090"/>
                  </a:lnTo>
                  <a:lnTo>
                    <a:pt x="3680942" y="64427"/>
                  </a:lnTo>
                  <a:lnTo>
                    <a:pt x="3780663" y="65951"/>
                  </a:lnTo>
                  <a:lnTo>
                    <a:pt x="3880383" y="66649"/>
                  </a:lnTo>
                  <a:lnTo>
                    <a:pt x="3980129" y="66535"/>
                  </a:lnTo>
                  <a:lnTo>
                    <a:pt x="4079862" y="65608"/>
                  </a:lnTo>
                  <a:lnTo>
                    <a:pt x="4179595" y="63855"/>
                  </a:lnTo>
                  <a:lnTo>
                    <a:pt x="4279316" y="61290"/>
                  </a:lnTo>
                  <a:lnTo>
                    <a:pt x="4329176" y="59690"/>
                  </a:lnTo>
                  <a:lnTo>
                    <a:pt x="4339971" y="54381"/>
                  </a:lnTo>
                  <a:lnTo>
                    <a:pt x="4343374" y="43497"/>
                  </a:lnTo>
                  <a:close/>
                </a:path>
                <a:path w="8496300" h="4495800">
                  <a:moveTo>
                    <a:pt x="4714824" y="47726"/>
                  </a:moveTo>
                  <a:lnTo>
                    <a:pt x="4710709" y="34569"/>
                  </a:lnTo>
                  <a:lnTo>
                    <a:pt x="4699000" y="28575"/>
                  </a:lnTo>
                  <a:lnTo>
                    <a:pt x="4462780" y="28575"/>
                  </a:lnTo>
                  <a:lnTo>
                    <a:pt x="4451705" y="34531"/>
                  </a:lnTo>
                  <a:lnTo>
                    <a:pt x="4448213" y="47625"/>
                  </a:lnTo>
                  <a:lnTo>
                    <a:pt x="4452328" y="60731"/>
                  </a:lnTo>
                  <a:lnTo>
                    <a:pt x="4464050" y="66675"/>
                  </a:lnTo>
                  <a:lnTo>
                    <a:pt x="4700270" y="66675"/>
                  </a:lnTo>
                  <a:lnTo>
                    <a:pt x="4711331" y="60833"/>
                  </a:lnTo>
                  <a:lnTo>
                    <a:pt x="4714824" y="47726"/>
                  </a:lnTo>
                  <a:close/>
                </a:path>
                <a:path w="8496300" h="4495800">
                  <a:moveTo>
                    <a:pt x="8409305" y="236982"/>
                  </a:moveTo>
                  <a:lnTo>
                    <a:pt x="8385632" y="191782"/>
                  </a:lnTo>
                  <a:lnTo>
                    <a:pt x="8356168" y="150952"/>
                  </a:lnTo>
                  <a:lnTo>
                    <a:pt x="8321522" y="114985"/>
                  </a:lnTo>
                  <a:lnTo>
                    <a:pt x="8282292" y="84315"/>
                  </a:lnTo>
                  <a:lnTo>
                    <a:pt x="8239074" y="59423"/>
                  </a:lnTo>
                  <a:lnTo>
                    <a:pt x="8192478" y="40779"/>
                  </a:lnTo>
                  <a:lnTo>
                    <a:pt x="8143113" y="28829"/>
                  </a:lnTo>
                  <a:lnTo>
                    <a:pt x="8131302" y="31889"/>
                  </a:lnTo>
                  <a:lnTo>
                    <a:pt x="8125282" y="41808"/>
                  </a:lnTo>
                  <a:lnTo>
                    <a:pt x="8126514" y="52895"/>
                  </a:lnTo>
                  <a:lnTo>
                    <a:pt x="8136509" y="59436"/>
                  </a:lnTo>
                  <a:lnTo>
                    <a:pt x="8181530" y="70192"/>
                  </a:lnTo>
                  <a:lnTo>
                    <a:pt x="8224037" y="87045"/>
                  </a:lnTo>
                  <a:lnTo>
                    <a:pt x="8263483" y="109562"/>
                  </a:lnTo>
                  <a:lnTo>
                    <a:pt x="8299348" y="137325"/>
                  </a:lnTo>
                  <a:lnTo>
                    <a:pt x="8331073" y="169926"/>
                  </a:lnTo>
                  <a:lnTo>
                    <a:pt x="8358124" y="206921"/>
                  </a:lnTo>
                  <a:lnTo>
                    <a:pt x="8379968" y="247904"/>
                  </a:lnTo>
                  <a:lnTo>
                    <a:pt x="8388998" y="256387"/>
                  </a:lnTo>
                  <a:lnTo>
                    <a:pt x="8400491" y="255879"/>
                  </a:lnTo>
                  <a:lnTo>
                    <a:pt x="8409051" y="248666"/>
                  </a:lnTo>
                  <a:lnTo>
                    <a:pt x="8409305" y="236982"/>
                  </a:lnTo>
                  <a:close/>
                </a:path>
                <a:path w="8496300" h="4495800">
                  <a:moveTo>
                    <a:pt x="8496236" y="1434528"/>
                  </a:moveTo>
                  <a:lnTo>
                    <a:pt x="8496008" y="1384160"/>
                  </a:lnTo>
                  <a:lnTo>
                    <a:pt x="8495411" y="1333804"/>
                  </a:lnTo>
                  <a:lnTo>
                    <a:pt x="8494446" y="1283449"/>
                  </a:lnTo>
                  <a:lnTo>
                    <a:pt x="8493074" y="1233093"/>
                  </a:lnTo>
                  <a:lnTo>
                    <a:pt x="8491296" y="1182763"/>
                  </a:lnTo>
                  <a:lnTo>
                    <a:pt x="8489061" y="1132433"/>
                  </a:lnTo>
                  <a:lnTo>
                    <a:pt x="8486381" y="1082103"/>
                  </a:lnTo>
                  <a:lnTo>
                    <a:pt x="8483232" y="1031798"/>
                  </a:lnTo>
                  <a:lnTo>
                    <a:pt x="8479574" y="981494"/>
                  </a:lnTo>
                  <a:lnTo>
                    <a:pt x="8475396" y="931202"/>
                  </a:lnTo>
                  <a:lnTo>
                    <a:pt x="8470697" y="880935"/>
                  </a:lnTo>
                  <a:lnTo>
                    <a:pt x="8465439" y="830668"/>
                  </a:lnTo>
                  <a:lnTo>
                    <a:pt x="8459597" y="780415"/>
                  </a:lnTo>
                  <a:lnTo>
                    <a:pt x="8453171" y="730186"/>
                  </a:lnTo>
                  <a:lnTo>
                    <a:pt x="8446135" y="679958"/>
                  </a:lnTo>
                  <a:lnTo>
                    <a:pt x="8438401" y="622681"/>
                  </a:lnTo>
                  <a:lnTo>
                    <a:pt x="8429955" y="568667"/>
                  </a:lnTo>
                  <a:lnTo>
                    <a:pt x="8420570" y="517880"/>
                  </a:lnTo>
                  <a:lnTo>
                    <a:pt x="8410029" y="470204"/>
                  </a:lnTo>
                  <a:lnTo>
                    <a:pt x="8398065" y="425577"/>
                  </a:lnTo>
                  <a:lnTo>
                    <a:pt x="8384489" y="383921"/>
                  </a:lnTo>
                  <a:lnTo>
                    <a:pt x="8369059" y="345135"/>
                  </a:lnTo>
                  <a:lnTo>
                    <a:pt x="8351533" y="309156"/>
                  </a:lnTo>
                  <a:lnTo>
                    <a:pt x="8331695" y="275894"/>
                  </a:lnTo>
                  <a:lnTo>
                    <a:pt x="8284172" y="217208"/>
                  </a:lnTo>
                  <a:lnTo>
                    <a:pt x="8224634" y="168440"/>
                  </a:lnTo>
                  <a:lnTo>
                    <a:pt x="8189798" y="147574"/>
                  </a:lnTo>
                  <a:lnTo>
                    <a:pt x="8151266" y="128930"/>
                  </a:lnTo>
                  <a:lnTo>
                    <a:pt x="8108823" y="112445"/>
                  </a:lnTo>
                  <a:lnTo>
                    <a:pt x="8062239" y="98031"/>
                  </a:lnTo>
                  <a:lnTo>
                    <a:pt x="8011287" y="85610"/>
                  </a:lnTo>
                  <a:lnTo>
                    <a:pt x="7955724" y="75107"/>
                  </a:lnTo>
                  <a:lnTo>
                    <a:pt x="7895336" y="66421"/>
                  </a:lnTo>
                  <a:lnTo>
                    <a:pt x="7843126" y="59626"/>
                  </a:lnTo>
                  <a:lnTo>
                    <a:pt x="7793012" y="54610"/>
                  </a:lnTo>
                  <a:lnTo>
                    <a:pt x="7744460" y="51130"/>
                  </a:lnTo>
                  <a:lnTo>
                    <a:pt x="7696911" y="48971"/>
                  </a:lnTo>
                  <a:lnTo>
                    <a:pt x="7649870" y="47891"/>
                  </a:lnTo>
                  <a:lnTo>
                    <a:pt x="7602791" y="47637"/>
                  </a:lnTo>
                  <a:lnTo>
                    <a:pt x="7555128" y="47993"/>
                  </a:lnTo>
                  <a:lnTo>
                    <a:pt x="7403465" y="50292"/>
                  </a:lnTo>
                  <a:lnTo>
                    <a:pt x="5727560" y="88290"/>
                  </a:lnTo>
                  <a:lnTo>
                    <a:pt x="5118201" y="99199"/>
                  </a:lnTo>
                  <a:lnTo>
                    <a:pt x="4661192" y="105003"/>
                  </a:lnTo>
                  <a:lnTo>
                    <a:pt x="4305744" y="107683"/>
                  </a:lnTo>
                  <a:lnTo>
                    <a:pt x="4001084" y="108483"/>
                  </a:lnTo>
                  <a:lnTo>
                    <a:pt x="3696436" y="107708"/>
                  </a:lnTo>
                  <a:lnTo>
                    <a:pt x="3442563" y="105727"/>
                  </a:lnTo>
                  <a:lnTo>
                    <a:pt x="3188703" y="102438"/>
                  </a:lnTo>
                  <a:lnTo>
                    <a:pt x="2934843" y="97739"/>
                  </a:lnTo>
                  <a:lnTo>
                    <a:pt x="2680982" y="91528"/>
                  </a:lnTo>
                  <a:lnTo>
                    <a:pt x="2477897" y="85407"/>
                  </a:lnTo>
                  <a:lnTo>
                    <a:pt x="2274824" y="78193"/>
                  </a:lnTo>
                  <a:lnTo>
                    <a:pt x="2071738" y="69850"/>
                  </a:lnTo>
                  <a:lnTo>
                    <a:pt x="1868665" y="60312"/>
                  </a:lnTo>
                  <a:lnTo>
                    <a:pt x="1665605" y="49530"/>
                  </a:lnTo>
                  <a:lnTo>
                    <a:pt x="1614500" y="49098"/>
                  </a:lnTo>
                  <a:lnTo>
                    <a:pt x="1563395" y="48933"/>
                  </a:lnTo>
                  <a:lnTo>
                    <a:pt x="1512290" y="49022"/>
                  </a:lnTo>
                  <a:lnTo>
                    <a:pt x="1461185" y="49403"/>
                  </a:lnTo>
                  <a:lnTo>
                    <a:pt x="1410068" y="50088"/>
                  </a:lnTo>
                  <a:lnTo>
                    <a:pt x="1358963" y="51092"/>
                  </a:lnTo>
                  <a:lnTo>
                    <a:pt x="1307871" y="52438"/>
                  </a:lnTo>
                  <a:lnTo>
                    <a:pt x="1256779" y="54127"/>
                  </a:lnTo>
                  <a:lnTo>
                    <a:pt x="1205712" y="56184"/>
                  </a:lnTo>
                  <a:lnTo>
                    <a:pt x="1154658" y="58635"/>
                  </a:lnTo>
                  <a:lnTo>
                    <a:pt x="1002284" y="67551"/>
                  </a:lnTo>
                  <a:lnTo>
                    <a:pt x="951255" y="70929"/>
                  </a:lnTo>
                  <a:lnTo>
                    <a:pt x="900137" y="74790"/>
                  </a:lnTo>
                  <a:lnTo>
                    <a:pt x="849020" y="79311"/>
                  </a:lnTo>
                  <a:lnTo>
                    <a:pt x="798029" y="84721"/>
                  </a:lnTo>
                  <a:lnTo>
                    <a:pt x="747242" y="91186"/>
                  </a:lnTo>
                  <a:lnTo>
                    <a:pt x="696772" y="98894"/>
                  </a:lnTo>
                  <a:lnTo>
                    <a:pt x="646734" y="108064"/>
                  </a:lnTo>
                  <a:lnTo>
                    <a:pt x="597230" y="118872"/>
                  </a:lnTo>
                  <a:lnTo>
                    <a:pt x="547331" y="132930"/>
                  </a:lnTo>
                  <a:lnTo>
                    <a:pt x="500227" y="151041"/>
                  </a:lnTo>
                  <a:lnTo>
                    <a:pt x="456450" y="173507"/>
                  </a:lnTo>
                  <a:lnTo>
                    <a:pt x="416534" y="200685"/>
                  </a:lnTo>
                  <a:lnTo>
                    <a:pt x="381038" y="232892"/>
                  </a:lnTo>
                  <a:lnTo>
                    <a:pt x="350469" y="270446"/>
                  </a:lnTo>
                  <a:lnTo>
                    <a:pt x="325386" y="313702"/>
                  </a:lnTo>
                  <a:lnTo>
                    <a:pt x="306324" y="362966"/>
                  </a:lnTo>
                  <a:lnTo>
                    <a:pt x="291807" y="463334"/>
                  </a:lnTo>
                  <a:lnTo>
                    <a:pt x="278003" y="563854"/>
                  </a:lnTo>
                  <a:lnTo>
                    <a:pt x="264871" y="664540"/>
                  </a:lnTo>
                  <a:lnTo>
                    <a:pt x="252399" y="765365"/>
                  </a:lnTo>
                  <a:lnTo>
                    <a:pt x="240601" y="866343"/>
                  </a:lnTo>
                  <a:lnTo>
                    <a:pt x="229438" y="967447"/>
                  </a:lnTo>
                  <a:lnTo>
                    <a:pt x="218909" y="1068666"/>
                  </a:lnTo>
                  <a:lnTo>
                    <a:pt x="209003" y="1170012"/>
                  </a:lnTo>
                  <a:lnTo>
                    <a:pt x="199707" y="1271460"/>
                  </a:lnTo>
                  <a:lnTo>
                    <a:pt x="191008" y="1372997"/>
                  </a:lnTo>
                  <a:lnTo>
                    <a:pt x="182905" y="1474622"/>
                  </a:lnTo>
                  <a:lnTo>
                    <a:pt x="175374" y="1576336"/>
                  </a:lnTo>
                  <a:lnTo>
                    <a:pt x="168414" y="1678114"/>
                  </a:lnTo>
                  <a:lnTo>
                    <a:pt x="162001" y="1779968"/>
                  </a:lnTo>
                  <a:lnTo>
                    <a:pt x="156133" y="1881860"/>
                  </a:lnTo>
                  <a:lnTo>
                    <a:pt x="150799" y="1983803"/>
                  </a:lnTo>
                  <a:lnTo>
                    <a:pt x="145973" y="2085784"/>
                  </a:lnTo>
                  <a:lnTo>
                    <a:pt x="139700" y="2238794"/>
                  </a:lnTo>
                  <a:lnTo>
                    <a:pt x="134518" y="2391841"/>
                  </a:lnTo>
                  <a:lnTo>
                    <a:pt x="130403" y="2544902"/>
                  </a:lnTo>
                  <a:lnTo>
                    <a:pt x="127317" y="2697924"/>
                  </a:lnTo>
                  <a:lnTo>
                    <a:pt x="125222" y="2850896"/>
                  </a:lnTo>
                  <a:lnTo>
                    <a:pt x="124079" y="3003791"/>
                  </a:lnTo>
                  <a:lnTo>
                    <a:pt x="123837" y="3156559"/>
                  </a:lnTo>
                  <a:lnTo>
                    <a:pt x="124472" y="3309188"/>
                  </a:lnTo>
                  <a:lnTo>
                    <a:pt x="125945" y="3461651"/>
                  </a:lnTo>
                  <a:lnTo>
                    <a:pt x="128206" y="3613912"/>
                  </a:lnTo>
                  <a:lnTo>
                    <a:pt x="130136" y="3715283"/>
                  </a:lnTo>
                  <a:lnTo>
                    <a:pt x="132486" y="3774122"/>
                  </a:lnTo>
                  <a:lnTo>
                    <a:pt x="137541" y="3828872"/>
                  </a:lnTo>
                  <a:lnTo>
                    <a:pt x="145237" y="3879697"/>
                  </a:lnTo>
                  <a:lnTo>
                    <a:pt x="155473" y="3926725"/>
                  </a:lnTo>
                  <a:lnTo>
                    <a:pt x="168160" y="3970109"/>
                  </a:lnTo>
                  <a:lnTo>
                    <a:pt x="183235" y="4009987"/>
                  </a:lnTo>
                  <a:lnTo>
                    <a:pt x="200583" y="4046524"/>
                  </a:lnTo>
                  <a:lnTo>
                    <a:pt x="220141" y="4079849"/>
                  </a:lnTo>
                  <a:lnTo>
                    <a:pt x="265531" y="4137482"/>
                  </a:lnTo>
                  <a:lnTo>
                    <a:pt x="318706" y="4184040"/>
                  </a:lnTo>
                  <a:lnTo>
                    <a:pt x="379006" y="4220692"/>
                  </a:lnTo>
                  <a:lnTo>
                    <a:pt x="445731" y="4248607"/>
                  </a:lnTo>
                  <a:lnTo>
                    <a:pt x="518223" y="4268952"/>
                  </a:lnTo>
                  <a:lnTo>
                    <a:pt x="556412" y="4276649"/>
                  </a:lnTo>
                  <a:lnTo>
                    <a:pt x="595782" y="4282897"/>
                  </a:lnTo>
                  <a:lnTo>
                    <a:pt x="636257" y="4287837"/>
                  </a:lnTo>
                  <a:lnTo>
                    <a:pt x="677748" y="4291609"/>
                  </a:lnTo>
                  <a:lnTo>
                    <a:pt x="720166" y="4294378"/>
                  </a:lnTo>
                  <a:lnTo>
                    <a:pt x="763435" y="4296257"/>
                  </a:lnTo>
                  <a:lnTo>
                    <a:pt x="807453" y="4297426"/>
                  </a:lnTo>
                  <a:lnTo>
                    <a:pt x="852157" y="4298010"/>
                  </a:lnTo>
                  <a:lnTo>
                    <a:pt x="897445" y="4298175"/>
                  </a:lnTo>
                  <a:lnTo>
                    <a:pt x="1082802" y="4297375"/>
                  </a:lnTo>
                  <a:lnTo>
                    <a:pt x="7416165" y="4352925"/>
                  </a:lnTo>
                  <a:lnTo>
                    <a:pt x="7427087" y="4348073"/>
                  </a:lnTo>
                  <a:lnTo>
                    <a:pt x="7430529" y="4337380"/>
                  </a:lnTo>
                  <a:lnTo>
                    <a:pt x="7426465" y="4326648"/>
                  </a:lnTo>
                  <a:lnTo>
                    <a:pt x="7414895" y="4321683"/>
                  </a:lnTo>
                  <a:lnTo>
                    <a:pt x="1198562" y="4266184"/>
                  </a:lnTo>
                  <a:lnTo>
                    <a:pt x="689305" y="4260062"/>
                  </a:lnTo>
                  <a:lnTo>
                    <a:pt x="642315" y="4256532"/>
                  </a:lnTo>
                  <a:lnTo>
                    <a:pt x="594956" y="4251210"/>
                  </a:lnTo>
                  <a:lnTo>
                    <a:pt x="547725" y="4243616"/>
                  </a:lnTo>
                  <a:lnTo>
                    <a:pt x="501091" y="4233253"/>
                  </a:lnTo>
                  <a:lnTo>
                    <a:pt x="455561" y="4219613"/>
                  </a:lnTo>
                  <a:lnTo>
                    <a:pt x="411632" y="4202214"/>
                  </a:lnTo>
                  <a:lnTo>
                    <a:pt x="369785" y="4180560"/>
                  </a:lnTo>
                  <a:lnTo>
                    <a:pt x="330504" y="4154157"/>
                  </a:lnTo>
                  <a:lnTo>
                    <a:pt x="294309" y="4122496"/>
                  </a:lnTo>
                  <a:lnTo>
                    <a:pt x="260451" y="4083316"/>
                  </a:lnTo>
                  <a:lnTo>
                    <a:pt x="232956" y="4040530"/>
                  </a:lnTo>
                  <a:lnTo>
                    <a:pt x="211099" y="3994772"/>
                  </a:lnTo>
                  <a:lnTo>
                    <a:pt x="194233" y="3946664"/>
                  </a:lnTo>
                  <a:lnTo>
                    <a:pt x="181635" y="3896817"/>
                  </a:lnTo>
                  <a:lnTo>
                    <a:pt x="172631" y="3845864"/>
                  </a:lnTo>
                  <a:lnTo>
                    <a:pt x="166522" y="3794442"/>
                  </a:lnTo>
                  <a:lnTo>
                    <a:pt x="162636" y="3743160"/>
                  </a:lnTo>
                  <a:lnTo>
                    <a:pt x="160261" y="3692639"/>
                  </a:lnTo>
                  <a:lnTo>
                    <a:pt x="157137" y="3592969"/>
                  </a:lnTo>
                  <a:lnTo>
                    <a:pt x="154787" y="3493236"/>
                  </a:lnTo>
                  <a:lnTo>
                    <a:pt x="153162" y="3393452"/>
                  </a:lnTo>
                  <a:lnTo>
                    <a:pt x="152222" y="3293643"/>
                  </a:lnTo>
                  <a:lnTo>
                    <a:pt x="151892" y="3193808"/>
                  </a:lnTo>
                  <a:lnTo>
                    <a:pt x="152146" y="3093974"/>
                  </a:lnTo>
                  <a:lnTo>
                    <a:pt x="153479" y="2944228"/>
                  </a:lnTo>
                  <a:lnTo>
                    <a:pt x="155841" y="2794546"/>
                  </a:lnTo>
                  <a:lnTo>
                    <a:pt x="160261" y="2595118"/>
                  </a:lnTo>
                  <a:lnTo>
                    <a:pt x="164515" y="2444369"/>
                  </a:lnTo>
                  <a:lnTo>
                    <a:pt x="169786" y="2293658"/>
                  </a:lnTo>
                  <a:lnTo>
                    <a:pt x="176072" y="2142998"/>
                  </a:lnTo>
                  <a:lnTo>
                    <a:pt x="183388" y="1992401"/>
                  </a:lnTo>
                  <a:lnTo>
                    <a:pt x="191731" y="1841855"/>
                  </a:lnTo>
                  <a:lnTo>
                    <a:pt x="201091" y="1691373"/>
                  </a:lnTo>
                  <a:lnTo>
                    <a:pt x="211480" y="1540929"/>
                  </a:lnTo>
                  <a:lnTo>
                    <a:pt x="222897" y="1390548"/>
                  </a:lnTo>
                  <a:lnTo>
                    <a:pt x="235331" y="1240218"/>
                  </a:lnTo>
                  <a:lnTo>
                    <a:pt x="248793" y="1089952"/>
                  </a:lnTo>
                  <a:lnTo>
                    <a:pt x="263283" y="939723"/>
                  </a:lnTo>
                  <a:lnTo>
                    <a:pt x="278790" y="789559"/>
                  </a:lnTo>
                  <a:lnTo>
                    <a:pt x="295325" y="639445"/>
                  </a:lnTo>
                  <a:lnTo>
                    <a:pt x="299935" y="595795"/>
                  </a:lnTo>
                  <a:lnTo>
                    <a:pt x="304380" y="550849"/>
                  </a:lnTo>
                  <a:lnTo>
                    <a:pt x="309448" y="505269"/>
                  </a:lnTo>
                  <a:lnTo>
                    <a:pt x="315950" y="459740"/>
                  </a:lnTo>
                  <a:lnTo>
                    <a:pt x="324675" y="414934"/>
                  </a:lnTo>
                  <a:lnTo>
                    <a:pt x="336435" y="371538"/>
                  </a:lnTo>
                  <a:lnTo>
                    <a:pt x="352031" y="330225"/>
                  </a:lnTo>
                  <a:lnTo>
                    <a:pt x="372249" y="291668"/>
                  </a:lnTo>
                  <a:lnTo>
                    <a:pt x="397891" y="256527"/>
                  </a:lnTo>
                  <a:lnTo>
                    <a:pt x="429780" y="225513"/>
                  </a:lnTo>
                  <a:lnTo>
                    <a:pt x="468693" y="199263"/>
                  </a:lnTo>
                  <a:lnTo>
                    <a:pt x="518947" y="175056"/>
                  </a:lnTo>
                  <a:lnTo>
                    <a:pt x="571893" y="157073"/>
                  </a:lnTo>
                  <a:lnTo>
                    <a:pt x="626389" y="143903"/>
                  </a:lnTo>
                  <a:lnTo>
                    <a:pt x="681304" y="134112"/>
                  </a:lnTo>
                  <a:lnTo>
                    <a:pt x="733818" y="126441"/>
                  </a:lnTo>
                  <a:lnTo>
                    <a:pt x="786485" y="119595"/>
                  </a:lnTo>
                  <a:lnTo>
                    <a:pt x="839304" y="113525"/>
                  </a:lnTo>
                  <a:lnTo>
                    <a:pt x="892213" y="108165"/>
                  </a:lnTo>
                  <a:lnTo>
                    <a:pt x="945222" y="103441"/>
                  </a:lnTo>
                  <a:lnTo>
                    <a:pt x="998270" y="99301"/>
                  </a:lnTo>
                  <a:lnTo>
                    <a:pt x="1051356" y="95681"/>
                  </a:lnTo>
                  <a:lnTo>
                    <a:pt x="1104455" y="92506"/>
                  </a:lnTo>
                  <a:lnTo>
                    <a:pt x="1157528" y="89725"/>
                  </a:lnTo>
                  <a:lnTo>
                    <a:pt x="1210564" y="87249"/>
                  </a:lnTo>
                  <a:lnTo>
                    <a:pt x="1261567" y="85204"/>
                  </a:lnTo>
                  <a:lnTo>
                    <a:pt x="1312570" y="83527"/>
                  </a:lnTo>
                  <a:lnTo>
                    <a:pt x="1363586" y="82207"/>
                  </a:lnTo>
                  <a:lnTo>
                    <a:pt x="1414602" y="81216"/>
                  </a:lnTo>
                  <a:lnTo>
                    <a:pt x="1465618" y="80543"/>
                  </a:lnTo>
                  <a:lnTo>
                    <a:pt x="1516634" y="80175"/>
                  </a:lnTo>
                  <a:lnTo>
                    <a:pt x="1567649" y="80086"/>
                  </a:lnTo>
                  <a:lnTo>
                    <a:pt x="1618665" y="80276"/>
                  </a:lnTo>
                  <a:lnTo>
                    <a:pt x="1720710" y="81419"/>
                  </a:lnTo>
                  <a:lnTo>
                    <a:pt x="1822742" y="83451"/>
                  </a:lnTo>
                  <a:lnTo>
                    <a:pt x="1924748" y="86271"/>
                  </a:lnTo>
                  <a:lnTo>
                    <a:pt x="2026754" y="89738"/>
                  </a:lnTo>
                  <a:lnTo>
                    <a:pt x="2179713" y="95859"/>
                  </a:lnTo>
                  <a:lnTo>
                    <a:pt x="2332609" y="102743"/>
                  </a:lnTo>
                  <a:lnTo>
                    <a:pt x="2485110" y="110426"/>
                  </a:lnTo>
                  <a:lnTo>
                    <a:pt x="2637612" y="117208"/>
                  </a:lnTo>
                  <a:lnTo>
                    <a:pt x="2790126" y="123113"/>
                  </a:lnTo>
                  <a:lnTo>
                    <a:pt x="2942653" y="128193"/>
                  </a:lnTo>
                  <a:lnTo>
                    <a:pt x="3095180" y="132486"/>
                  </a:lnTo>
                  <a:lnTo>
                    <a:pt x="3298558" y="137033"/>
                  </a:lnTo>
                  <a:lnTo>
                    <a:pt x="3501948" y="140322"/>
                  </a:lnTo>
                  <a:lnTo>
                    <a:pt x="3705339" y="142430"/>
                  </a:lnTo>
                  <a:lnTo>
                    <a:pt x="3908742" y="143459"/>
                  </a:lnTo>
                  <a:lnTo>
                    <a:pt x="4162996" y="143357"/>
                  </a:lnTo>
                  <a:lnTo>
                    <a:pt x="4468114" y="141401"/>
                  </a:lnTo>
                  <a:lnTo>
                    <a:pt x="4824095" y="136982"/>
                  </a:lnTo>
                  <a:lnTo>
                    <a:pt x="5281777" y="128625"/>
                  </a:lnTo>
                  <a:lnTo>
                    <a:pt x="6807327" y="91186"/>
                  </a:lnTo>
                  <a:lnTo>
                    <a:pt x="6859956" y="90906"/>
                  </a:lnTo>
                  <a:lnTo>
                    <a:pt x="6912051" y="90208"/>
                  </a:lnTo>
                  <a:lnTo>
                    <a:pt x="6963651" y="89166"/>
                  </a:lnTo>
                  <a:lnTo>
                    <a:pt x="7065632" y="86347"/>
                  </a:lnTo>
                  <a:lnTo>
                    <a:pt x="7266216" y="79844"/>
                  </a:lnTo>
                  <a:lnTo>
                    <a:pt x="7365708" y="77317"/>
                  </a:lnTo>
                  <a:lnTo>
                    <a:pt x="7415466" y="76504"/>
                  </a:lnTo>
                  <a:lnTo>
                    <a:pt x="7465288" y="76060"/>
                  </a:lnTo>
                  <a:lnTo>
                    <a:pt x="7515238" y="76098"/>
                  </a:lnTo>
                  <a:lnTo>
                    <a:pt x="7565377" y="76657"/>
                  </a:lnTo>
                  <a:lnTo>
                    <a:pt x="7615758" y="77825"/>
                  </a:lnTo>
                  <a:lnTo>
                    <a:pt x="7666431" y="79679"/>
                  </a:lnTo>
                  <a:lnTo>
                    <a:pt x="7717460" y="82296"/>
                  </a:lnTo>
                  <a:lnTo>
                    <a:pt x="7768907" y="85737"/>
                  </a:lnTo>
                  <a:lnTo>
                    <a:pt x="7820800" y="90068"/>
                  </a:lnTo>
                  <a:lnTo>
                    <a:pt x="7873238" y="95377"/>
                  </a:lnTo>
                  <a:lnTo>
                    <a:pt x="7928280" y="103606"/>
                  </a:lnTo>
                  <a:lnTo>
                    <a:pt x="7979931" y="112737"/>
                  </a:lnTo>
                  <a:lnTo>
                    <a:pt x="8028267" y="123139"/>
                  </a:lnTo>
                  <a:lnTo>
                    <a:pt x="8073352" y="135153"/>
                  </a:lnTo>
                  <a:lnTo>
                    <a:pt x="8115262" y="149136"/>
                  </a:lnTo>
                  <a:lnTo>
                    <a:pt x="8154073" y="165430"/>
                  </a:lnTo>
                  <a:lnTo>
                    <a:pt x="8189862" y="184391"/>
                  </a:lnTo>
                  <a:lnTo>
                    <a:pt x="8222691" y="206375"/>
                  </a:lnTo>
                  <a:lnTo>
                    <a:pt x="8252638" y="231736"/>
                  </a:lnTo>
                  <a:lnTo>
                    <a:pt x="8279790" y="260807"/>
                  </a:lnTo>
                  <a:lnTo>
                    <a:pt x="8304200" y="293954"/>
                  </a:lnTo>
                  <a:lnTo>
                    <a:pt x="8325955" y="331520"/>
                  </a:lnTo>
                  <a:lnTo>
                    <a:pt x="8345119" y="373862"/>
                  </a:lnTo>
                  <a:lnTo>
                    <a:pt x="8361769" y="421322"/>
                  </a:lnTo>
                  <a:lnTo>
                    <a:pt x="8375980" y="474256"/>
                  </a:lnTo>
                  <a:lnTo>
                    <a:pt x="8387842" y="533019"/>
                  </a:lnTo>
                  <a:lnTo>
                    <a:pt x="8397062" y="582968"/>
                  </a:lnTo>
                  <a:lnTo>
                    <a:pt x="8405622" y="632891"/>
                  </a:lnTo>
                  <a:lnTo>
                    <a:pt x="8413509" y="682802"/>
                  </a:lnTo>
                  <a:lnTo>
                    <a:pt x="8420748" y="732713"/>
                  </a:lnTo>
                  <a:lnTo>
                    <a:pt x="8427364" y="782599"/>
                  </a:lnTo>
                  <a:lnTo>
                    <a:pt x="8433384" y="832497"/>
                  </a:lnTo>
                  <a:lnTo>
                    <a:pt x="8438807" y="882383"/>
                  </a:lnTo>
                  <a:lnTo>
                    <a:pt x="8443684" y="932268"/>
                  </a:lnTo>
                  <a:lnTo>
                    <a:pt x="8448002" y="982154"/>
                  </a:lnTo>
                  <a:lnTo>
                    <a:pt x="8451799" y="1032027"/>
                  </a:lnTo>
                  <a:lnTo>
                    <a:pt x="8455101" y="1081925"/>
                  </a:lnTo>
                  <a:lnTo>
                    <a:pt x="8457908" y="1131811"/>
                  </a:lnTo>
                  <a:lnTo>
                    <a:pt x="8460245" y="1181709"/>
                  </a:lnTo>
                  <a:lnTo>
                    <a:pt x="8462150" y="1231607"/>
                  </a:lnTo>
                  <a:lnTo>
                    <a:pt x="8463623" y="1281531"/>
                  </a:lnTo>
                  <a:lnTo>
                    <a:pt x="8464690" y="1331455"/>
                  </a:lnTo>
                  <a:lnTo>
                    <a:pt x="8465375" y="1381391"/>
                  </a:lnTo>
                  <a:lnTo>
                    <a:pt x="8465693" y="1431353"/>
                  </a:lnTo>
                  <a:lnTo>
                    <a:pt x="8465655" y="1481328"/>
                  </a:lnTo>
                  <a:lnTo>
                    <a:pt x="8465299" y="1531315"/>
                  </a:lnTo>
                  <a:lnTo>
                    <a:pt x="8464639" y="1581327"/>
                  </a:lnTo>
                  <a:lnTo>
                    <a:pt x="8463686" y="1631365"/>
                  </a:lnTo>
                  <a:lnTo>
                    <a:pt x="8461007" y="1731505"/>
                  </a:lnTo>
                  <a:lnTo>
                    <a:pt x="8457413" y="1831759"/>
                  </a:lnTo>
                  <a:lnTo>
                    <a:pt x="8453082" y="1932127"/>
                  </a:lnTo>
                  <a:lnTo>
                    <a:pt x="8445513" y="2082952"/>
                  </a:lnTo>
                  <a:lnTo>
                    <a:pt x="8420151" y="2537764"/>
                  </a:lnTo>
                  <a:lnTo>
                    <a:pt x="8412594" y="2690317"/>
                  </a:lnTo>
                  <a:lnTo>
                    <a:pt x="8408276" y="2792311"/>
                  </a:lnTo>
                  <a:lnTo>
                    <a:pt x="8404707" y="2894571"/>
                  </a:lnTo>
                  <a:lnTo>
                    <a:pt x="8402066" y="2997098"/>
                  </a:lnTo>
                  <a:lnTo>
                    <a:pt x="8401126" y="3048470"/>
                  </a:lnTo>
                  <a:lnTo>
                    <a:pt x="8400478" y="3099905"/>
                  </a:lnTo>
                  <a:lnTo>
                    <a:pt x="8400135" y="3151428"/>
                  </a:lnTo>
                  <a:lnTo>
                    <a:pt x="8400135" y="3203029"/>
                  </a:lnTo>
                  <a:lnTo>
                    <a:pt x="8400466" y="3254692"/>
                  </a:lnTo>
                  <a:lnTo>
                    <a:pt x="8401177" y="3306445"/>
                  </a:lnTo>
                  <a:lnTo>
                    <a:pt x="8406028" y="3316033"/>
                  </a:lnTo>
                  <a:lnTo>
                    <a:pt x="8416315" y="3315843"/>
                  </a:lnTo>
                  <a:lnTo>
                    <a:pt x="8426463" y="3308235"/>
                  </a:lnTo>
                  <a:lnTo>
                    <a:pt x="8430895" y="3295523"/>
                  </a:lnTo>
                  <a:lnTo>
                    <a:pt x="8430209" y="3245459"/>
                  </a:lnTo>
                  <a:lnTo>
                    <a:pt x="8429892" y="3195370"/>
                  </a:lnTo>
                  <a:lnTo>
                    <a:pt x="8429917" y="3145256"/>
                  </a:lnTo>
                  <a:lnTo>
                    <a:pt x="8430260" y="3095129"/>
                  </a:lnTo>
                  <a:lnTo>
                    <a:pt x="8430920" y="3044977"/>
                  </a:lnTo>
                  <a:lnTo>
                    <a:pt x="8431860" y="2994812"/>
                  </a:lnTo>
                  <a:lnTo>
                    <a:pt x="8434527" y="2894431"/>
                  </a:lnTo>
                  <a:lnTo>
                    <a:pt x="8438096" y="2793974"/>
                  </a:lnTo>
                  <a:lnTo>
                    <a:pt x="8442427" y="2693466"/>
                  </a:lnTo>
                  <a:lnTo>
                    <a:pt x="8449983" y="2542603"/>
                  </a:lnTo>
                  <a:lnTo>
                    <a:pt x="8475434" y="2089505"/>
                  </a:lnTo>
                  <a:lnTo>
                    <a:pt x="8483092" y="1938362"/>
                  </a:lnTo>
                  <a:lnTo>
                    <a:pt x="8487499" y="1837588"/>
                  </a:lnTo>
                  <a:lnTo>
                    <a:pt x="8491169" y="1736813"/>
                  </a:lnTo>
                  <a:lnTo>
                    <a:pt x="8493963" y="1636039"/>
                  </a:lnTo>
                  <a:lnTo>
                    <a:pt x="8494966" y="1585658"/>
                  </a:lnTo>
                  <a:lnTo>
                    <a:pt x="8495703" y="1535277"/>
                  </a:lnTo>
                  <a:lnTo>
                    <a:pt x="8496135" y="1484909"/>
                  </a:lnTo>
                  <a:lnTo>
                    <a:pt x="8496236" y="1434528"/>
                  </a:lnTo>
                  <a:close/>
                </a:path>
              </a:pathLst>
            </a:custGeom>
            <a:solidFill>
              <a:srgbClr val="2B3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2013" y="2952718"/>
              <a:ext cx="200032" cy="1810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57819" y="4611359"/>
              <a:ext cx="847725" cy="146050"/>
            </a:xfrm>
            <a:custGeom>
              <a:avLst/>
              <a:gdLst/>
              <a:ahLst/>
              <a:cxnLst/>
              <a:rect l="l" t="t" r="r" b="b"/>
              <a:pathLst>
                <a:path w="847725" h="146050">
                  <a:moveTo>
                    <a:pt x="298635" y="0"/>
                  </a:moveTo>
                  <a:lnTo>
                    <a:pt x="275322" y="13918"/>
                  </a:lnTo>
                  <a:lnTo>
                    <a:pt x="244811" y="43036"/>
                  </a:lnTo>
                  <a:lnTo>
                    <a:pt x="203003" y="87132"/>
                  </a:lnTo>
                  <a:lnTo>
                    <a:pt x="185098" y="62284"/>
                  </a:lnTo>
                  <a:lnTo>
                    <a:pt x="164157" y="40015"/>
                  </a:lnTo>
                  <a:lnTo>
                    <a:pt x="140477" y="20584"/>
                  </a:lnTo>
                  <a:lnTo>
                    <a:pt x="114357" y="4252"/>
                  </a:lnTo>
                  <a:lnTo>
                    <a:pt x="91102" y="13489"/>
                  </a:lnTo>
                  <a:lnTo>
                    <a:pt x="59858" y="43355"/>
                  </a:lnTo>
                  <a:lnTo>
                    <a:pt x="28400" y="77964"/>
                  </a:lnTo>
                  <a:lnTo>
                    <a:pt x="4502" y="101432"/>
                  </a:lnTo>
                  <a:lnTo>
                    <a:pt x="0" y="112630"/>
                  </a:lnTo>
                  <a:lnTo>
                    <a:pt x="5153" y="122044"/>
                  </a:lnTo>
                  <a:lnTo>
                    <a:pt x="15664" y="126039"/>
                  </a:lnTo>
                  <a:lnTo>
                    <a:pt x="27235" y="120977"/>
                  </a:lnTo>
                  <a:lnTo>
                    <a:pt x="109150" y="37780"/>
                  </a:lnTo>
                  <a:lnTo>
                    <a:pt x="148024" y="68377"/>
                  </a:lnTo>
                  <a:lnTo>
                    <a:pt x="173253" y="102172"/>
                  </a:lnTo>
                  <a:lnTo>
                    <a:pt x="191768" y="124865"/>
                  </a:lnTo>
                  <a:lnTo>
                    <a:pt x="210496" y="122158"/>
                  </a:lnTo>
                  <a:lnTo>
                    <a:pt x="253803" y="78127"/>
                  </a:lnTo>
                  <a:lnTo>
                    <a:pt x="270631" y="58466"/>
                  </a:lnTo>
                  <a:lnTo>
                    <a:pt x="289744" y="39900"/>
                  </a:lnTo>
                  <a:lnTo>
                    <a:pt x="309239" y="34393"/>
                  </a:lnTo>
                  <a:lnTo>
                    <a:pt x="327209" y="53909"/>
                  </a:lnTo>
                  <a:lnTo>
                    <a:pt x="361825" y="101950"/>
                  </a:lnTo>
                  <a:lnTo>
                    <a:pt x="383790" y="128558"/>
                  </a:lnTo>
                  <a:lnTo>
                    <a:pt x="400393" y="136090"/>
                  </a:lnTo>
                  <a:lnTo>
                    <a:pt x="418922" y="126905"/>
                  </a:lnTo>
                  <a:lnTo>
                    <a:pt x="446665" y="103361"/>
                  </a:lnTo>
                  <a:lnTo>
                    <a:pt x="513032" y="50168"/>
                  </a:lnTo>
                  <a:lnTo>
                    <a:pt x="530711" y="52718"/>
                  </a:lnTo>
                  <a:lnTo>
                    <a:pt x="546080" y="68722"/>
                  </a:lnTo>
                  <a:lnTo>
                    <a:pt x="561270" y="91437"/>
                  </a:lnTo>
                  <a:lnTo>
                    <a:pt x="602418" y="145971"/>
                  </a:lnTo>
                  <a:lnTo>
                    <a:pt x="627844" y="145203"/>
                  </a:lnTo>
                  <a:lnTo>
                    <a:pt x="658663" y="112460"/>
                  </a:lnTo>
                  <a:lnTo>
                    <a:pt x="689840" y="72096"/>
                  </a:lnTo>
                  <a:lnTo>
                    <a:pt x="716337" y="48460"/>
                  </a:lnTo>
                  <a:lnTo>
                    <a:pt x="743124" y="53691"/>
                  </a:lnTo>
                  <a:lnTo>
                    <a:pt x="770423" y="79828"/>
                  </a:lnTo>
                  <a:lnTo>
                    <a:pt x="796079" y="112363"/>
                  </a:lnTo>
                  <a:lnTo>
                    <a:pt x="817937" y="136789"/>
                  </a:lnTo>
                  <a:lnTo>
                    <a:pt x="829298" y="142196"/>
                  </a:lnTo>
                  <a:lnTo>
                    <a:pt x="840718" y="138748"/>
                  </a:lnTo>
                  <a:lnTo>
                    <a:pt x="847351" y="129856"/>
                  </a:lnTo>
                  <a:lnTo>
                    <a:pt x="803175" y="70396"/>
                  </a:lnTo>
                  <a:lnTo>
                    <a:pt x="771026" y="36538"/>
                  </a:lnTo>
                  <a:lnTo>
                    <a:pt x="719107" y="15739"/>
                  </a:lnTo>
                  <a:lnTo>
                    <a:pt x="691983" y="30236"/>
                  </a:lnTo>
                  <a:lnTo>
                    <a:pt x="659180" y="62290"/>
                  </a:lnTo>
                  <a:lnTo>
                    <a:pt x="617023" y="112621"/>
                  </a:lnTo>
                  <a:lnTo>
                    <a:pt x="583343" y="65129"/>
                  </a:lnTo>
                  <a:lnTo>
                    <a:pt x="557708" y="34031"/>
                  </a:lnTo>
                  <a:lnTo>
                    <a:pt x="537064" y="17703"/>
                  </a:lnTo>
                  <a:lnTo>
                    <a:pt x="518360" y="14521"/>
                  </a:lnTo>
                  <a:lnTo>
                    <a:pt x="498542" y="22860"/>
                  </a:lnTo>
                  <a:lnTo>
                    <a:pt x="474559" y="41096"/>
                  </a:lnTo>
                  <a:lnTo>
                    <a:pt x="443357" y="67603"/>
                  </a:lnTo>
                  <a:lnTo>
                    <a:pt x="401885" y="100759"/>
                  </a:lnTo>
                  <a:lnTo>
                    <a:pt x="366375" y="51661"/>
                  </a:lnTo>
                  <a:lnTo>
                    <a:pt x="340063" y="18649"/>
                  </a:lnTo>
                  <a:lnTo>
                    <a:pt x="318849" y="1503"/>
                  </a:lnTo>
                  <a:lnTo>
                    <a:pt x="298635" y="0"/>
                  </a:lnTo>
                  <a:close/>
                </a:path>
              </a:pathLst>
            </a:custGeom>
            <a:solidFill>
              <a:srgbClr val="2B3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5269" y="344042"/>
              <a:ext cx="132988" cy="9386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1537" y="621030"/>
            <a:ext cx="3294379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245" dirty="0">
                <a:latin typeface="Cambria"/>
                <a:cs typeface="Cambria"/>
              </a:rPr>
              <a:t>AQI</a:t>
            </a:r>
            <a:r>
              <a:rPr sz="2750" spc="170" dirty="0">
                <a:latin typeface="Cambria"/>
                <a:cs typeface="Cambria"/>
              </a:rPr>
              <a:t> </a:t>
            </a:r>
            <a:r>
              <a:rPr sz="2750" spc="240" dirty="0">
                <a:latin typeface="Cambria"/>
                <a:cs typeface="Cambria"/>
              </a:rPr>
              <a:t>FRAMEWORK</a:t>
            </a:r>
            <a:endParaRPr sz="275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3525" y="2000250"/>
            <a:ext cx="4067175" cy="6096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7067" y="1261110"/>
            <a:ext cx="6337300" cy="3140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565"/>
              </a:lnSpc>
              <a:spcBef>
                <a:spcPts val="130"/>
              </a:spcBef>
              <a:tabLst>
                <a:tab pos="384175" algn="l"/>
              </a:tabLst>
            </a:pPr>
            <a:r>
              <a:rPr sz="2150" spc="2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z="2000" b="1" dirty="0">
                <a:solidFill>
                  <a:srgbClr val="2B3546"/>
                </a:solidFill>
                <a:latin typeface="Arial"/>
                <a:cs typeface="Arial"/>
              </a:rPr>
              <a:t>The</a:t>
            </a:r>
            <a:r>
              <a:rPr sz="2000" b="1" spc="-14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2B3546"/>
                </a:solidFill>
                <a:latin typeface="Arial"/>
                <a:cs typeface="Arial"/>
              </a:rPr>
              <a:t>following</a:t>
            </a:r>
            <a:r>
              <a:rPr sz="2000" b="1" spc="-11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2B3546"/>
                </a:solidFill>
                <a:latin typeface="Arial"/>
                <a:cs typeface="Arial"/>
              </a:rPr>
              <a:t>formula</a:t>
            </a:r>
            <a:r>
              <a:rPr sz="2000" b="1" spc="1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2B3546"/>
                </a:solidFill>
                <a:latin typeface="Arial"/>
                <a:cs typeface="Arial"/>
              </a:rPr>
              <a:t>is</a:t>
            </a:r>
            <a:r>
              <a:rPr sz="2000" b="1" spc="-11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2B3546"/>
                </a:solidFill>
                <a:latin typeface="Arial"/>
                <a:cs typeface="Arial"/>
              </a:rPr>
              <a:t>used</a:t>
            </a:r>
            <a:r>
              <a:rPr sz="2000" b="1" spc="-10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2B3546"/>
                </a:solidFill>
                <a:latin typeface="Arial"/>
                <a:cs typeface="Arial"/>
              </a:rPr>
              <a:t>to</a:t>
            </a:r>
            <a:r>
              <a:rPr sz="2000" b="1" spc="-4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2B3546"/>
                </a:solidFill>
                <a:latin typeface="Arial"/>
                <a:cs typeface="Arial"/>
              </a:rPr>
              <a:t>convert</a:t>
            </a:r>
            <a:r>
              <a:rPr sz="2000" b="1" spc="-17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2B3546"/>
                </a:solidFill>
                <a:latin typeface="Arial"/>
                <a:cs typeface="Arial"/>
              </a:rPr>
              <a:t>measured</a:t>
            </a:r>
            <a:endParaRPr sz="2000">
              <a:latin typeface="Arial"/>
              <a:cs typeface="Arial"/>
            </a:endParaRPr>
          </a:p>
          <a:p>
            <a:pPr marL="384175">
              <a:lnSpc>
                <a:spcPts val="2385"/>
              </a:lnSpc>
            </a:pPr>
            <a:r>
              <a:rPr sz="2000" b="1" spc="-50" dirty="0">
                <a:solidFill>
                  <a:srgbClr val="2B3546"/>
                </a:solidFill>
                <a:latin typeface="Arial"/>
                <a:cs typeface="Arial"/>
              </a:rPr>
              <a:t>p</a:t>
            </a:r>
            <a:r>
              <a:rPr sz="2000" b="1" spc="-65" dirty="0">
                <a:solidFill>
                  <a:srgbClr val="2B3546"/>
                </a:solidFill>
                <a:latin typeface="Arial"/>
                <a:cs typeface="Arial"/>
              </a:rPr>
              <a:t>o</a:t>
            </a:r>
            <a:r>
              <a:rPr sz="2000" b="1" spc="40" dirty="0">
                <a:solidFill>
                  <a:srgbClr val="2B3546"/>
                </a:solidFill>
                <a:latin typeface="Arial"/>
                <a:cs typeface="Arial"/>
              </a:rPr>
              <a:t>ll</a:t>
            </a:r>
            <a:r>
              <a:rPr sz="2000" b="1" spc="-100" dirty="0">
                <a:solidFill>
                  <a:srgbClr val="2B3546"/>
                </a:solidFill>
                <a:latin typeface="Arial"/>
                <a:cs typeface="Arial"/>
              </a:rPr>
              <a:t>u</a:t>
            </a:r>
            <a:r>
              <a:rPr sz="2000" b="1" spc="80" dirty="0">
                <a:solidFill>
                  <a:srgbClr val="2B3546"/>
                </a:solidFill>
                <a:latin typeface="Arial"/>
                <a:cs typeface="Arial"/>
              </a:rPr>
              <a:t>t</a:t>
            </a:r>
            <a:r>
              <a:rPr sz="2000" b="1" spc="10" dirty="0">
                <a:solidFill>
                  <a:srgbClr val="2B3546"/>
                </a:solidFill>
                <a:latin typeface="Arial"/>
                <a:cs typeface="Arial"/>
              </a:rPr>
              <a:t>a</a:t>
            </a:r>
            <a:r>
              <a:rPr sz="2000" b="1" spc="-25" dirty="0">
                <a:solidFill>
                  <a:srgbClr val="2B3546"/>
                </a:solidFill>
                <a:latin typeface="Arial"/>
                <a:cs typeface="Arial"/>
              </a:rPr>
              <a:t>n</a:t>
            </a:r>
            <a:r>
              <a:rPr sz="2000" b="1" spc="70" dirty="0">
                <a:solidFill>
                  <a:srgbClr val="2B3546"/>
                </a:solidFill>
                <a:latin typeface="Arial"/>
                <a:cs typeface="Arial"/>
              </a:rPr>
              <a:t>t</a:t>
            </a:r>
            <a:r>
              <a:rPr sz="2000" b="1" spc="-17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2B3546"/>
                </a:solidFill>
                <a:latin typeface="Arial"/>
                <a:cs typeface="Arial"/>
              </a:rPr>
              <a:t>c</a:t>
            </a:r>
            <a:r>
              <a:rPr sz="2000" b="1" spc="-100" dirty="0">
                <a:solidFill>
                  <a:srgbClr val="2B3546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2B3546"/>
                </a:solidFill>
                <a:latin typeface="Arial"/>
                <a:cs typeface="Arial"/>
              </a:rPr>
              <a:t>n</a:t>
            </a:r>
            <a:r>
              <a:rPr sz="2000" b="1" spc="-145" dirty="0">
                <a:solidFill>
                  <a:srgbClr val="2B3546"/>
                </a:solidFill>
                <a:latin typeface="Arial"/>
                <a:cs typeface="Arial"/>
              </a:rPr>
              <a:t>c</a:t>
            </a:r>
            <a:r>
              <a:rPr sz="2000" b="1" spc="10" dirty="0">
                <a:solidFill>
                  <a:srgbClr val="2B3546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2B3546"/>
                </a:solidFill>
                <a:latin typeface="Arial"/>
                <a:cs typeface="Arial"/>
              </a:rPr>
              <a:t>n</a:t>
            </a:r>
            <a:r>
              <a:rPr sz="2000" b="1" spc="80" dirty="0">
                <a:solidFill>
                  <a:srgbClr val="2B3546"/>
                </a:solidFill>
                <a:latin typeface="Arial"/>
                <a:cs typeface="Arial"/>
              </a:rPr>
              <a:t>t</a:t>
            </a:r>
            <a:r>
              <a:rPr sz="2000" b="1" spc="-20" dirty="0">
                <a:solidFill>
                  <a:srgbClr val="2B3546"/>
                </a:solidFill>
                <a:latin typeface="Arial"/>
                <a:cs typeface="Arial"/>
              </a:rPr>
              <a:t>r</a:t>
            </a:r>
            <a:r>
              <a:rPr sz="2000" b="1" spc="-75" dirty="0">
                <a:solidFill>
                  <a:srgbClr val="2B3546"/>
                </a:solidFill>
                <a:latin typeface="Arial"/>
                <a:cs typeface="Arial"/>
              </a:rPr>
              <a:t>a</a:t>
            </a:r>
            <a:r>
              <a:rPr sz="2000" b="1" spc="80" dirty="0">
                <a:solidFill>
                  <a:srgbClr val="2B3546"/>
                </a:solidFill>
                <a:latin typeface="Arial"/>
                <a:cs typeface="Arial"/>
              </a:rPr>
              <a:t>t</a:t>
            </a:r>
            <a:r>
              <a:rPr sz="2000" b="1" spc="-110" dirty="0">
                <a:solidFill>
                  <a:srgbClr val="2B3546"/>
                </a:solidFill>
                <a:latin typeface="Arial"/>
                <a:cs typeface="Arial"/>
              </a:rPr>
              <a:t>i</a:t>
            </a:r>
            <a:r>
              <a:rPr sz="2000" b="1" spc="-100" dirty="0">
                <a:solidFill>
                  <a:srgbClr val="2B3546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2B3546"/>
                </a:solidFill>
                <a:latin typeface="Arial"/>
                <a:cs typeface="Arial"/>
              </a:rPr>
              <a:t>n</a:t>
            </a:r>
            <a:r>
              <a:rPr sz="2000" b="1" spc="-135" dirty="0">
                <a:solidFill>
                  <a:srgbClr val="2B3546"/>
                </a:solidFill>
                <a:latin typeface="Arial"/>
                <a:cs typeface="Arial"/>
              </a:rPr>
              <a:t>s</a:t>
            </a:r>
            <a:r>
              <a:rPr sz="2000" b="1" spc="-26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2B3546"/>
                </a:solidFill>
                <a:latin typeface="Arial"/>
                <a:cs typeface="Arial"/>
              </a:rPr>
              <a:t>t</a:t>
            </a:r>
            <a:r>
              <a:rPr sz="2000" b="1" spc="-80" dirty="0">
                <a:solidFill>
                  <a:srgbClr val="2B3546"/>
                </a:solidFill>
                <a:latin typeface="Arial"/>
                <a:cs typeface="Arial"/>
              </a:rPr>
              <a:t>o</a:t>
            </a:r>
            <a:r>
              <a:rPr sz="2000" b="1" spc="-1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2B3546"/>
                </a:solidFill>
                <a:latin typeface="Arial"/>
                <a:cs typeface="Arial"/>
              </a:rPr>
              <a:t>a</a:t>
            </a:r>
            <a:r>
              <a:rPr sz="2000" b="1" spc="-55" dirty="0">
                <a:solidFill>
                  <a:srgbClr val="2B3546"/>
                </a:solidFill>
                <a:latin typeface="Arial"/>
                <a:cs typeface="Arial"/>
              </a:rPr>
              <a:t>n</a:t>
            </a:r>
            <a:r>
              <a:rPr sz="2000" b="1" spc="-7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2B3546"/>
                </a:solidFill>
                <a:latin typeface="Arial"/>
                <a:cs typeface="Arial"/>
              </a:rPr>
              <a:t>A</a:t>
            </a:r>
            <a:r>
              <a:rPr sz="2000" b="1" spc="15" dirty="0">
                <a:solidFill>
                  <a:srgbClr val="2B3546"/>
                </a:solidFill>
                <a:latin typeface="Arial"/>
                <a:cs typeface="Arial"/>
              </a:rPr>
              <a:t>Q</a:t>
            </a:r>
            <a:r>
              <a:rPr sz="2000" b="1" spc="-35" dirty="0">
                <a:solidFill>
                  <a:srgbClr val="2B3546"/>
                </a:solidFill>
                <a:latin typeface="Arial"/>
                <a:cs typeface="Arial"/>
              </a:rPr>
              <a:t>I</a:t>
            </a:r>
            <a:r>
              <a:rPr sz="2000" b="1" spc="-190" dirty="0">
                <a:solidFill>
                  <a:srgbClr val="2B3546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99415" indent="-91440">
              <a:lnSpc>
                <a:spcPct val="100000"/>
              </a:lnSpc>
              <a:spcBef>
                <a:spcPts val="2005"/>
              </a:spcBef>
              <a:buClr>
                <a:srgbClr val="000000"/>
              </a:buClr>
              <a:buSzPct val="95000"/>
              <a:buFont typeface="Arial MT"/>
              <a:buChar char="•"/>
              <a:tabLst>
                <a:tab pos="400050" algn="l"/>
              </a:tabLst>
            </a:pPr>
            <a:r>
              <a:rPr sz="2000" spc="-8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-140" dirty="0">
                <a:solidFill>
                  <a:srgbClr val="212121"/>
                </a:solidFill>
                <a:latin typeface="Tahoma"/>
                <a:cs typeface="Tahoma"/>
              </a:rPr>
              <a:t>QI</a:t>
            </a:r>
            <a:r>
              <a:rPr sz="2000" spc="-3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450" dirty="0">
                <a:solidFill>
                  <a:srgbClr val="212121"/>
                </a:solidFill>
                <a:latin typeface="Tahoma"/>
                <a:cs typeface="Tahoma"/>
              </a:rPr>
              <a:t>=</a:t>
            </a:r>
            <a:r>
              <a:rPr sz="2000" spc="-21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th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-140" dirty="0">
                <a:solidFill>
                  <a:srgbClr val="212121"/>
                </a:solidFill>
                <a:latin typeface="Tahoma"/>
                <a:cs typeface="Tahoma"/>
              </a:rPr>
              <a:t>QI</a:t>
            </a:r>
            <a:r>
              <a:rPr sz="2000" spc="-2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sz="2000" spc="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-20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000" spc="-2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th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sz="2000" spc="3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65" dirty="0">
                <a:solidFill>
                  <a:srgbClr val="212121"/>
                </a:solidFill>
                <a:latin typeface="Tahoma"/>
                <a:cs typeface="Tahoma"/>
              </a:rPr>
              <a:t>ll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ut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000" spc="15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  <a:p>
            <a:pPr marL="399415" indent="-9144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5000"/>
              <a:buFont typeface="Arial MT"/>
              <a:buChar char="•"/>
              <a:tabLst>
                <a:tab pos="400050" algn="l"/>
              </a:tabLst>
            </a:pPr>
            <a:r>
              <a:rPr sz="2000" spc="-80" dirty="0">
                <a:solidFill>
                  <a:srgbClr val="212121"/>
                </a:solidFill>
                <a:latin typeface="Tahoma"/>
                <a:cs typeface="Tahoma"/>
              </a:rPr>
              <a:t>C</a:t>
            </a:r>
            <a:r>
              <a:rPr sz="2000" spc="20" dirty="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sz="2000" spc="-25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450" dirty="0">
                <a:solidFill>
                  <a:srgbClr val="212121"/>
                </a:solidFill>
                <a:latin typeface="Tahoma"/>
                <a:cs typeface="Tahoma"/>
              </a:rPr>
              <a:t>=</a:t>
            </a:r>
            <a:r>
              <a:rPr sz="2000" spc="-21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th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000" spc="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000" spc="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000" spc="-15" dirty="0">
                <a:solidFill>
                  <a:srgbClr val="212121"/>
                </a:solidFill>
                <a:latin typeface="Tahoma"/>
                <a:cs typeface="Tahoma"/>
              </a:rPr>
              <a:t>d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20" dirty="0">
                <a:solidFill>
                  <a:srgbClr val="212121"/>
                </a:solidFill>
                <a:latin typeface="Tahoma"/>
                <a:cs typeface="Tahoma"/>
              </a:rPr>
              <a:t>d</a:t>
            </a:r>
            <a:r>
              <a:rPr sz="2000" spc="-3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12121"/>
                </a:solidFill>
                <a:latin typeface="Tahoma"/>
                <a:cs typeface="Tahoma"/>
              </a:rPr>
              <a:t>c</a:t>
            </a:r>
            <a:r>
              <a:rPr sz="2000" spc="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000" spc="-30" dirty="0">
                <a:solidFill>
                  <a:srgbClr val="212121"/>
                </a:solidFill>
                <a:latin typeface="Tahoma"/>
                <a:cs typeface="Tahoma"/>
              </a:rPr>
              <a:t>c</a:t>
            </a:r>
            <a:r>
              <a:rPr sz="2000" spc="-8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60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000" spc="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-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000" spc="-39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-45" dirty="0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sz="2000" spc="-2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th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sz="2000" spc="3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65" dirty="0">
                <a:solidFill>
                  <a:srgbClr val="212121"/>
                </a:solidFill>
                <a:latin typeface="Tahoma"/>
                <a:cs typeface="Tahoma"/>
              </a:rPr>
              <a:t>ll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ut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000" spc="15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  <a:p>
            <a:pPr marL="398780" indent="-9080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5000"/>
              <a:buFont typeface="Arial MT"/>
              <a:buChar char="•"/>
              <a:tabLst>
                <a:tab pos="399415" algn="l"/>
              </a:tabLst>
            </a:pPr>
            <a:r>
              <a:rPr sz="2000" spc="15" dirty="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sz="2000" spc="20" dirty="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sz="2000" spc="-5" dirty="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sz="2000" spc="40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000" spc="-30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450" dirty="0">
                <a:solidFill>
                  <a:srgbClr val="212121"/>
                </a:solidFill>
                <a:latin typeface="Tahoma"/>
                <a:cs typeface="Tahoma"/>
              </a:rPr>
              <a:t>=</a:t>
            </a:r>
            <a:r>
              <a:rPr sz="2000" spc="-21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5" dirty="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sz="2000" spc="-30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000" spc="-8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5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-25" dirty="0">
                <a:solidFill>
                  <a:srgbClr val="212121"/>
                </a:solidFill>
                <a:latin typeface="Tahoma"/>
                <a:cs typeface="Tahoma"/>
              </a:rPr>
              <a:t>k</a:t>
            </a:r>
            <a:r>
              <a:rPr sz="2000" spc="15" dirty="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sz="2000" spc="3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60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000" spc="15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-41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5" dirty="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sz="2000" spc="-5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15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-2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000" spc="-45" dirty="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sz="2000" spc="-2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212121"/>
                </a:solidFill>
                <a:latin typeface="Tahoma"/>
                <a:cs typeface="Tahoma"/>
              </a:rPr>
              <a:t>g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000" spc="-8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5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20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000" spc="-2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5" dirty="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sz="2000" spc="-5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000" spc="-31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-20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000" spc="-2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q</a:t>
            </a:r>
            <a:r>
              <a:rPr sz="2000" spc="20" dirty="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000" spc="-5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60" dirty="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000" spc="-3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1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-229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212121"/>
                </a:solidFill>
                <a:latin typeface="Tahoma"/>
                <a:cs typeface="Tahoma"/>
              </a:rPr>
              <a:t>C</a:t>
            </a:r>
            <a:r>
              <a:rPr sz="2000" spc="15" dirty="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endParaRPr sz="2000">
              <a:latin typeface="Tahoma"/>
              <a:cs typeface="Tahoma"/>
            </a:endParaRPr>
          </a:p>
          <a:p>
            <a:pPr marL="398780" indent="-9080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5000"/>
              <a:buFont typeface="Arial MT"/>
              <a:buChar char="•"/>
              <a:tabLst>
                <a:tab pos="399415" algn="l"/>
              </a:tabLst>
            </a:pPr>
            <a:r>
              <a:rPr sz="2000" spc="15" dirty="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sz="2000" spc="20" dirty="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sz="2000" spc="-25" dirty="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000" spc="1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-229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450" dirty="0">
                <a:solidFill>
                  <a:srgbClr val="212121"/>
                </a:solidFill>
                <a:latin typeface="Tahoma"/>
                <a:cs typeface="Tahoma"/>
              </a:rPr>
              <a:t>=</a:t>
            </a:r>
            <a:r>
              <a:rPr sz="2000" spc="-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5" dirty="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sz="2000" spc="-30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000" spc="-8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5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-25" dirty="0">
                <a:solidFill>
                  <a:srgbClr val="212121"/>
                </a:solidFill>
                <a:latin typeface="Tahoma"/>
                <a:cs typeface="Tahoma"/>
              </a:rPr>
              <a:t>k</a:t>
            </a:r>
            <a:r>
              <a:rPr sz="2000" spc="15" dirty="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sz="2000" spc="3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60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000" spc="15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-3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5" dirty="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sz="2000" spc="-5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15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-3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000" spc="-45" dirty="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sz="2000" spc="-2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000" spc="-8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70" dirty="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sz="2000" spc="-45" dirty="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sz="2000" spc="-20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5" dirty="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sz="2000" spc="-5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000" spc="-31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-20" dirty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sz="2000" spc="-2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q</a:t>
            </a:r>
            <a:r>
              <a:rPr sz="2000" spc="20" dirty="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000" spc="-5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60" dirty="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000" spc="-3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1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-229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212121"/>
                </a:solidFill>
                <a:latin typeface="Tahoma"/>
                <a:cs typeface="Tahoma"/>
              </a:rPr>
              <a:t>C</a:t>
            </a:r>
            <a:r>
              <a:rPr sz="2000" spc="15" dirty="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endParaRPr sz="2000">
              <a:latin typeface="Tahoma"/>
              <a:cs typeface="Tahoma"/>
            </a:endParaRPr>
          </a:p>
          <a:p>
            <a:pPr marL="399415" indent="-91440">
              <a:lnSpc>
                <a:spcPct val="100000"/>
              </a:lnSpc>
              <a:buClr>
                <a:srgbClr val="000000"/>
              </a:buClr>
              <a:buSzPct val="95000"/>
              <a:buFont typeface="Arial MT"/>
              <a:buChar char="•"/>
              <a:tabLst>
                <a:tab pos="400050" algn="l"/>
              </a:tabLst>
            </a:pPr>
            <a:r>
              <a:rPr sz="2000" spc="-22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sz="2000" spc="40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000" spc="-30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450" dirty="0">
                <a:solidFill>
                  <a:srgbClr val="212121"/>
                </a:solidFill>
                <a:latin typeface="Tahoma"/>
                <a:cs typeface="Tahoma"/>
              </a:rPr>
              <a:t>=</a:t>
            </a:r>
            <a:r>
              <a:rPr sz="2000" spc="-21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th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-140" dirty="0">
                <a:solidFill>
                  <a:srgbClr val="212121"/>
                </a:solidFill>
                <a:latin typeface="Tahoma"/>
                <a:cs typeface="Tahoma"/>
              </a:rPr>
              <a:t>QI</a:t>
            </a:r>
            <a:r>
              <a:rPr sz="2000" spc="-3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12121"/>
                </a:solidFill>
                <a:latin typeface="Tahoma"/>
                <a:cs typeface="Tahoma"/>
              </a:rPr>
              <a:t>v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65" dirty="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3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12121"/>
                </a:solidFill>
                <a:latin typeface="Tahoma"/>
                <a:cs typeface="Tahoma"/>
              </a:rPr>
              <a:t>c</a:t>
            </a:r>
            <a:r>
              <a:rPr sz="2000" spc="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rr</a:t>
            </a:r>
            <a:r>
              <a:rPr sz="2000" spc="-8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75" dirty="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sz="2000" spc="15" dirty="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sz="2000" spc="3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000" spc="40" dirty="0">
                <a:solidFill>
                  <a:srgbClr val="212121"/>
                </a:solidFill>
                <a:latin typeface="Tahoma"/>
                <a:cs typeface="Tahoma"/>
              </a:rPr>
              <a:t>d</a:t>
            </a:r>
            <a:r>
              <a:rPr sz="2000" spc="3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000" spc="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000" spc="-85" dirty="0">
                <a:solidFill>
                  <a:srgbClr val="212121"/>
                </a:solidFill>
                <a:latin typeface="Tahoma"/>
                <a:cs typeface="Tahoma"/>
              </a:rPr>
              <a:t>g</a:t>
            </a:r>
            <a:r>
              <a:rPr sz="2000" spc="-30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1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-30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sz="2000" spc="20" dirty="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sz="2000" spc="40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  <a:p>
            <a:pPr marL="399415" indent="-9144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5000"/>
              <a:buFont typeface="Arial MT"/>
              <a:buChar char="•"/>
              <a:tabLst>
                <a:tab pos="400050" algn="l"/>
              </a:tabLst>
            </a:pPr>
            <a:r>
              <a:rPr sz="2000" spc="-22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000" spc="65" dirty="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000" spc="1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-229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450" dirty="0">
                <a:solidFill>
                  <a:srgbClr val="212121"/>
                </a:solidFill>
                <a:latin typeface="Tahoma"/>
                <a:cs typeface="Tahoma"/>
              </a:rPr>
              <a:t>=</a:t>
            </a:r>
            <a:r>
              <a:rPr sz="2000" spc="-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th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-140" dirty="0">
                <a:solidFill>
                  <a:srgbClr val="212121"/>
                </a:solidFill>
                <a:latin typeface="Tahoma"/>
                <a:cs typeface="Tahoma"/>
              </a:rPr>
              <a:t>QI</a:t>
            </a:r>
            <a:r>
              <a:rPr sz="2000" spc="-2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12121"/>
                </a:solidFill>
                <a:latin typeface="Tahoma"/>
                <a:cs typeface="Tahoma"/>
              </a:rPr>
              <a:t>v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65" dirty="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3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12121"/>
                </a:solidFill>
                <a:latin typeface="Tahoma"/>
                <a:cs typeface="Tahoma"/>
              </a:rPr>
              <a:t>c</a:t>
            </a:r>
            <a:r>
              <a:rPr sz="2000" spc="3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rr</a:t>
            </a:r>
            <a:r>
              <a:rPr sz="2000" spc="-85" dirty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sz="2000" spc="-75" dirty="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sz="2000" spc="15" dirty="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sz="2000" spc="35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000" spc="40" dirty="0">
                <a:solidFill>
                  <a:srgbClr val="212121"/>
                </a:solidFill>
                <a:latin typeface="Tahoma"/>
                <a:cs typeface="Tahoma"/>
              </a:rPr>
              <a:t>d</a:t>
            </a:r>
            <a:r>
              <a:rPr sz="2000" spc="35" dirty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sz="2000" spc="5" dirty="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sz="2000" spc="-85" dirty="0">
                <a:solidFill>
                  <a:srgbClr val="212121"/>
                </a:solidFill>
                <a:latin typeface="Tahoma"/>
                <a:cs typeface="Tahoma"/>
              </a:rPr>
              <a:t>g</a:t>
            </a:r>
            <a:r>
              <a:rPr sz="2000" spc="-3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sz="2000" spc="1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sz="2000" spc="-229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sz="2000" spc="20" dirty="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sz="2000" spc="-25" dirty="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sz="2000" spc="10" dirty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11</a:t>
            </a:fld>
            <a:endParaRPr spc="-37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537" y="708977"/>
            <a:ext cx="5114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solidFill>
                  <a:srgbClr val="2B3546"/>
                </a:solidFill>
                <a:latin typeface="Cambria"/>
                <a:cs typeface="Cambria"/>
              </a:rPr>
              <a:t>CONCENTRATION</a:t>
            </a:r>
            <a:r>
              <a:rPr sz="1800" b="1" spc="145" dirty="0">
                <a:solidFill>
                  <a:srgbClr val="2B3546"/>
                </a:solidFill>
                <a:latin typeface="Cambria"/>
                <a:cs typeface="Cambria"/>
              </a:rPr>
              <a:t> </a:t>
            </a:r>
            <a:r>
              <a:rPr sz="1800" b="1" spc="155" dirty="0">
                <a:solidFill>
                  <a:srgbClr val="2B3546"/>
                </a:solidFill>
                <a:latin typeface="Cambria"/>
                <a:cs typeface="Cambria"/>
              </a:rPr>
              <a:t>RANGE</a:t>
            </a:r>
            <a:r>
              <a:rPr sz="1800" b="1" spc="75" dirty="0">
                <a:solidFill>
                  <a:srgbClr val="2B3546"/>
                </a:solidFill>
                <a:latin typeface="Cambria"/>
                <a:cs typeface="Cambria"/>
              </a:rPr>
              <a:t> </a:t>
            </a:r>
            <a:r>
              <a:rPr sz="1800" b="1" spc="150" dirty="0">
                <a:solidFill>
                  <a:srgbClr val="2B3546"/>
                </a:solidFill>
                <a:latin typeface="Cambria"/>
                <a:cs typeface="Cambria"/>
              </a:rPr>
              <a:t>OF</a:t>
            </a:r>
            <a:r>
              <a:rPr sz="1800" b="1" spc="110" dirty="0">
                <a:solidFill>
                  <a:srgbClr val="2B3546"/>
                </a:solidFill>
                <a:latin typeface="Cambria"/>
                <a:cs typeface="Cambria"/>
              </a:rPr>
              <a:t> </a:t>
            </a:r>
            <a:r>
              <a:rPr sz="1800" b="1" spc="145" dirty="0">
                <a:solidFill>
                  <a:srgbClr val="2B3546"/>
                </a:solidFill>
                <a:latin typeface="Cambria"/>
                <a:cs typeface="Cambria"/>
              </a:rPr>
              <a:t>POLLUTANTS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1323975"/>
            <a:ext cx="6200775" cy="32575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12</a:t>
            </a:fld>
            <a:endParaRPr spc="-37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650" y="333375"/>
            <a:ext cx="8534400" cy="4533900"/>
            <a:chOff x="247650" y="333375"/>
            <a:chExt cx="8534400" cy="4533900"/>
          </a:xfrm>
        </p:grpSpPr>
        <p:sp>
          <p:nvSpPr>
            <p:cNvPr id="3" name="object 3"/>
            <p:cNvSpPr/>
            <p:nvPr/>
          </p:nvSpPr>
          <p:spPr>
            <a:xfrm>
              <a:off x="247650" y="371474"/>
              <a:ext cx="8496300" cy="4495800"/>
            </a:xfrm>
            <a:custGeom>
              <a:avLst/>
              <a:gdLst/>
              <a:ahLst/>
              <a:cxnLst/>
              <a:rect l="l" t="t" r="r" b="b"/>
              <a:pathLst>
                <a:path w="8496300" h="4495800">
                  <a:moveTo>
                    <a:pt x="742784" y="4406443"/>
                  </a:moveTo>
                  <a:lnTo>
                    <a:pt x="715619" y="4362475"/>
                  </a:lnTo>
                  <a:lnTo>
                    <a:pt x="684555" y="4331335"/>
                  </a:lnTo>
                  <a:lnTo>
                    <a:pt x="673315" y="4334675"/>
                  </a:lnTo>
                  <a:lnTo>
                    <a:pt x="666559" y="4343832"/>
                  </a:lnTo>
                  <a:lnTo>
                    <a:pt x="669150" y="4355300"/>
                  </a:lnTo>
                  <a:lnTo>
                    <a:pt x="693039" y="4386072"/>
                  </a:lnTo>
                  <a:lnTo>
                    <a:pt x="698627" y="4392574"/>
                  </a:lnTo>
                  <a:lnTo>
                    <a:pt x="648601" y="4388409"/>
                  </a:lnTo>
                  <a:lnTo>
                    <a:pt x="597281" y="4383049"/>
                  </a:lnTo>
                  <a:lnTo>
                    <a:pt x="545325" y="4376064"/>
                  </a:lnTo>
                  <a:lnTo>
                    <a:pt x="493395" y="4366984"/>
                  </a:lnTo>
                  <a:lnTo>
                    <a:pt x="442175" y="4355350"/>
                  </a:lnTo>
                  <a:lnTo>
                    <a:pt x="392328" y="4340707"/>
                  </a:lnTo>
                  <a:lnTo>
                    <a:pt x="344538" y="4322597"/>
                  </a:lnTo>
                  <a:lnTo>
                    <a:pt x="299453" y="4300550"/>
                  </a:lnTo>
                  <a:lnTo>
                    <a:pt x="257911" y="4270426"/>
                  </a:lnTo>
                  <a:lnTo>
                    <a:pt x="220192" y="4235374"/>
                  </a:lnTo>
                  <a:lnTo>
                    <a:pt x="186169" y="4196219"/>
                  </a:lnTo>
                  <a:lnTo>
                    <a:pt x="155689" y="4153738"/>
                  </a:lnTo>
                  <a:lnTo>
                    <a:pt x="128638" y="4108729"/>
                  </a:lnTo>
                  <a:lnTo>
                    <a:pt x="104876" y="4061980"/>
                  </a:lnTo>
                  <a:lnTo>
                    <a:pt x="84264" y="4014305"/>
                  </a:lnTo>
                  <a:lnTo>
                    <a:pt x="66687" y="3966464"/>
                  </a:lnTo>
                  <a:lnTo>
                    <a:pt x="53936" y="3921747"/>
                  </a:lnTo>
                  <a:lnTo>
                    <a:pt x="43980" y="3876395"/>
                  </a:lnTo>
                  <a:lnTo>
                    <a:pt x="36817" y="3830548"/>
                  </a:lnTo>
                  <a:lnTo>
                    <a:pt x="32461" y="3784320"/>
                  </a:lnTo>
                  <a:lnTo>
                    <a:pt x="30949" y="3737838"/>
                  </a:lnTo>
                  <a:lnTo>
                    <a:pt x="26098" y="3726942"/>
                  </a:lnTo>
                  <a:lnTo>
                    <a:pt x="15430" y="3724402"/>
                  </a:lnTo>
                  <a:lnTo>
                    <a:pt x="4787" y="3729355"/>
                  </a:lnTo>
                  <a:lnTo>
                    <a:pt x="0" y="3740912"/>
                  </a:lnTo>
                  <a:lnTo>
                    <a:pt x="2006" y="3789515"/>
                  </a:lnTo>
                  <a:lnTo>
                    <a:pt x="6921" y="3838244"/>
                  </a:lnTo>
                  <a:lnTo>
                    <a:pt x="14706" y="3886822"/>
                  </a:lnTo>
                  <a:lnTo>
                    <a:pt x="25387" y="3934993"/>
                  </a:lnTo>
                  <a:lnTo>
                    <a:pt x="38963" y="3982504"/>
                  </a:lnTo>
                  <a:lnTo>
                    <a:pt x="55435" y="4029062"/>
                  </a:lnTo>
                  <a:lnTo>
                    <a:pt x="74790" y="4074426"/>
                  </a:lnTo>
                  <a:lnTo>
                    <a:pt x="97040" y="4118330"/>
                  </a:lnTo>
                  <a:lnTo>
                    <a:pt x="122199" y="4160494"/>
                  </a:lnTo>
                  <a:lnTo>
                    <a:pt x="150241" y="4200677"/>
                  </a:lnTo>
                  <a:lnTo>
                    <a:pt x="181190" y="4238587"/>
                  </a:lnTo>
                  <a:lnTo>
                    <a:pt x="215036" y="4273982"/>
                  </a:lnTo>
                  <a:lnTo>
                    <a:pt x="251790" y="4306582"/>
                  </a:lnTo>
                  <a:lnTo>
                    <a:pt x="294220" y="4332871"/>
                  </a:lnTo>
                  <a:lnTo>
                    <a:pt x="340283" y="4354766"/>
                  </a:lnTo>
                  <a:lnTo>
                    <a:pt x="389191" y="4372711"/>
                  </a:lnTo>
                  <a:lnTo>
                    <a:pt x="440182" y="4387189"/>
                  </a:lnTo>
                  <a:lnTo>
                    <a:pt x="492455" y="4398645"/>
                  </a:lnTo>
                  <a:lnTo>
                    <a:pt x="545236" y="4407547"/>
                  </a:lnTo>
                  <a:lnTo>
                    <a:pt x="597763" y="4414342"/>
                  </a:lnTo>
                  <a:lnTo>
                    <a:pt x="649236" y="4419485"/>
                  </a:lnTo>
                  <a:lnTo>
                    <a:pt x="698893" y="4423448"/>
                  </a:lnTo>
                  <a:lnTo>
                    <a:pt x="684225" y="4434205"/>
                  </a:lnTo>
                  <a:lnTo>
                    <a:pt x="671423" y="4444631"/>
                  </a:lnTo>
                  <a:lnTo>
                    <a:pt x="645883" y="4466564"/>
                  </a:lnTo>
                  <a:lnTo>
                    <a:pt x="639889" y="4477893"/>
                  </a:lnTo>
                  <a:lnTo>
                    <a:pt x="642556" y="4489196"/>
                  </a:lnTo>
                  <a:lnTo>
                    <a:pt x="650989" y="4495558"/>
                  </a:lnTo>
                  <a:lnTo>
                    <a:pt x="662279" y="4492053"/>
                  </a:lnTo>
                  <a:lnTo>
                    <a:pt x="714286" y="4447552"/>
                  </a:lnTo>
                  <a:lnTo>
                    <a:pt x="729094" y="4435373"/>
                  </a:lnTo>
                  <a:lnTo>
                    <a:pt x="739724" y="4421898"/>
                  </a:lnTo>
                  <a:lnTo>
                    <a:pt x="742784" y="4406443"/>
                  </a:lnTo>
                  <a:close/>
                </a:path>
                <a:path w="8496300" h="4495800">
                  <a:moveTo>
                    <a:pt x="4343374" y="43497"/>
                  </a:moveTo>
                  <a:lnTo>
                    <a:pt x="4339336" y="32905"/>
                  </a:lnTo>
                  <a:lnTo>
                    <a:pt x="4327779" y="28448"/>
                  </a:lnTo>
                  <a:lnTo>
                    <a:pt x="4224833" y="31534"/>
                  </a:lnTo>
                  <a:lnTo>
                    <a:pt x="4121886" y="33731"/>
                  </a:lnTo>
                  <a:lnTo>
                    <a:pt x="4018927" y="35052"/>
                  </a:lnTo>
                  <a:lnTo>
                    <a:pt x="3915981" y="35496"/>
                  </a:lnTo>
                  <a:lnTo>
                    <a:pt x="3813022" y="35052"/>
                  </a:lnTo>
                  <a:lnTo>
                    <a:pt x="3710089" y="33743"/>
                  </a:lnTo>
                  <a:lnTo>
                    <a:pt x="3607168" y="31546"/>
                  </a:lnTo>
                  <a:lnTo>
                    <a:pt x="3504273" y="28486"/>
                  </a:lnTo>
                  <a:lnTo>
                    <a:pt x="3401403" y="24536"/>
                  </a:lnTo>
                  <a:lnTo>
                    <a:pt x="3298571" y="19723"/>
                  </a:lnTo>
                  <a:lnTo>
                    <a:pt x="3195777" y="14020"/>
                  </a:lnTo>
                  <a:lnTo>
                    <a:pt x="3093034" y="7454"/>
                  </a:lnTo>
                  <a:lnTo>
                    <a:pt x="2990342" y="0"/>
                  </a:lnTo>
                  <a:lnTo>
                    <a:pt x="2978378" y="4038"/>
                  </a:lnTo>
                  <a:lnTo>
                    <a:pt x="2972270" y="14401"/>
                  </a:lnTo>
                  <a:lnTo>
                    <a:pt x="2973552" y="25311"/>
                  </a:lnTo>
                  <a:lnTo>
                    <a:pt x="2983738" y="30988"/>
                  </a:lnTo>
                  <a:lnTo>
                    <a:pt x="3083217" y="38214"/>
                  </a:lnTo>
                  <a:lnTo>
                    <a:pt x="3182747" y="44615"/>
                  </a:lnTo>
                  <a:lnTo>
                    <a:pt x="3282315" y="50203"/>
                  </a:lnTo>
                  <a:lnTo>
                    <a:pt x="3381933" y="54978"/>
                  </a:lnTo>
                  <a:lnTo>
                    <a:pt x="3481578" y="58940"/>
                  </a:lnTo>
                  <a:lnTo>
                    <a:pt x="3581247" y="62090"/>
                  </a:lnTo>
                  <a:lnTo>
                    <a:pt x="3680942" y="64427"/>
                  </a:lnTo>
                  <a:lnTo>
                    <a:pt x="3780663" y="65951"/>
                  </a:lnTo>
                  <a:lnTo>
                    <a:pt x="3880383" y="66649"/>
                  </a:lnTo>
                  <a:lnTo>
                    <a:pt x="3980129" y="66535"/>
                  </a:lnTo>
                  <a:lnTo>
                    <a:pt x="4079862" y="65608"/>
                  </a:lnTo>
                  <a:lnTo>
                    <a:pt x="4179595" y="63855"/>
                  </a:lnTo>
                  <a:lnTo>
                    <a:pt x="4279316" y="61290"/>
                  </a:lnTo>
                  <a:lnTo>
                    <a:pt x="4329176" y="59690"/>
                  </a:lnTo>
                  <a:lnTo>
                    <a:pt x="4339971" y="54381"/>
                  </a:lnTo>
                  <a:lnTo>
                    <a:pt x="4343374" y="43497"/>
                  </a:lnTo>
                  <a:close/>
                </a:path>
                <a:path w="8496300" h="4495800">
                  <a:moveTo>
                    <a:pt x="4714824" y="47726"/>
                  </a:moveTo>
                  <a:lnTo>
                    <a:pt x="4710709" y="34569"/>
                  </a:lnTo>
                  <a:lnTo>
                    <a:pt x="4699000" y="28575"/>
                  </a:lnTo>
                  <a:lnTo>
                    <a:pt x="4462780" y="28575"/>
                  </a:lnTo>
                  <a:lnTo>
                    <a:pt x="4451705" y="34531"/>
                  </a:lnTo>
                  <a:lnTo>
                    <a:pt x="4448213" y="47625"/>
                  </a:lnTo>
                  <a:lnTo>
                    <a:pt x="4452328" y="60731"/>
                  </a:lnTo>
                  <a:lnTo>
                    <a:pt x="4464050" y="66675"/>
                  </a:lnTo>
                  <a:lnTo>
                    <a:pt x="4700270" y="66675"/>
                  </a:lnTo>
                  <a:lnTo>
                    <a:pt x="4711331" y="60833"/>
                  </a:lnTo>
                  <a:lnTo>
                    <a:pt x="4714824" y="47726"/>
                  </a:lnTo>
                  <a:close/>
                </a:path>
                <a:path w="8496300" h="4495800">
                  <a:moveTo>
                    <a:pt x="8409305" y="236982"/>
                  </a:moveTo>
                  <a:lnTo>
                    <a:pt x="8385632" y="191782"/>
                  </a:lnTo>
                  <a:lnTo>
                    <a:pt x="8356168" y="150952"/>
                  </a:lnTo>
                  <a:lnTo>
                    <a:pt x="8321522" y="114985"/>
                  </a:lnTo>
                  <a:lnTo>
                    <a:pt x="8282292" y="84315"/>
                  </a:lnTo>
                  <a:lnTo>
                    <a:pt x="8239074" y="59423"/>
                  </a:lnTo>
                  <a:lnTo>
                    <a:pt x="8192478" y="40779"/>
                  </a:lnTo>
                  <a:lnTo>
                    <a:pt x="8143113" y="28829"/>
                  </a:lnTo>
                  <a:lnTo>
                    <a:pt x="8131302" y="31889"/>
                  </a:lnTo>
                  <a:lnTo>
                    <a:pt x="8125282" y="41808"/>
                  </a:lnTo>
                  <a:lnTo>
                    <a:pt x="8126514" y="52895"/>
                  </a:lnTo>
                  <a:lnTo>
                    <a:pt x="8136509" y="59436"/>
                  </a:lnTo>
                  <a:lnTo>
                    <a:pt x="8181530" y="70192"/>
                  </a:lnTo>
                  <a:lnTo>
                    <a:pt x="8224037" y="87045"/>
                  </a:lnTo>
                  <a:lnTo>
                    <a:pt x="8263483" y="109562"/>
                  </a:lnTo>
                  <a:lnTo>
                    <a:pt x="8299348" y="137325"/>
                  </a:lnTo>
                  <a:lnTo>
                    <a:pt x="8331073" y="169926"/>
                  </a:lnTo>
                  <a:lnTo>
                    <a:pt x="8358124" y="206921"/>
                  </a:lnTo>
                  <a:lnTo>
                    <a:pt x="8379968" y="247904"/>
                  </a:lnTo>
                  <a:lnTo>
                    <a:pt x="8388998" y="256387"/>
                  </a:lnTo>
                  <a:lnTo>
                    <a:pt x="8400491" y="255879"/>
                  </a:lnTo>
                  <a:lnTo>
                    <a:pt x="8409051" y="248666"/>
                  </a:lnTo>
                  <a:lnTo>
                    <a:pt x="8409305" y="236982"/>
                  </a:lnTo>
                  <a:close/>
                </a:path>
                <a:path w="8496300" h="4495800">
                  <a:moveTo>
                    <a:pt x="8496236" y="1434528"/>
                  </a:moveTo>
                  <a:lnTo>
                    <a:pt x="8496008" y="1384160"/>
                  </a:lnTo>
                  <a:lnTo>
                    <a:pt x="8495411" y="1333804"/>
                  </a:lnTo>
                  <a:lnTo>
                    <a:pt x="8494446" y="1283449"/>
                  </a:lnTo>
                  <a:lnTo>
                    <a:pt x="8493074" y="1233093"/>
                  </a:lnTo>
                  <a:lnTo>
                    <a:pt x="8491296" y="1182763"/>
                  </a:lnTo>
                  <a:lnTo>
                    <a:pt x="8489061" y="1132433"/>
                  </a:lnTo>
                  <a:lnTo>
                    <a:pt x="8486381" y="1082103"/>
                  </a:lnTo>
                  <a:lnTo>
                    <a:pt x="8483232" y="1031798"/>
                  </a:lnTo>
                  <a:lnTo>
                    <a:pt x="8479574" y="981494"/>
                  </a:lnTo>
                  <a:lnTo>
                    <a:pt x="8475396" y="931202"/>
                  </a:lnTo>
                  <a:lnTo>
                    <a:pt x="8470697" y="880935"/>
                  </a:lnTo>
                  <a:lnTo>
                    <a:pt x="8465439" y="830668"/>
                  </a:lnTo>
                  <a:lnTo>
                    <a:pt x="8459597" y="780415"/>
                  </a:lnTo>
                  <a:lnTo>
                    <a:pt x="8453171" y="730186"/>
                  </a:lnTo>
                  <a:lnTo>
                    <a:pt x="8446135" y="679958"/>
                  </a:lnTo>
                  <a:lnTo>
                    <a:pt x="8438401" y="622681"/>
                  </a:lnTo>
                  <a:lnTo>
                    <a:pt x="8429955" y="568667"/>
                  </a:lnTo>
                  <a:lnTo>
                    <a:pt x="8420570" y="517880"/>
                  </a:lnTo>
                  <a:lnTo>
                    <a:pt x="8410029" y="470204"/>
                  </a:lnTo>
                  <a:lnTo>
                    <a:pt x="8398065" y="425577"/>
                  </a:lnTo>
                  <a:lnTo>
                    <a:pt x="8384489" y="383921"/>
                  </a:lnTo>
                  <a:lnTo>
                    <a:pt x="8369059" y="345135"/>
                  </a:lnTo>
                  <a:lnTo>
                    <a:pt x="8351533" y="309156"/>
                  </a:lnTo>
                  <a:lnTo>
                    <a:pt x="8331695" y="275894"/>
                  </a:lnTo>
                  <a:lnTo>
                    <a:pt x="8284172" y="217208"/>
                  </a:lnTo>
                  <a:lnTo>
                    <a:pt x="8224634" y="168440"/>
                  </a:lnTo>
                  <a:lnTo>
                    <a:pt x="8189798" y="147574"/>
                  </a:lnTo>
                  <a:lnTo>
                    <a:pt x="8151266" y="128930"/>
                  </a:lnTo>
                  <a:lnTo>
                    <a:pt x="8108823" y="112445"/>
                  </a:lnTo>
                  <a:lnTo>
                    <a:pt x="8062239" y="98031"/>
                  </a:lnTo>
                  <a:lnTo>
                    <a:pt x="8011287" y="85610"/>
                  </a:lnTo>
                  <a:lnTo>
                    <a:pt x="7955724" y="75107"/>
                  </a:lnTo>
                  <a:lnTo>
                    <a:pt x="7895336" y="66421"/>
                  </a:lnTo>
                  <a:lnTo>
                    <a:pt x="7843126" y="59626"/>
                  </a:lnTo>
                  <a:lnTo>
                    <a:pt x="7793012" y="54610"/>
                  </a:lnTo>
                  <a:lnTo>
                    <a:pt x="7744460" y="51130"/>
                  </a:lnTo>
                  <a:lnTo>
                    <a:pt x="7696911" y="48971"/>
                  </a:lnTo>
                  <a:lnTo>
                    <a:pt x="7649870" y="47891"/>
                  </a:lnTo>
                  <a:lnTo>
                    <a:pt x="7602791" y="47637"/>
                  </a:lnTo>
                  <a:lnTo>
                    <a:pt x="7555128" y="47993"/>
                  </a:lnTo>
                  <a:lnTo>
                    <a:pt x="7403465" y="50292"/>
                  </a:lnTo>
                  <a:lnTo>
                    <a:pt x="5727560" y="88290"/>
                  </a:lnTo>
                  <a:lnTo>
                    <a:pt x="5118201" y="99199"/>
                  </a:lnTo>
                  <a:lnTo>
                    <a:pt x="4661192" y="105003"/>
                  </a:lnTo>
                  <a:lnTo>
                    <a:pt x="4305744" y="107683"/>
                  </a:lnTo>
                  <a:lnTo>
                    <a:pt x="4001084" y="108483"/>
                  </a:lnTo>
                  <a:lnTo>
                    <a:pt x="3696436" y="107708"/>
                  </a:lnTo>
                  <a:lnTo>
                    <a:pt x="3442563" y="105727"/>
                  </a:lnTo>
                  <a:lnTo>
                    <a:pt x="3188703" y="102438"/>
                  </a:lnTo>
                  <a:lnTo>
                    <a:pt x="2934843" y="97739"/>
                  </a:lnTo>
                  <a:lnTo>
                    <a:pt x="2680982" y="91528"/>
                  </a:lnTo>
                  <a:lnTo>
                    <a:pt x="2477897" y="85407"/>
                  </a:lnTo>
                  <a:lnTo>
                    <a:pt x="2274824" y="78193"/>
                  </a:lnTo>
                  <a:lnTo>
                    <a:pt x="2071738" y="69850"/>
                  </a:lnTo>
                  <a:lnTo>
                    <a:pt x="1868665" y="60312"/>
                  </a:lnTo>
                  <a:lnTo>
                    <a:pt x="1665605" y="49530"/>
                  </a:lnTo>
                  <a:lnTo>
                    <a:pt x="1614500" y="49098"/>
                  </a:lnTo>
                  <a:lnTo>
                    <a:pt x="1563395" y="48933"/>
                  </a:lnTo>
                  <a:lnTo>
                    <a:pt x="1512290" y="49022"/>
                  </a:lnTo>
                  <a:lnTo>
                    <a:pt x="1461185" y="49403"/>
                  </a:lnTo>
                  <a:lnTo>
                    <a:pt x="1410068" y="50088"/>
                  </a:lnTo>
                  <a:lnTo>
                    <a:pt x="1358963" y="51092"/>
                  </a:lnTo>
                  <a:lnTo>
                    <a:pt x="1307871" y="52438"/>
                  </a:lnTo>
                  <a:lnTo>
                    <a:pt x="1256779" y="54127"/>
                  </a:lnTo>
                  <a:lnTo>
                    <a:pt x="1205712" y="56184"/>
                  </a:lnTo>
                  <a:lnTo>
                    <a:pt x="1154658" y="58635"/>
                  </a:lnTo>
                  <a:lnTo>
                    <a:pt x="1002284" y="67551"/>
                  </a:lnTo>
                  <a:lnTo>
                    <a:pt x="951255" y="70929"/>
                  </a:lnTo>
                  <a:lnTo>
                    <a:pt x="900137" y="74790"/>
                  </a:lnTo>
                  <a:lnTo>
                    <a:pt x="849020" y="79311"/>
                  </a:lnTo>
                  <a:lnTo>
                    <a:pt x="798029" y="84721"/>
                  </a:lnTo>
                  <a:lnTo>
                    <a:pt x="747242" y="91186"/>
                  </a:lnTo>
                  <a:lnTo>
                    <a:pt x="696772" y="98894"/>
                  </a:lnTo>
                  <a:lnTo>
                    <a:pt x="646734" y="108064"/>
                  </a:lnTo>
                  <a:lnTo>
                    <a:pt x="597230" y="118872"/>
                  </a:lnTo>
                  <a:lnTo>
                    <a:pt x="547331" y="132930"/>
                  </a:lnTo>
                  <a:lnTo>
                    <a:pt x="500227" y="151041"/>
                  </a:lnTo>
                  <a:lnTo>
                    <a:pt x="456450" y="173507"/>
                  </a:lnTo>
                  <a:lnTo>
                    <a:pt x="416534" y="200685"/>
                  </a:lnTo>
                  <a:lnTo>
                    <a:pt x="381038" y="232892"/>
                  </a:lnTo>
                  <a:lnTo>
                    <a:pt x="350469" y="270446"/>
                  </a:lnTo>
                  <a:lnTo>
                    <a:pt x="325386" y="313702"/>
                  </a:lnTo>
                  <a:lnTo>
                    <a:pt x="306324" y="362966"/>
                  </a:lnTo>
                  <a:lnTo>
                    <a:pt x="291807" y="463334"/>
                  </a:lnTo>
                  <a:lnTo>
                    <a:pt x="278003" y="563854"/>
                  </a:lnTo>
                  <a:lnTo>
                    <a:pt x="264871" y="664540"/>
                  </a:lnTo>
                  <a:lnTo>
                    <a:pt x="252399" y="765365"/>
                  </a:lnTo>
                  <a:lnTo>
                    <a:pt x="240601" y="866343"/>
                  </a:lnTo>
                  <a:lnTo>
                    <a:pt x="229438" y="967447"/>
                  </a:lnTo>
                  <a:lnTo>
                    <a:pt x="218909" y="1068666"/>
                  </a:lnTo>
                  <a:lnTo>
                    <a:pt x="209003" y="1170012"/>
                  </a:lnTo>
                  <a:lnTo>
                    <a:pt x="199707" y="1271460"/>
                  </a:lnTo>
                  <a:lnTo>
                    <a:pt x="191008" y="1372997"/>
                  </a:lnTo>
                  <a:lnTo>
                    <a:pt x="182905" y="1474622"/>
                  </a:lnTo>
                  <a:lnTo>
                    <a:pt x="175374" y="1576336"/>
                  </a:lnTo>
                  <a:lnTo>
                    <a:pt x="168414" y="1678114"/>
                  </a:lnTo>
                  <a:lnTo>
                    <a:pt x="162001" y="1779968"/>
                  </a:lnTo>
                  <a:lnTo>
                    <a:pt x="156133" y="1881860"/>
                  </a:lnTo>
                  <a:lnTo>
                    <a:pt x="150799" y="1983803"/>
                  </a:lnTo>
                  <a:lnTo>
                    <a:pt x="145973" y="2085784"/>
                  </a:lnTo>
                  <a:lnTo>
                    <a:pt x="139700" y="2238794"/>
                  </a:lnTo>
                  <a:lnTo>
                    <a:pt x="134518" y="2391841"/>
                  </a:lnTo>
                  <a:lnTo>
                    <a:pt x="130403" y="2544902"/>
                  </a:lnTo>
                  <a:lnTo>
                    <a:pt x="127317" y="2697924"/>
                  </a:lnTo>
                  <a:lnTo>
                    <a:pt x="125222" y="2850896"/>
                  </a:lnTo>
                  <a:lnTo>
                    <a:pt x="124079" y="3003791"/>
                  </a:lnTo>
                  <a:lnTo>
                    <a:pt x="123837" y="3156559"/>
                  </a:lnTo>
                  <a:lnTo>
                    <a:pt x="124472" y="3309188"/>
                  </a:lnTo>
                  <a:lnTo>
                    <a:pt x="125945" y="3461651"/>
                  </a:lnTo>
                  <a:lnTo>
                    <a:pt x="128206" y="3613912"/>
                  </a:lnTo>
                  <a:lnTo>
                    <a:pt x="130136" y="3715283"/>
                  </a:lnTo>
                  <a:lnTo>
                    <a:pt x="132486" y="3774122"/>
                  </a:lnTo>
                  <a:lnTo>
                    <a:pt x="137541" y="3828872"/>
                  </a:lnTo>
                  <a:lnTo>
                    <a:pt x="145237" y="3879697"/>
                  </a:lnTo>
                  <a:lnTo>
                    <a:pt x="155473" y="3926725"/>
                  </a:lnTo>
                  <a:lnTo>
                    <a:pt x="168160" y="3970109"/>
                  </a:lnTo>
                  <a:lnTo>
                    <a:pt x="183235" y="4009987"/>
                  </a:lnTo>
                  <a:lnTo>
                    <a:pt x="200583" y="4046524"/>
                  </a:lnTo>
                  <a:lnTo>
                    <a:pt x="220141" y="4079849"/>
                  </a:lnTo>
                  <a:lnTo>
                    <a:pt x="265531" y="4137482"/>
                  </a:lnTo>
                  <a:lnTo>
                    <a:pt x="318706" y="4184040"/>
                  </a:lnTo>
                  <a:lnTo>
                    <a:pt x="379006" y="4220692"/>
                  </a:lnTo>
                  <a:lnTo>
                    <a:pt x="445731" y="4248607"/>
                  </a:lnTo>
                  <a:lnTo>
                    <a:pt x="518223" y="4268952"/>
                  </a:lnTo>
                  <a:lnTo>
                    <a:pt x="556412" y="4276649"/>
                  </a:lnTo>
                  <a:lnTo>
                    <a:pt x="595782" y="4282897"/>
                  </a:lnTo>
                  <a:lnTo>
                    <a:pt x="636257" y="4287837"/>
                  </a:lnTo>
                  <a:lnTo>
                    <a:pt x="677748" y="4291609"/>
                  </a:lnTo>
                  <a:lnTo>
                    <a:pt x="720166" y="4294378"/>
                  </a:lnTo>
                  <a:lnTo>
                    <a:pt x="763435" y="4296257"/>
                  </a:lnTo>
                  <a:lnTo>
                    <a:pt x="807453" y="4297426"/>
                  </a:lnTo>
                  <a:lnTo>
                    <a:pt x="852157" y="4298010"/>
                  </a:lnTo>
                  <a:lnTo>
                    <a:pt x="897445" y="4298175"/>
                  </a:lnTo>
                  <a:lnTo>
                    <a:pt x="1082802" y="4297375"/>
                  </a:lnTo>
                  <a:lnTo>
                    <a:pt x="7416165" y="4352925"/>
                  </a:lnTo>
                  <a:lnTo>
                    <a:pt x="7427087" y="4348073"/>
                  </a:lnTo>
                  <a:lnTo>
                    <a:pt x="7430529" y="4337380"/>
                  </a:lnTo>
                  <a:lnTo>
                    <a:pt x="7426465" y="4326648"/>
                  </a:lnTo>
                  <a:lnTo>
                    <a:pt x="7414895" y="4321683"/>
                  </a:lnTo>
                  <a:lnTo>
                    <a:pt x="1198562" y="4266184"/>
                  </a:lnTo>
                  <a:lnTo>
                    <a:pt x="689305" y="4260062"/>
                  </a:lnTo>
                  <a:lnTo>
                    <a:pt x="642315" y="4256532"/>
                  </a:lnTo>
                  <a:lnTo>
                    <a:pt x="594956" y="4251210"/>
                  </a:lnTo>
                  <a:lnTo>
                    <a:pt x="547725" y="4243616"/>
                  </a:lnTo>
                  <a:lnTo>
                    <a:pt x="501091" y="4233253"/>
                  </a:lnTo>
                  <a:lnTo>
                    <a:pt x="455561" y="4219613"/>
                  </a:lnTo>
                  <a:lnTo>
                    <a:pt x="411632" y="4202214"/>
                  </a:lnTo>
                  <a:lnTo>
                    <a:pt x="369785" y="4180560"/>
                  </a:lnTo>
                  <a:lnTo>
                    <a:pt x="330504" y="4154157"/>
                  </a:lnTo>
                  <a:lnTo>
                    <a:pt x="294309" y="4122496"/>
                  </a:lnTo>
                  <a:lnTo>
                    <a:pt x="260451" y="4083316"/>
                  </a:lnTo>
                  <a:lnTo>
                    <a:pt x="232956" y="4040530"/>
                  </a:lnTo>
                  <a:lnTo>
                    <a:pt x="211099" y="3994772"/>
                  </a:lnTo>
                  <a:lnTo>
                    <a:pt x="194233" y="3946664"/>
                  </a:lnTo>
                  <a:lnTo>
                    <a:pt x="181635" y="3896817"/>
                  </a:lnTo>
                  <a:lnTo>
                    <a:pt x="172631" y="3845864"/>
                  </a:lnTo>
                  <a:lnTo>
                    <a:pt x="166522" y="3794442"/>
                  </a:lnTo>
                  <a:lnTo>
                    <a:pt x="162636" y="3743160"/>
                  </a:lnTo>
                  <a:lnTo>
                    <a:pt x="160261" y="3692639"/>
                  </a:lnTo>
                  <a:lnTo>
                    <a:pt x="157137" y="3592969"/>
                  </a:lnTo>
                  <a:lnTo>
                    <a:pt x="154787" y="3493236"/>
                  </a:lnTo>
                  <a:lnTo>
                    <a:pt x="153162" y="3393452"/>
                  </a:lnTo>
                  <a:lnTo>
                    <a:pt x="152222" y="3293643"/>
                  </a:lnTo>
                  <a:lnTo>
                    <a:pt x="151892" y="3193808"/>
                  </a:lnTo>
                  <a:lnTo>
                    <a:pt x="152146" y="3093974"/>
                  </a:lnTo>
                  <a:lnTo>
                    <a:pt x="153479" y="2944228"/>
                  </a:lnTo>
                  <a:lnTo>
                    <a:pt x="155841" y="2794546"/>
                  </a:lnTo>
                  <a:lnTo>
                    <a:pt x="160261" y="2595118"/>
                  </a:lnTo>
                  <a:lnTo>
                    <a:pt x="164515" y="2444369"/>
                  </a:lnTo>
                  <a:lnTo>
                    <a:pt x="169786" y="2293658"/>
                  </a:lnTo>
                  <a:lnTo>
                    <a:pt x="176072" y="2142998"/>
                  </a:lnTo>
                  <a:lnTo>
                    <a:pt x="183388" y="1992401"/>
                  </a:lnTo>
                  <a:lnTo>
                    <a:pt x="191731" y="1841855"/>
                  </a:lnTo>
                  <a:lnTo>
                    <a:pt x="201091" y="1691373"/>
                  </a:lnTo>
                  <a:lnTo>
                    <a:pt x="211480" y="1540929"/>
                  </a:lnTo>
                  <a:lnTo>
                    <a:pt x="222897" y="1390548"/>
                  </a:lnTo>
                  <a:lnTo>
                    <a:pt x="235331" y="1240218"/>
                  </a:lnTo>
                  <a:lnTo>
                    <a:pt x="248793" y="1089952"/>
                  </a:lnTo>
                  <a:lnTo>
                    <a:pt x="263283" y="939723"/>
                  </a:lnTo>
                  <a:lnTo>
                    <a:pt x="278790" y="789559"/>
                  </a:lnTo>
                  <a:lnTo>
                    <a:pt x="295325" y="639445"/>
                  </a:lnTo>
                  <a:lnTo>
                    <a:pt x="299935" y="595795"/>
                  </a:lnTo>
                  <a:lnTo>
                    <a:pt x="304380" y="550849"/>
                  </a:lnTo>
                  <a:lnTo>
                    <a:pt x="309448" y="505269"/>
                  </a:lnTo>
                  <a:lnTo>
                    <a:pt x="315950" y="459740"/>
                  </a:lnTo>
                  <a:lnTo>
                    <a:pt x="324675" y="414934"/>
                  </a:lnTo>
                  <a:lnTo>
                    <a:pt x="336435" y="371538"/>
                  </a:lnTo>
                  <a:lnTo>
                    <a:pt x="352031" y="330225"/>
                  </a:lnTo>
                  <a:lnTo>
                    <a:pt x="372249" y="291668"/>
                  </a:lnTo>
                  <a:lnTo>
                    <a:pt x="397891" y="256527"/>
                  </a:lnTo>
                  <a:lnTo>
                    <a:pt x="429780" y="225513"/>
                  </a:lnTo>
                  <a:lnTo>
                    <a:pt x="468693" y="199263"/>
                  </a:lnTo>
                  <a:lnTo>
                    <a:pt x="518947" y="175056"/>
                  </a:lnTo>
                  <a:lnTo>
                    <a:pt x="571893" y="157073"/>
                  </a:lnTo>
                  <a:lnTo>
                    <a:pt x="626389" y="143903"/>
                  </a:lnTo>
                  <a:lnTo>
                    <a:pt x="681304" y="134112"/>
                  </a:lnTo>
                  <a:lnTo>
                    <a:pt x="733818" y="126441"/>
                  </a:lnTo>
                  <a:lnTo>
                    <a:pt x="786485" y="119595"/>
                  </a:lnTo>
                  <a:lnTo>
                    <a:pt x="839304" y="113525"/>
                  </a:lnTo>
                  <a:lnTo>
                    <a:pt x="892213" y="108165"/>
                  </a:lnTo>
                  <a:lnTo>
                    <a:pt x="945222" y="103441"/>
                  </a:lnTo>
                  <a:lnTo>
                    <a:pt x="998270" y="99301"/>
                  </a:lnTo>
                  <a:lnTo>
                    <a:pt x="1051356" y="95681"/>
                  </a:lnTo>
                  <a:lnTo>
                    <a:pt x="1104455" y="92506"/>
                  </a:lnTo>
                  <a:lnTo>
                    <a:pt x="1157528" y="89725"/>
                  </a:lnTo>
                  <a:lnTo>
                    <a:pt x="1210564" y="87249"/>
                  </a:lnTo>
                  <a:lnTo>
                    <a:pt x="1261567" y="85204"/>
                  </a:lnTo>
                  <a:lnTo>
                    <a:pt x="1312570" y="83527"/>
                  </a:lnTo>
                  <a:lnTo>
                    <a:pt x="1363586" y="82207"/>
                  </a:lnTo>
                  <a:lnTo>
                    <a:pt x="1414602" y="81216"/>
                  </a:lnTo>
                  <a:lnTo>
                    <a:pt x="1465618" y="80543"/>
                  </a:lnTo>
                  <a:lnTo>
                    <a:pt x="1516634" y="80175"/>
                  </a:lnTo>
                  <a:lnTo>
                    <a:pt x="1567649" y="80086"/>
                  </a:lnTo>
                  <a:lnTo>
                    <a:pt x="1618665" y="80276"/>
                  </a:lnTo>
                  <a:lnTo>
                    <a:pt x="1720710" y="81419"/>
                  </a:lnTo>
                  <a:lnTo>
                    <a:pt x="1822742" y="83451"/>
                  </a:lnTo>
                  <a:lnTo>
                    <a:pt x="1924748" y="86271"/>
                  </a:lnTo>
                  <a:lnTo>
                    <a:pt x="2026754" y="89738"/>
                  </a:lnTo>
                  <a:lnTo>
                    <a:pt x="2179713" y="95859"/>
                  </a:lnTo>
                  <a:lnTo>
                    <a:pt x="2332609" y="102743"/>
                  </a:lnTo>
                  <a:lnTo>
                    <a:pt x="2485110" y="110426"/>
                  </a:lnTo>
                  <a:lnTo>
                    <a:pt x="2637612" y="117208"/>
                  </a:lnTo>
                  <a:lnTo>
                    <a:pt x="2790126" y="123113"/>
                  </a:lnTo>
                  <a:lnTo>
                    <a:pt x="2942653" y="128193"/>
                  </a:lnTo>
                  <a:lnTo>
                    <a:pt x="3095180" y="132486"/>
                  </a:lnTo>
                  <a:lnTo>
                    <a:pt x="3298558" y="137033"/>
                  </a:lnTo>
                  <a:lnTo>
                    <a:pt x="3501948" y="140322"/>
                  </a:lnTo>
                  <a:lnTo>
                    <a:pt x="3705339" y="142430"/>
                  </a:lnTo>
                  <a:lnTo>
                    <a:pt x="3908742" y="143459"/>
                  </a:lnTo>
                  <a:lnTo>
                    <a:pt x="4162996" y="143357"/>
                  </a:lnTo>
                  <a:lnTo>
                    <a:pt x="4468114" y="141401"/>
                  </a:lnTo>
                  <a:lnTo>
                    <a:pt x="4824095" y="136982"/>
                  </a:lnTo>
                  <a:lnTo>
                    <a:pt x="5281777" y="128625"/>
                  </a:lnTo>
                  <a:lnTo>
                    <a:pt x="6807327" y="91186"/>
                  </a:lnTo>
                  <a:lnTo>
                    <a:pt x="6859956" y="90906"/>
                  </a:lnTo>
                  <a:lnTo>
                    <a:pt x="6912051" y="90208"/>
                  </a:lnTo>
                  <a:lnTo>
                    <a:pt x="6963651" y="89166"/>
                  </a:lnTo>
                  <a:lnTo>
                    <a:pt x="7065632" y="86347"/>
                  </a:lnTo>
                  <a:lnTo>
                    <a:pt x="7266216" y="79844"/>
                  </a:lnTo>
                  <a:lnTo>
                    <a:pt x="7365708" y="77317"/>
                  </a:lnTo>
                  <a:lnTo>
                    <a:pt x="7415466" y="76504"/>
                  </a:lnTo>
                  <a:lnTo>
                    <a:pt x="7465288" y="76060"/>
                  </a:lnTo>
                  <a:lnTo>
                    <a:pt x="7515238" y="76098"/>
                  </a:lnTo>
                  <a:lnTo>
                    <a:pt x="7565377" y="76657"/>
                  </a:lnTo>
                  <a:lnTo>
                    <a:pt x="7615758" y="77825"/>
                  </a:lnTo>
                  <a:lnTo>
                    <a:pt x="7666431" y="79679"/>
                  </a:lnTo>
                  <a:lnTo>
                    <a:pt x="7717460" y="82296"/>
                  </a:lnTo>
                  <a:lnTo>
                    <a:pt x="7768907" y="85737"/>
                  </a:lnTo>
                  <a:lnTo>
                    <a:pt x="7820800" y="90068"/>
                  </a:lnTo>
                  <a:lnTo>
                    <a:pt x="7873238" y="95377"/>
                  </a:lnTo>
                  <a:lnTo>
                    <a:pt x="7928280" y="103606"/>
                  </a:lnTo>
                  <a:lnTo>
                    <a:pt x="7979931" y="112737"/>
                  </a:lnTo>
                  <a:lnTo>
                    <a:pt x="8028267" y="123139"/>
                  </a:lnTo>
                  <a:lnTo>
                    <a:pt x="8073352" y="135153"/>
                  </a:lnTo>
                  <a:lnTo>
                    <a:pt x="8115262" y="149136"/>
                  </a:lnTo>
                  <a:lnTo>
                    <a:pt x="8154073" y="165430"/>
                  </a:lnTo>
                  <a:lnTo>
                    <a:pt x="8189862" y="184391"/>
                  </a:lnTo>
                  <a:lnTo>
                    <a:pt x="8222691" y="206375"/>
                  </a:lnTo>
                  <a:lnTo>
                    <a:pt x="8252638" y="231736"/>
                  </a:lnTo>
                  <a:lnTo>
                    <a:pt x="8279790" y="260807"/>
                  </a:lnTo>
                  <a:lnTo>
                    <a:pt x="8304200" y="293954"/>
                  </a:lnTo>
                  <a:lnTo>
                    <a:pt x="8325955" y="331520"/>
                  </a:lnTo>
                  <a:lnTo>
                    <a:pt x="8345119" y="373862"/>
                  </a:lnTo>
                  <a:lnTo>
                    <a:pt x="8361769" y="421322"/>
                  </a:lnTo>
                  <a:lnTo>
                    <a:pt x="8375980" y="474256"/>
                  </a:lnTo>
                  <a:lnTo>
                    <a:pt x="8387842" y="533019"/>
                  </a:lnTo>
                  <a:lnTo>
                    <a:pt x="8397062" y="582968"/>
                  </a:lnTo>
                  <a:lnTo>
                    <a:pt x="8405622" y="632891"/>
                  </a:lnTo>
                  <a:lnTo>
                    <a:pt x="8413509" y="682802"/>
                  </a:lnTo>
                  <a:lnTo>
                    <a:pt x="8420748" y="732713"/>
                  </a:lnTo>
                  <a:lnTo>
                    <a:pt x="8427364" y="782599"/>
                  </a:lnTo>
                  <a:lnTo>
                    <a:pt x="8433384" y="832497"/>
                  </a:lnTo>
                  <a:lnTo>
                    <a:pt x="8438807" y="882383"/>
                  </a:lnTo>
                  <a:lnTo>
                    <a:pt x="8443684" y="932268"/>
                  </a:lnTo>
                  <a:lnTo>
                    <a:pt x="8448002" y="982154"/>
                  </a:lnTo>
                  <a:lnTo>
                    <a:pt x="8451799" y="1032027"/>
                  </a:lnTo>
                  <a:lnTo>
                    <a:pt x="8455101" y="1081925"/>
                  </a:lnTo>
                  <a:lnTo>
                    <a:pt x="8457908" y="1131811"/>
                  </a:lnTo>
                  <a:lnTo>
                    <a:pt x="8460245" y="1181709"/>
                  </a:lnTo>
                  <a:lnTo>
                    <a:pt x="8462150" y="1231607"/>
                  </a:lnTo>
                  <a:lnTo>
                    <a:pt x="8463623" y="1281531"/>
                  </a:lnTo>
                  <a:lnTo>
                    <a:pt x="8464690" y="1331455"/>
                  </a:lnTo>
                  <a:lnTo>
                    <a:pt x="8465375" y="1381391"/>
                  </a:lnTo>
                  <a:lnTo>
                    <a:pt x="8465693" y="1431353"/>
                  </a:lnTo>
                  <a:lnTo>
                    <a:pt x="8465655" y="1481328"/>
                  </a:lnTo>
                  <a:lnTo>
                    <a:pt x="8465299" y="1531315"/>
                  </a:lnTo>
                  <a:lnTo>
                    <a:pt x="8464639" y="1581327"/>
                  </a:lnTo>
                  <a:lnTo>
                    <a:pt x="8463686" y="1631365"/>
                  </a:lnTo>
                  <a:lnTo>
                    <a:pt x="8461007" y="1731505"/>
                  </a:lnTo>
                  <a:lnTo>
                    <a:pt x="8457413" y="1831759"/>
                  </a:lnTo>
                  <a:lnTo>
                    <a:pt x="8453082" y="1932127"/>
                  </a:lnTo>
                  <a:lnTo>
                    <a:pt x="8445513" y="2082952"/>
                  </a:lnTo>
                  <a:lnTo>
                    <a:pt x="8420151" y="2537764"/>
                  </a:lnTo>
                  <a:lnTo>
                    <a:pt x="8412594" y="2690317"/>
                  </a:lnTo>
                  <a:lnTo>
                    <a:pt x="8408276" y="2792311"/>
                  </a:lnTo>
                  <a:lnTo>
                    <a:pt x="8404707" y="2894571"/>
                  </a:lnTo>
                  <a:lnTo>
                    <a:pt x="8402066" y="2997098"/>
                  </a:lnTo>
                  <a:lnTo>
                    <a:pt x="8401126" y="3048470"/>
                  </a:lnTo>
                  <a:lnTo>
                    <a:pt x="8400478" y="3099905"/>
                  </a:lnTo>
                  <a:lnTo>
                    <a:pt x="8400135" y="3151428"/>
                  </a:lnTo>
                  <a:lnTo>
                    <a:pt x="8400135" y="3203029"/>
                  </a:lnTo>
                  <a:lnTo>
                    <a:pt x="8400466" y="3254692"/>
                  </a:lnTo>
                  <a:lnTo>
                    <a:pt x="8401177" y="3306445"/>
                  </a:lnTo>
                  <a:lnTo>
                    <a:pt x="8406028" y="3316033"/>
                  </a:lnTo>
                  <a:lnTo>
                    <a:pt x="8416315" y="3315843"/>
                  </a:lnTo>
                  <a:lnTo>
                    <a:pt x="8426463" y="3308235"/>
                  </a:lnTo>
                  <a:lnTo>
                    <a:pt x="8430895" y="3295523"/>
                  </a:lnTo>
                  <a:lnTo>
                    <a:pt x="8430209" y="3245459"/>
                  </a:lnTo>
                  <a:lnTo>
                    <a:pt x="8429892" y="3195370"/>
                  </a:lnTo>
                  <a:lnTo>
                    <a:pt x="8429917" y="3145256"/>
                  </a:lnTo>
                  <a:lnTo>
                    <a:pt x="8430260" y="3095129"/>
                  </a:lnTo>
                  <a:lnTo>
                    <a:pt x="8430920" y="3044977"/>
                  </a:lnTo>
                  <a:lnTo>
                    <a:pt x="8431860" y="2994812"/>
                  </a:lnTo>
                  <a:lnTo>
                    <a:pt x="8434527" y="2894431"/>
                  </a:lnTo>
                  <a:lnTo>
                    <a:pt x="8438096" y="2793974"/>
                  </a:lnTo>
                  <a:lnTo>
                    <a:pt x="8442427" y="2693466"/>
                  </a:lnTo>
                  <a:lnTo>
                    <a:pt x="8449983" y="2542603"/>
                  </a:lnTo>
                  <a:lnTo>
                    <a:pt x="8475434" y="2089505"/>
                  </a:lnTo>
                  <a:lnTo>
                    <a:pt x="8483092" y="1938362"/>
                  </a:lnTo>
                  <a:lnTo>
                    <a:pt x="8487499" y="1837588"/>
                  </a:lnTo>
                  <a:lnTo>
                    <a:pt x="8491169" y="1736813"/>
                  </a:lnTo>
                  <a:lnTo>
                    <a:pt x="8493963" y="1636039"/>
                  </a:lnTo>
                  <a:lnTo>
                    <a:pt x="8494966" y="1585658"/>
                  </a:lnTo>
                  <a:lnTo>
                    <a:pt x="8495703" y="1535277"/>
                  </a:lnTo>
                  <a:lnTo>
                    <a:pt x="8496135" y="1484909"/>
                  </a:lnTo>
                  <a:lnTo>
                    <a:pt x="8496236" y="1434528"/>
                  </a:lnTo>
                  <a:close/>
                </a:path>
              </a:pathLst>
            </a:custGeom>
            <a:solidFill>
              <a:srgbClr val="2B3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2013" y="2952718"/>
              <a:ext cx="200032" cy="1810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57819" y="4611359"/>
              <a:ext cx="847725" cy="146050"/>
            </a:xfrm>
            <a:custGeom>
              <a:avLst/>
              <a:gdLst/>
              <a:ahLst/>
              <a:cxnLst/>
              <a:rect l="l" t="t" r="r" b="b"/>
              <a:pathLst>
                <a:path w="847725" h="146050">
                  <a:moveTo>
                    <a:pt x="298635" y="0"/>
                  </a:moveTo>
                  <a:lnTo>
                    <a:pt x="275322" y="13918"/>
                  </a:lnTo>
                  <a:lnTo>
                    <a:pt x="244811" y="43036"/>
                  </a:lnTo>
                  <a:lnTo>
                    <a:pt x="203003" y="87132"/>
                  </a:lnTo>
                  <a:lnTo>
                    <a:pt x="185098" y="62284"/>
                  </a:lnTo>
                  <a:lnTo>
                    <a:pt x="164157" y="40015"/>
                  </a:lnTo>
                  <a:lnTo>
                    <a:pt x="140477" y="20584"/>
                  </a:lnTo>
                  <a:lnTo>
                    <a:pt x="114357" y="4252"/>
                  </a:lnTo>
                  <a:lnTo>
                    <a:pt x="91102" y="13489"/>
                  </a:lnTo>
                  <a:lnTo>
                    <a:pt x="59858" y="43355"/>
                  </a:lnTo>
                  <a:lnTo>
                    <a:pt x="28400" y="77964"/>
                  </a:lnTo>
                  <a:lnTo>
                    <a:pt x="4502" y="101432"/>
                  </a:lnTo>
                  <a:lnTo>
                    <a:pt x="0" y="112630"/>
                  </a:lnTo>
                  <a:lnTo>
                    <a:pt x="5153" y="122044"/>
                  </a:lnTo>
                  <a:lnTo>
                    <a:pt x="15664" y="126039"/>
                  </a:lnTo>
                  <a:lnTo>
                    <a:pt x="27235" y="120977"/>
                  </a:lnTo>
                  <a:lnTo>
                    <a:pt x="109150" y="37780"/>
                  </a:lnTo>
                  <a:lnTo>
                    <a:pt x="148024" y="68377"/>
                  </a:lnTo>
                  <a:lnTo>
                    <a:pt x="173253" y="102172"/>
                  </a:lnTo>
                  <a:lnTo>
                    <a:pt x="191768" y="124865"/>
                  </a:lnTo>
                  <a:lnTo>
                    <a:pt x="210496" y="122158"/>
                  </a:lnTo>
                  <a:lnTo>
                    <a:pt x="253803" y="78127"/>
                  </a:lnTo>
                  <a:lnTo>
                    <a:pt x="270631" y="58466"/>
                  </a:lnTo>
                  <a:lnTo>
                    <a:pt x="289744" y="39900"/>
                  </a:lnTo>
                  <a:lnTo>
                    <a:pt x="309239" y="34393"/>
                  </a:lnTo>
                  <a:lnTo>
                    <a:pt x="327209" y="53909"/>
                  </a:lnTo>
                  <a:lnTo>
                    <a:pt x="361825" y="101950"/>
                  </a:lnTo>
                  <a:lnTo>
                    <a:pt x="383790" y="128558"/>
                  </a:lnTo>
                  <a:lnTo>
                    <a:pt x="400393" y="136090"/>
                  </a:lnTo>
                  <a:lnTo>
                    <a:pt x="418922" y="126905"/>
                  </a:lnTo>
                  <a:lnTo>
                    <a:pt x="446665" y="103361"/>
                  </a:lnTo>
                  <a:lnTo>
                    <a:pt x="513032" y="50168"/>
                  </a:lnTo>
                  <a:lnTo>
                    <a:pt x="530711" y="52718"/>
                  </a:lnTo>
                  <a:lnTo>
                    <a:pt x="546080" y="68722"/>
                  </a:lnTo>
                  <a:lnTo>
                    <a:pt x="561270" y="91437"/>
                  </a:lnTo>
                  <a:lnTo>
                    <a:pt x="602418" y="145971"/>
                  </a:lnTo>
                  <a:lnTo>
                    <a:pt x="627844" y="145203"/>
                  </a:lnTo>
                  <a:lnTo>
                    <a:pt x="658663" y="112460"/>
                  </a:lnTo>
                  <a:lnTo>
                    <a:pt x="689840" y="72096"/>
                  </a:lnTo>
                  <a:lnTo>
                    <a:pt x="716337" y="48460"/>
                  </a:lnTo>
                  <a:lnTo>
                    <a:pt x="743124" y="53691"/>
                  </a:lnTo>
                  <a:lnTo>
                    <a:pt x="770423" y="79828"/>
                  </a:lnTo>
                  <a:lnTo>
                    <a:pt x="796079" y="112363"/>
                  </a:lnTo>
                  <a:lnTo>
                    <a:pt x="817937" y="136789"/>
                  </a:lnTo>
                  <a:lnTo>
                    <a:pt x="829298" y="142196"/>
                  </a:lnTo>
                  <a:lnTo>
                    <a:pt x="840718" y="138748"/>
                  </a:lnTo>
                  <a:lnTo>
                    <a:pt x="847351" y="129856"/>
                  </a:lnTo>
                  <a:lnTo>
                    <a:pt x="803175" y="70396"/>
                  </a:lnTo>
                  <a:lnTo>
                    <a:pt x="771026" y="36538"/>
                  </a:lnTo>
                  <a:lnTo>
                    <a:pt x="719107" y="15739"/>
                  </a:lnTo>
                  <a:lnTo>
                    <a:pt x="691983" y="30236"/>
                  </a:lnTo>
                  <a:lnTo>
                    <a:pt x="659180" y="62290"/>
                  </a:lnTo>
                  <a:lnTo>
                    <a:pt x="617023" y="112621"/>
                  </a:lnTo>
                  <a:lnTo>
                    <a:pt x="583343" y="65129"/>
                  </a:lnTo>
                  <a:lnTo>
                    <a:pt x="557708" y="34031"/>
                  </a:lnTo>
                  <a:lnTo>
                    <a:pt x="537064" y="17703"/>
                  </a:lnTo>
                  <a:lnTo>
                    <a:pt x="518360" y="14521"/>
                  </a:lnTo>
                  <a:lnTo>
                    <a:pt x="498542" y="22860"/>
                  </a:lnTo>
                  <a:lnTo>
                    <a:pt x="474559" y="41096"/>
                  </a:lnTo>
                  <a:lnTo>
                    <a:pt x="443357" y="67603"/>
                  </a:lnTo>
                  <a:lnTo>
                    <a:pt x="401885" y="100759"/>
                  </a:lnTo>
                  <a:lnTo>
                    <a:pt x="366375" y="51661"/>
                  </a:lnTo>
                  <a:lnTo>
                    <a:pt x="340063" y="18649"/>
                  </a:lnTo>
                  <a:lnTo>
                    <a:pt x="318849" y="1503"/>
                  </a:lnTo>
                  <a:lnTo>
                    <a:pt x="298635" y="0"/>
                  </a:lnTo>
                  <a:close/>
                </a:path>
              </a:pathLst>
            </a:custGeom>
            <a:solidFill>
              <a:srgbClr val="2B3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5269" y="344042"/>
              <a:ext cx="132988" cy="9386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1537" y="746124"/>
            <a:ext cx="589470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0" spc="275" dirty="0">
                <a:latin typeface="Cambria"/>
                <a:cs typeface="Cambria"/>
              </a:rPr>
              <a:t>U</a:t>
            </a:r>
            <a:r>
              <a:rPr sz="2000" b="0" spc="210" dirty="0">
                <a:latin typeface="Cambria"/>
                <a:cs typeface="Cambria"/>
              </a:rPr>
              <a:t>P</a:t>
            </a:r>
            <a:r>
              <a:rPr sz="2000" b="0" spc="180" dirty="0">
                <a:latin typeface="Cambria"/>
                <a:cs typeface="Cambria"/>
              </a:rPr>
              <a:t>D</a:t>
            </a:r>
            <a:r>
              <a:rPr sz="2000" b="0" spc="170" dirty="0">
                <a:latin typeface="Cambria"/>
                <a:cs typeface="Cambria"/>
              </a:rPr>
              <a:t>A</a:t>
            </a:r>
            <a:r>
              <a:rPr sz="2000" b="0" spc="160" dirty="0">
                <a:latin typeface="Cambria"/>
                <a:cs typeface="Cambria"/>
              </a:rPr>
              <a:t>T</a:t>
            </a:r>
            <a:r>
              <a:rPr sz="2000" b="0" spc="25" dirty="0">
                <a:latin typeface="Cambria"/>
                <a:cs typeface="Cambria"/>
              </a:rPr>
              <a:t>I</a:t>
            </a:r>
            <a:r>
              <a:rPr sz="2000" b="0" spc="265" dirty="0">
                <a:latin typeface="Cambria"/>
                <a:cs typeface="Cambria"/>
              </a:rPr>
              <a:t>O</a:t>
            </a:r>
            <a:r>
              <a:rPr sz="2000" b="0" spc="140" dirty="0">
                <a:latin typeface="Cambria"/>
                <a:cs typeface="Cambria"/>
              </a:rPr>
              <a:t>N</a:t>
            </a:r>
            <a:r>
              <a:rPr sz="2000" b="0" spc="-65" dirty="0">
                <a:latin typeface="Cambria"/>
                <a:cs typeface="Cambria"/>
              </a:rPr>
              <a:t> </a:t>
            </a:r>
            <a:r>
              <a:rPr sz="2000" b="0" spc="175" dirty="0">
                <a:latin typeface="Cambria"/>
                <a:cs typeface="Cambria"/>
              </a:rPr>
              <a:t>I</a:t>
            </a:r>
            <a:r>
              <a:rPr sz="2000" b="0" spc="140" dirty="0">
                <a:latin typeface="Cambria"/>
                <a:cs typeface="Cambria"/>
              </a:rPr>
              <a:t>N</a:t>
            </a:r>
            <a:r>
              <a:rPr sz="2000" b="0" spc="-65" dirty="0">
                <a:latin typeface="Cambria"/>
                <a:cs typeface="Cambria"/>
              </a:rPr>
              <a:t> </a:t>
            </a:r>
            <a:r>
              <a:rPr sz="2000" b="0" spc="350" dirty="0">
                <a:latin typeface="Cambria"/>
                <a:cs typeface="Cambria"/>
              </a:rPr>
              <a:t>G</a:t>
            </a:r>
            <a:r>
              <a:rPr sz="2000" b="0" spc="340" dirty="0">
                <a:latin typeface="Cambria"/>
                <a:cs typeface="Cambria"/>
              </a:rPr>
              <a:t>O</a:t>
            </a:r>
            <a:r>
              <a:rPr sz="2000" b="0" spc="265" dirty="0">
                <a:latin typeface="Cambria"/>
                <a:cs typeface="Cambria"/>
              </a:rPr>
              <a:t>O</a:t>
            </a:r>
            <a:r>
              <a:rPr sz="2000" b="0" spc="200" dirty="0">
                <a:latin typeface="Cambria"/>
                <a:cs typeface="Cambria"/>
              </a:rPr>
              <a:t>G</a:t>
            </a:r>
            <a:r>
              <a:rPr sz="2000" b="0" spc="125" dirty="0">
                <a:latin typeface="Cambria"/>
                <a:cs typeface="Cambria"/>
              </a:rPr>
              <a:t>L</a:t>
            </a:r>
            <a:r>
              <a:rPr sz="2000" b="0" spc="95" dirty="0">
                <a:latin typeface="Cambria"/>
                <a:cs typeface="Cambria"/>
              </a:rPr>
              <a:t>E</a:t>
            </a:r>
            <a:r>
              <a:rPr sz="2000" b="0" spc="-114" dirty="0">
                <a:latin typeface="Cambria"/>
                <a:cs typeface="Cambria"/>
              </a:rPr>
              <a:t> </a:t>
            </a:r>
            <a:r>
              <a:rPr sz="2000" b="0" spc="315" dirty="0">
                <a:latin typeface="Cambria"/>
                <a:cs typeface="Cambria"/>
              </a:rPr>
              <a:t>M</a:t>
            </a:r>
            <a:r>
              <a:rPr sz="2000" b="0" spc="175" dirty="0">
                <a:latin typeface="Cambria"/>
                <a:cs typeface="Cambria"/>
              </a:rPr>
              <a:t>A</a:t>
            </a:r>
            <a:r>
              <a:rPr sz="2000" b="0" spc="135" dirty="0">
                <a:latin typeface="Cambria"/>
                <a:cs typeface="Cambria"/>
              </a:rPr>
              <a:t>P</a:t>
            </a:r>
            <a:r>
              <a:rPr sz="2000" b="0" spc="125" dirty="0">
                <a:latin typeface="Cambria"/>
                <a:cs typeface="Cambria"/>
              </a:rPr>
              <a:t>S</a:t>
            </a:r>
            <a:r>
              <a:rPr sz="2000" b="0" spc="-65" dirty="0">
                <a:latin typeface="Cambria"/>
                <a:cs typeface="Cambria"/>
              </a:rPr>
              <a:t> </a:t>
            </a:r>
            <a:r>
              <a:rPr sz="2000" b="0" spc="250" dirty="0">
                <a:latin typeface="Cambria"/>
                <a:cs typeface="Cambria"/>
              </a:rPr>
              <a:t>A</a:t>
            </a:r>
            <a:r>
              <a:rPr sz="2000" b="0" spc="210" dirty="0">
                <a:latin typeface="Cambria"/>
                <a:cs typeface="Cambria"/>
              </a:rPr>
              <a:t>N</a:t>
            </a:r>
            <a:r>
              <a:rPr sz="2000" b="0" spc="175" dirty="0">
                <a:latin typeface="Cambria"/>
                <a:cs typeface="Cambria"/>
              </a:rPr>
              <a:t>D</a:t>
            </a:r>
            <a:r>
              <a:rPr sz="2000" b="0" spc="-65" dirty="0">
                <a:latin typeface="Cambria"/>
                <a:cs typeface="Cambria"/>
              </a:rPr>
              <a:t> </a:t>
            </a:r>
            <a:r>
              <a:rPr sz="2000" b="0" spc="175" dirty="0">
                <a:latin typeface="Cambria"/>
                <a:cs typeface="Cambria"/>
              </a:rPr>
              <a:t>R</a:t>
            </a:r>
            <a:r>
              <a:rPr sz="2000" b="0" spc="120" dirty="0">
                <a:latin typeface="Cambria"/>
                <a:cs typeface="Cambria"/>
              </a:rPr>
              <a:t>E</a:t>
            </a:r>
            <a:r>
              <a:rPr sz="2000" b="0" spc="30" dirty="0">
                <a:latin typeface="Cambria"/>
                <a:cs typeface="Cambria"/>
              </a:rPr>
              <a:t>R</a:t>
            </a:r>
            <a:r>
              <a:rPr sz="2000" b="0" spc="265" dirty="0">
                <a:latin typeface="Cambria"/>
                <a:cs typeface="Cambria"/>
              </a:rPr>
              <a:t>O</a:t>
            </a:r>
            <a:r>
              <a:rPr sz="2000" b="0" spc="204" dirty="0">
                <a:latin typeface="Cambria"/>
                <a:cs typeface="Cambria"/>
              </a:rPr>
              <a:t>U</a:t>
            </a:r>
            <a:r>
              <a:rPr sz="2000" b="0" spc="160" dirty="0">
                <a:latin typeface="Cambria"/>
                <a:cs typeface="Cambria"/>
              </a:rPr>
              <a:t>T</a:t>
            </a:r>
            <a:r>
              <a:rPr sz="2000" b="0" spc="25" dirty="0">
                <a:latin typeface="Cambria"/>
                <a:cs typeface="Cambria"/>
              </a:rPr>
              <a:t>I</a:t>
            </a:r>
            <a:r>
              <a:rPr sz="2000" b="0" spc="195" dirty="0">
                <a:latin typeface="Cambria"/>
                <a:cs typeface="Cambria"/>
              </a:rPr>
              <a:t>NG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630" y="1684273"/>
            <a:ext cx="2520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20" dirty="0">
                <a:solidFill>
                  <a:srgbClr val="ADE15A"/>
                </a:solidFill>
                <a:latin typeface="Segoe UI Symbol"/>
                <a:cs typeface="Segoe UI Symbol"/>
              </a:rPr>
              <a:t>✗</a:t>
            </a:r>
            <a:endParaRPr sz="215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630" y="2228214"/>
            <a:ext cx="2520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20" dirty="0">
                <a:solidFill>
                  <a:srgbClr val="ADE15A"/>
                </a:solidFill>
                <a:latin typeface="Segoe UI Symbol"/>
                <a:cs typeface="Segoe UI Symbol"/>
              </a:rPr>
              <a:t>✗</a:t>
            </a:r>
            <a:endParaRPr sz="215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630" y="2963481"/>
            <a:ext cx="25146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0" dirty="0">
                <a:solidFill>
                  <a:srgbClr val="ADE15A"/>
                </a:solidFill>
                <a:latin typeface="Segoe UI Symbol"/>
                <a:cs typeface="Segoe UI Symbol"/>
              </a:rPr>
              <a:t>✗</a:t>
            </a:r>
            <a:endParaRPr sz="215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630" y="3516629"/>
            <a:ext cx="2520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20" dirty="0">
                <a:solidFill>
                  <a:srgbClr val="ADE15A"/>
                </a:solidFill>
                <a:latin typeface="Segoe UI Symbol"/>
                <a:cs typeface="Segoe UI Symbol"/>
              </a:rPr>
              <a:t>✗</a:t>
            </a:r>
            <a:endParaRPr sz="215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630" y="1312163"/>
            <a:ext cx="5951220" cy="290004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84175" marR="66040" indent="-372110">
              <a:lnSpc>
                <a:spcPct val="87600"/>
              </a:lnSpc>
              <a:spcBef>
                <a:spcPts val="450"/>
              </a:spcBef>
              <a:tabLst>
                <a:tab pos="384175" algn="l"/>
              </a:tabLst>
            </a:pPr>
            <a:r>
              <a:rPr sz="2150" spc="2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z="1200" b="1" spc="-25" dirty="0">
                <a:solidFill>
                  <a:srgbClr val="2B3546"/>
                </a:solidFill>
                <a:latin typeface="Arial"/>
                <a:cs typeface="Arial"/>
              </a:rPr>
              <a:t>The</a:t>
            </a:r>
            <a:r>
              <a:rPr sz="1200" b="1" spc="-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B3546"/>
                </a:solidFill>
                <a:latin typeface="Arial"/>
                <a:cs typeface="Arial"/>
              </a:rPr>
              <a:t>estimated</a:t>
            </a:r>
            <a:r>
              <a:rPr sz="1200" b="1" spc="-14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2B3546"/>
                </a:solidFill>
                <a:latin typeface="Arial"/>
                <a:cs typeface="Arial"/>
              </a:rPr>
              <a:t>air</a:t>
            </a:r>
            <a:r>
              <a:rPr sz="1200" b="1" spc="-10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2B3546"/>
                </a:solidFill>
                <a:latin typeface="Arial"/>
                <a:cs typeface="Arial"/>
              </a:rPr>
              <a:t>quality</a:t>
            </a:r>
            <a:r>
              <a:rPr sz="1200" b="1" spc="-5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B3546"/>
                </a:solidFill>
                <a:latin typeface="Arial"/>
                <a:cs typeface="Arial"/>
              </a:rPr>
              <a:t>index</a:t>
            </a:r>
            <a:r>
              <a:rPr sz="1200" b="1" spc="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2B3546"/>
                </a:solidFill>
                <a:latin typeface="Arial"/>
                <a:cs typeface="Arial"/>
              </a:rPr>
              <a:t>from</a:t>
            </a:r>
            <a:r>
              <a:rPr sz="1200" b="1" spc="-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B3546"/>
                </a:solidFill>
                <a:latin typeface="Arial"/>
                <a:cs typeface="Arial"/>
              </a:rPr>
              <a:t>each</a:t>
            </a:r>
            <a:r>
              <a:rPr sz="1200" b="1" spc="-5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B3546"/>
                </a:solidFill>
                <a:latin typeface="Arial"/>
                <a:cs typeface="Arial"/>
              </a:rPr>
              <a:t>area</a:t>
            </a:r>
            <a:r>
              <a:rPr sz="1200" b="1" spc="-7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2B3546"/>
                </a:solidFill>
                <a:latin typeface="Arial"/>
                <a:cs typeface="Arial"/>
              </a:rPr>
              <a:t>is</a:t>
            </a:r>
            <a:r>
              <a:rPr sz="1200" b="1" spc="-1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2B3546"/>
                </a:solidFill>
                <a:latin typeface="Arial"/>
                <a:cs typeface="Arial"/>
              </a:rPr>
              <a:t>updated</a:t>
            </a:r>
            <a:r>
              <a:rPr sz="1200" b="1" spc="1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B3546"/>
                </a:solidFill>
                <a:latin typeface="Arial"/>
                <a:cs typeface="Arial"/>
              </a:rPr>
              <a:t>in</a:t>
            </a:r>
            <a:r>
              <a:rPr sz="1200" b="1" spc="-5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2B3546"/>
                </a:solidFill>
                <a:latin typeface="Arial"/>
                <a:cs typeface="Arial"/>
              </a:rPr>
              <a:t>google</a:t>
            </a:r>
            <a:r>
              <a:rPr sz="1200" b="1" spc="-8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B3546"/>
                </a:solidFill>
                <a:latin typeface="Arial"/>
                <a:cs typeface="Arial"/>
              </a:rPr>
              <a:t>maps</a:t>
            </a:r>
            <a:r>
              <a:rPr sz="1200" b="1" spc="-9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2B3546"/>
                </a:solidFill>
                <a:latin typeface="Arial"/>
                <a:cs typeface="Arial"/>
              </a:rPr>
              <a:t>using </a:t>
            </a:r>
            <a:r>
              <a:rPr sz="1200" b="1" spc="-31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2B3546"/>
                </a:solidFill>
                <a:latin typeface="Arial"/>
                <a:cs typeface="Arial"/>
              </a:rPr>
              <a:t>an</a:t>
            </a:r>
            <a:r>
              <a:rPr sz="1200" b="1" spc="-6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2B3546"/>
                </a:solidFill>
                <a:latin typeface="Arial"/>
                <a:cs typeface="Arial"/>
              </a:rPr>
              <a:t>API</a:t>
            </a:r>
            <a:r>
              <a:rPr sz="1200" b="1" spc="1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2B3546"/>
                </a:solidFill>
                <a:latin typeface="Arial"/>
                <a:cs typeface="Arial"/>
              </a:rPr>
              <a:t>from</a:t>
            </a:r>
            <a:r>
              <a:rPr sz="1200" b="1" spc="-10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2B3546"/>
                </a:solidFill>
                <a:latin typeface="Arial"/>
                <a:cs typeface="Arial"/>
              </a:rPr>
              <a:t>Google</a:t>
            </a:r>
            <a:r>
              <a:rPr sz="1200" b="1" spc="-8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B3546"/>
                </a:solidFill>
                <a:latin typeface="Arial"/>
                <a:cs typeface="Arial"/>
              </a:rPr>
              <a:t>map.</a:t>
            </a:r>
            <a:endParaRPr sz="1200">
              <a:latin typeface="Arial"/>
              <a:cs typeface="Arial"/>
            </a:endParaRPr>
          </a:p>
          <a:p>
            <a:pPr marL="384175" marR="9525" indent="-372110">
              <a:lnSpc>
                <a:spcPct val="87600"/>
              </a:lnSpc>
              <a:spcBef>
                <a:spcPts val="860"/>
              </a:spcBef>
              <a:tabLst>
                <a:tab pos="384175" algn="l"/>
              </a:tabLst>
            </a:pPr>
            <a:r>
              <a:rPr sz="2150" spc="2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z="1200" b="1" spc="-25" dirty="0">
                <a:solidFill>
                  <a:srgbClr val="2B3546"/>
                </a:solidFill>
                <a:latin typeface="Arial"/>
                <a:cs typeface="Arial"/>
              </a:rPr>
              <a:t>The</a:t>
            </a:r>
            <a:r>
              <a:rPr sz="1200" b="1" spc="-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2B3546"/>
                </a:solidFill>
                <a:latin typeface="Arial"/>
                <a:cs typeface="Arial"/>
              </a:rPr>
              <a:t>air</a:t>
            </a:r>
            <a:r>
              <a:rPr sz="1200" b="1" spc="-10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2B3546"/>
                </a:solidFill>
                <a:latin typeface="Arial"/>
                <a:cs typeface="Arial"/>
              </a:rPr>
              <a:t>quality</a:t>
            </a:r>
            <a:r>
              <a:rPr sz="1200" b="1" spc="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B3546"/>
                </a:solidFill>
                <a:latin typeface="Arial"/>
                <a:cs typeface="Arial"/>
              </a:rPr>
              <a:t>index</a:t>
            </a:r>
            <a:r>
              <a:rPr sz="1200" b="1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2B3546"/>
                </a:solidFill>
                <a:latin typeface="Arial"/>
                <a:cs typeface="Arial"/>
              </a:rPr>
              <a:t>has</a:t>
            </a:r>
            <a:r>
              <a:rPr sz="1200" b="1" spc="-9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2B3546"/>
                </a:solidFill>
                <a:latin typeface="Arial"/>
                <a:cs typeface="Arial"/>
              </a:rPr>
              <a:t>been</a:t>
            </a:r>
            <a:r>
              <a:rPr sz="1200" b="1" spc="-5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B3546"/>
                </a:solidFill>
                <a:latin typeface="Arial"/>
                <a:cs typeface="Arial"/>
              </a:rPr>
              <a:t>estimated</a:t>
            </a:r>
            <a:r>
              <a:rPr sz="1200" b="1" spc="-14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2B3546"/>
                </a:solidFill>
                <a:latin typeface="Arial"/>
                <a:cs typeface="Arial"/>
              </a:rPr>
              <a:t>by</a:t>
            </a:r>
            <a:r>
              <a:rPr sz="1200" b="1" spc="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B3546"/>
                </a:solidFill>
                <a:latin typeface="Arial"/>
                <a:cs typeface="Arial"/>
              </a:rPr>
              <a:t>time</a:t>
            </a:r>
            <a:r>
              <a:rPr sz="1200" b="1" spc="-8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B3546"/>
                </a:solidFill>
                <a:latin typeface="Arial"/>
                <a:cs typeface="Arial"/>
              </a:rPr>
              <a:t>series</a:t>
            </a:r>
            <a:r>
              <a:rPr sz="1200" b="1" spc="-9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B3546"/>
                </a:solidFill>
                <a:latin typeface="Arial"/>
                <a:cs typeface="Arial"/>
              </a:rPr>
              <a:t>prediction</a:t>
            </a:r>
            <a:r>
              <a:rPr sz="1200" b="1" spc="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B3546"/>
                </a:solidFill>
                <a:latin typeface="Arial"/>
                <a:cs typeface="Arial"/>
              </a:rPr>
              <a:t>analysis</a:t>
            </a:r>
            <a:r>
              <a:rPr sz="1200" b="1" spc="-9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2B3546"/>
                </a:solidFill>
                <a:latin typeface="Arial"/>
                <a:cs typeface="Arial"/>
              </a:rPr>
              <a:t>using </a:t>
            </a:r>
            <a:r>
              <a:rPr sz="1200" b="1" spc="-31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2B3546"/>
                </a:solidFill>
                <a:latin typeface="Arial"/>
                <a:cs typeface="Arial"/>
              </a:rPr>
              <a:t>neural</a:t>
            </a:r>
            <a:r>
              <a:rPr sz="1200" b="1" spc="-3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B3546"/>
                </a:solidFill>
                <a:latin typeface="Arial"/>
                <a:cs typeface="Arial"/>
              </a:rPr>
              <a:t>network</a:t>
            </a:r>
            <a:r>
              <a:rPr sz="1200" b="1" spc="-13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B3546"/>
                </a:solidFill>
                <a:latin typeface="Arial"/>
                <a:cs typeface="Arial"/>
              </a:rPr>
              <a:t>and</a:t>
            </a:r>
            <a:r>
              <a:rPr sz="1200" b="1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B3546"/>
                </a:solidFill>
                <a:latin typeface="Arial"/>
                <a:cs typeface="Arial"/>
              </a:rPr>
              <a:t>support</a:t>
            </a:r>
            <a:r>
              <a:rPr sz="1200" b="1" spc="5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B3546"/>
                </a:solidFill>
                <a:latin typeface="Arial"/>
                <a:cs typeface="Arial"/>
              </a:rPr>
              <a:t>vector</a:t>
            </a:r>
            <a:r>
              <a:rPr sz="1200" b="1" spc="-3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2B3546"/>
                </a:solidFill>
                <a:latin typeface="Arial"/>
                <a:cs typeface="Arial"/>
              </a:rPr>
              <a:t>machine</a:t>
            </a:r>
            <a:r>
              <a:rPr sz="1200" b="1" spc="-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B3546"/>
                </a:solidFill>
                <a:latin typeface="Arial"/>
                <a:cs typeface="Arial"/>
              </a:rPr>
              <a:t>regression</a:t>
            </a:r>
            <a:r>
              <a:rPr sz="1200" b="1" spc="-13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2B3546"/>
                </a:solidFill>
                <a:latin typeface="Arial"/>
                <a:cs typeface="Arial"/>
              </a:rPr>
              <a:t>algorithms.</a:t>
            </a:r>
            <a:endParaRPr sz="1200">
              <a:latin typeface="Arial"/>
              <a:cs typeface="Arial"/>
            </a:endParaRPr>
          </a:p>
          <a:p>
            <a:pPr marL="384175" marR="413384" indent="-372110">
              <a:lnSpc>
                <a:spcPct val="95400"/>
              </a:lnSpc>
              <a:spcBef>
                <a:spcPts val="585"/>
              </a:spcBef>
              <a:tabLst>
                <a:tab pos="384175" algn="l"/>
              </a:tabLst>
            </a:pPr>
            <a:r>
              <a:rPr sz="2150" spc="2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z="1200" b="1" spc="-40" dirty="0">
                <a:solidFill>
                  <a:srgbClr val="2B3546"/>
                </a:solidFill>
                <a:latin typeface="Arial"/>
                <a:cs typeface="Arial"/>
              </a:rPr>
              <a:t>In </a:t>
            </a:r>
            <a:r>
              <a:rPr sz="1200" b="1" spc="-30" dirty="0">
                <a:solidFill>
                  <a:srgbClr val="2B3546"/>
                </a:solidFill>
                <a:latin typeface="Arial"/>
                <a:cs typeface="Arial"/>
              </a:rPr>
              <a:t>order </a:t>
            </a:r>
            <a:r>
              <a:rPr sz="1200" b="1" spc="-5" dirty="0">
                <a:solidFill>
                  <a:srgbClr val="2B3546"/>
                </a:solidFill>
                <a:latin typeface="Arial"/>
                <a:cs typeface="Arial"/>
              </a:rPr>
              <a:t>to </a:t>
            </a:r>
            <a:r>
              <a:rPr sz="1200" b="1" spc="-40" dirty="0">
                <a:solidFill>
                  <a:srgbClr val="2B3546"/>
                </a:solidFill>
                <a:latin typeface="Arial"/>
                <a:cs typeface="Arial"/>
              </a:rPr>
              <a:t>predict </a:t>
            </a:r>
            <a:r>
              <a:rPr sz="1200" b="1" spc="-15" dirty="0">
                <a:solidFill>
                  <a:srgbClr val="2B3546"/>
                </a:solidFill>
                <a:latin typeface="Arial"/>
                <a:cs typeface="Arial"/>
              </a:rPr>
              <a:t>the </a:t>
            </a:r>
            <a:r>
              <a:rPr sz="1200" b="1" spc="-5" dirty="0">
                <a:solidFill>
                  <a:srgbClr val="2B3546"/>
                </a:solidFill>
                <a:latin typeface="Arial"/>
                <a:cs typeface="Arial"/>
              </a:rPr>
              <a:t>AQI </a:t>
            </a:r>
            <a:r>
              <a:rPr sz="1200" b="1" spc="-25" dirty="0">
                <a:solidFill>
                  <a:srgbClr val="2B3546"/>
                </a:solidFill>
                <a:latin typeface="Arial"/>
                <a:cs typeface="Arial"/>
              </a:rPr>
              <a:t>value </a:t>
            </a:r>
            <a:r>
              <a:rPr sz="1200" b="1" spc="-30" dirty="0">
                <a:solidFill>
                  <a:srgbClr val="2B3546"/>
                </a:solidFill>
                <a:latin typeface="Arial"/>
                <a:cs typeface="Arial"/>
              </a:rPr>
              <a:t>it’s </a:t>
            </a:r>
            <a:r>
              <a:rPr sz="1200" b="1" spc="-45" dirty="0">
                <a:solidFill>
                  <a:srgbClr val="2B3546"/>
                </a:solidFill>
                <a:latin typeface="Arial"/>
                <a:cs typeface="Arial"/>
              </a:rPr>
              <a:t>necessary </a:t>
            </a:r>
            <a:r>
              <a:rPr sz="1200" b="1" spc="-5" dirty="0">
                <a:solidFill>
                  <a:srgbClr val="2B3546"/>
                </a:solidFill>
                <a:latin typeface="Arial"/>
                <a:cs typeface="Arial"/>
              </a:rPr>
              <a:t>to </a:t>
            </a:r>
            <a:r>
              <a:rPr sz="1200" b="1" spc="-10" dirty="0">
                <a:solidFill>
                  <a:srgbClr val="2B3546"/>
                </a:solidFill>
                <a:latin typeface="Arial"/>
                <a:cs typeface="Arial"/>
              </a:rPr>
              <a:t>estimate </a:t>
            </a:r>
            <a:r>
              <a:rPr sz="1200" b="1" spc="-15" dirty="0">
                <a:solidFill>
                  <a:srgbClr val="2B3546"/>
                </a:solidFill>
                <a:latin typeface="Arial"/>
                <a:cs typeface="Arial"/>
              </a:rPr>
              <a:t>the </a:t>
            </a:r>
            <a:r>
              <a:rPr sz="1200" b="1" spc="-30" dirty="0">
                <a:solidFill>
                  <a:srgbClr val="2B3546"/>
                </a:solidFill>
                <a:latin typeface="Arial"/>
                <a:cs typeface="Arial"/>
              </a:rPr>
              <a:t>activation </a:t>
            </a:r>
            <a:r>
              <a:rPr sz="1200" b="1" spc="-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B3546"/>
                </a:solidFill>
                <a:latin typeface="Arial"/>
                <a:cs typeface="Arial"/>
              </a:rPr>
              <a:t>function </a:t>
            </a:r>
            <a:r>
              <a:rPr sz="1200" b="1" spc="-55" dirty="0">
                <a:solidFill>
                  <a:srgbClr val="2B3546"/>
                </a:solidFill>
                <a:latin typeface="Arial"/>
                <a:cs typeface="Arial"/>
              </a:rPr>
              <a:t>using </a:t>
            </a:r>
            <a:r>
              <a:rPr sz="1200" b="1" spc="-10" dirty="0">
                <a:solidFill>
                  <a:srgbClr val="2B3546"/>
                </a:solidFill>
                <a:latin typeface="Arial"/>
                <a:cs typeface="Arial"/>
              </a:rPr>
              <a:t>multilayer </a:t>
            </a:r>
            <a:r>
              <a:rPr sz="1200" b="1" spc="-35" dirty="0">
                <a:solidFill>
                  <a:srgbClr val="2B3546"/>
                </a:solidFill>
                <a:latin typeface="Arial"/>
                <a:cs typeface="Arial"/>
              </a:rPr>
              <a:t>perceptron </a:t>
            </a:r>
            <a:r>
              <a:rPr sz="1200" b="1" spc="-40" dirty="0">
                <a:solidFill>
                  <a:srgbClr val="2B3546"/>
                </a:solidFill>
                <a:latin typeface="Arial"/>
                <a:cs typeface="Arial"/>
              </a:rPr>
              <a:t>which </a:t>
            </a:r>
            <a:r>
              <a:rPr sz="1200" b="1" spc="10" dirty="0">
                <a:solidFill>
                  <a:srgbClr val="2B3546"/>
                </a:solidFill>
                <a:latin typeface="Arial"/>
                <a:cs typeface="Arial"/>
              </a:rPr>
              <a:t>was </a:t>
            </a:r>
            <a:r>
              <a:rPr sz="1200" b="1" spc="-65" dirty="0">
                <a:solidFill>
                  <a:srgbClr val="2B3546"/>
                </a:solidFill>
                <a:latin typeface="Arial"/>
                <a:cs typeface="Arial"/>
              </a:rPr>
              <a:t>chosen </a:t>
            </a:r>
            <a:r>
              <a:rPr sz="1200" b="1" spc="-40" dirty="0">
                <a:solidFill>
                  <a:srgbClr val="2B3546"/>
                </a:solidFill>
                <a:latin typeface="Arial"/>
                <a:cs typeface="Arial"/>
              </a:rPr>
              <a:t>as </a:t>
            </a:r>
            <a:r>
              <a:rPr sz="1200" b="1" spc="-20" dirty="0">
                <a:solidFill>
                  <a:srgbClr val="2B3546"/>
                </a:solidFill>
                <a:latin typeface="Arial"/>
                <a:cs typeface="Arial"/>
              </a:rPr>
              <a:t>an approximate </a:t>
            </a:r>
            <a:r>
              <a:rPr sz="1200" b="1" spc="-32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B3546"/>
                </a:solidFill>
                <a:latin typeface="Arial"/>
                <a:cs typeface="Arial"/>
              </a:rPr>
              <a:t>sigmoid</a:t>
            </a:r>
            <a:r>
              <a:rPr sz="1200" b="1" spc="-15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B3546"/>
                </a:solidFill>
                <a:latin typeface="Arial"/>
                <a:cs typeface="Arial"/>
              </a:rPr>
              <a:t>for</a:t>
            </a:r>
            <a:r>
              <a:rPr sz="1200" b="1" spc="-3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2B3546"/>
                </a:solidFill>
                <a:latin typeface="Arial"/>
                <a:cs typeface="Arial"/>
              </a:rPr>
              <a:t>learning.</a:t>
            </a:r>
            <a:endParaRPr sz="1200">
              <a:latin typeface="Arial"/>
              <a:cs typeface="Arial"/>
            </a:endParaRPr>
          </a:p>
          <a:p>
            <a:pPr marL="384175" marR="123825" indent="-372110">
              <a:lnSpc>
                <a:spcPct val="87600"/>
              </a:lnSpc>
              <a:spcBef>
                <a:spcPts val="785"/>
              </a:spcBef>
              <a:tabLst>
                <a:tab pos="384175" algn="l"/>
              </a:tabLst>
            </a:pPr>
            <a:r>
              <a:rPr sz="2150" spc="2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z="1200" b="1" spc="-30" dirty="0">
                <a:solidFill>
                  <a:srgbClr val="2B3546"/>
                </a:solidFill>
                <a:latin typeface="Arial"/>
                <a:cs typeface="Arial"/>
              </a:rPr>
              <a:t>Vector </a:t>
            </a:r>
            <a:r>
              <a:rPr sz="1200" b="1" spc="-50" dirty="0">
                <a:solidFill>
                  <a:srgbClr val="2B3546"/>
                </a:solidFill>
                <a:latin typeface="Arial"/>
                <a:cs typeface="Arial"/>
              </a:rPr>
              <a:t>machine</a:t>
            </a:r>
            <a:r>
              <a:rPr sz="1200" b="1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B3546"/>
                </a:solidFill>
                <a:latin typeface="Arial"/>
                <a:cs typeface="Arial"/>
              </a:rPr>
              <a:t>regression</a:t>
            </a:r>
            <a:r>
              <a:rPr sz="1200" b="1" spc="-1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2B3546"/>
                </a:solidFill>
                <a:latin typeface="Arial"/>
                <a:cs typeface="Arial"/>
              </a:rPr>
              <a:t>algorithm</a:t>
            </a:r>
            <a:r>
              <a:rPr sz="1200" b="1" spc="-9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2B3546"/>
                </a:solidFill>
                <a:latin typeface="Arial"/>
                <a:cs typeface="Arial"/>
              </a:rPr>
              <a:t>is</a:t>
            </a:r>
            <a:r>
              <a:rPr sz="1200" b="1" spc="-9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B3546"/>
                </a:solidFill>
                <a:latin typeface="Arial"/>
                <a:cs typeface="Arial"/>
              </a:rPr>
              <a:t>used</a:t>
            </a:r>
            <a:r>
              <a:rPr sz="1200" b="1" spc="-6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B3546"/>
                </a:solidFill>
                <a:latin typeface="Arial"/>
                <a:cs typeface="Arial"/>
              </a:rPr>
              <a:t>to</a:t>
            </a:r>
            <a:r>
              <a:rPr sz="1200" b="1" spc="-3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B3546"/>
                </a:solidFill>
                <a:latin typeface="Arial"/>
                <a:cs typeface="Arial"/>
              </a:rPr>
              <a:t>minimize</a:t>
            </a:r>
            <a:r>
              <a:rPr sz="1200" b="1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2B3546"/>
                </a:solidFill>
                <a:latin typeface="Arial"/>
                <a:cs typeface="Arial"/>
              </a:rPr>
              <a:t>the</a:t>
            </a:r>
            <a:r>
              <a:rPr sz="1200" b="1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2B3546"/>
                </a:solidFill>
                <a:latin typeface="Arial"/>
                <a:cs typeface="Arial"/>
              </a:rPr>
              <a:t>error </a:t>
            </a:r>
            <a:r>
              <a:rPr sz="1200" b="1" dirty="0">
                <a:solidFill>
                  <a:srgbClr val="2B3546"/>
                </a:solidFill>
                <a:latin typeface="Arial"/>
                <a:cs typeface="Arial"/>
              </a:rPr>
              <a:t>tolerated</a:t>
            </a:r>
            <a:r>
              <a:rPr sz="1200" b="1" spc="-14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2B3546"/>
                </a:solidFill>
                <a:latin typeface="Arial"/>
                <a:cs typeface="Arial"/>
              </a:rPr>
              <a:t>by </a:t>
            </a:r>
            <a:r>
              <a:rPr sz="1200" b="1" spc="-32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B3546"/>
                </a:solidFill>
                <a:latin typeface="Arial"/>
                <a:cs typeface="Arial"/>
              </a:rPr>
              <a:t>individualizing</a:t>
            </a:r>
            <a:r>
              <a:rPr sz="1200" b="1" spc="7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2B3546"/>
                </a:solidFill>
                <a:latin typeface="Arial"/>
                <a:cs typeface="Arial"/>
              </a:rPr>
              <a:t>the</a:t>
            </a:r>
            <a:r>
              <a:rPr sz="1200" b="1" spc="-8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B3546"/>
                </a:solidFill>
                <a:latin typeface="Arial"/>
                <a:cs typeface="Arial"/>
              </a:rPr>
              <a:t>hyperplane</a:t>
            </a:r>
            <a:r>
              <a:rPr sz="1200" b="1" spc="6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B3546"/>
                </a:solidFill>
                <a:latin typeface="Arial"/>
                <a:cs typeface="Arial"/>
              </a:rPr>
              <a:t>which</a:t>
            </a:r>
            <a:r>
              <a:rPr sz="1200" b="1" spc="-5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B3546"/>
                </a:solidFill>
                <a:latin typeface="Arial"/>
                <a:cs typeface="Arial"/>
              </a:rPr>
              <a:t>maximizes</a:t>
            </a:r>
            <a:r>
              <a:rPr sz="1200" b="1" spc="-9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2B3546"/>
                </a:solidFill>
                <a:latin typeface="Arial"/>
                <a:cs typeface="Arial"/>
              </a:rPr>
              <a:t>the</a:t>
            </a:r>
            <a:r>
              <a:rPr sz="1200" b="1" spc="-1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2B3546"/>
                </a:solidFill>
                <a:latin typeface="Arial"/>
                <a:cs typeface="Arial"/>
              </a:rPr>
              <a:t>margin.</a:t>
            </a:r>
            <a:endParaRPr sz="1200">
              <a:latin typeface="Arial"/>
              <a:cs typeface="Arial"/>
            </a:endParaRPr>
          </a:p>
          <a:p>
            <a:pPr marL="384175" marR="5080" indent="-372110">
              <a:lnSpc>
                <a:spcPct val="87600"/>
              </a:lnSpc>
              <a:spcBef>
                <a:spcPts val="860"/>
              </a:spcBef>
              <a:tabLst>
                <a:tab pos="384175" algn="l"/>
              </a:tabLst>
            </a:pPr>
            <a:r>
              <a:rPr sz="2150" spc="2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z="1200" b="1" spc="-25" dirty="0">
                <a:solidFill>
                  <a:srgbClr val="2B3546"/>
                </a:solidFill>
                <a:latin typeface="Arial"/>
                <a:cs typeface="Arial"/>
              </a:rPr>
              <a:t>To</a:t>
            </a:r>
            <a:r>
              <a:rPr sz="1200" b="1" spc="-3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2B3546"/>
                </a:solidFill>
                <a:latin typeface="Arial"/>
                <a:cs typeface="Arial"/>
              </a:rPr>
              <a:t>perform</a:t>
            </a:r>
            <a:r>
              <a:rPr sz="1200" b="1" spc="-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2B3546"/>
                </a:solidFill>
                <a:latin typeface="Arial"/>
                <a:cs typeface="Arial"/>
              </a:rPr>
              <a:t>the</a:t>
            </a:r>
            <a:r>
              <a:rPr sz="1200" b="1" spc="-8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B3546"/>
                </a:solidFill>
                <a:latin typeface="Arial"/>
                <a:cs typeface="Arial"/>
              </a:rPr>
              <a:t>mapping</a:t>
            </a:r>
            <a:r>
              <a:rPr sz="1200" b="1" spc="8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B3546"/>
                </a:solidFill>
                <a:latin typeface="Arial"/>
                <a:cs typeface="Arial"/>
              </a:rPr>
              <a:t>implicitly,</a:t>
            </a:r>
            <a:r>
              <a:rPr sz="1200" b="1" spc="-2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2B3546"/>
                </a:solidFill>
                <a:latin typeface="Arial"/>
                <a:cs typeface="Arial"/>
              </a:rPr>
              <a:t>the</a:t>
            </a:r>
            <a:r>
              <a:rPr sz="1200" b="1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2B3546"/>
                </a:solidFill>
                <a:latin typeface="Arial"/>
                <a:cs typeface="Arial"/>
              </a:rPr>
              <a:t>kernel</a:t>
            </a:r>
            <a:r>
              <a:rPr sz="1200" b="1" spc="-10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B3546"/>
                </a:solidFill>
                <a:latin typeface="Arial"/>
                <a:cs typeface="Arial"/>
              </a:rPr>
              <a:t>function</a:t>
            </a:r>
            <a:r>
              <a:rPr sz="1200" b="1" spc="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B3546"/>
                </a:solidFill>
                <a:latin typeface="Arial"/>
                <a:cs typeface="Arial"/>
              </a:rPr>
              <a:t>maps</a:t>
            </a:r>
            <a:r>
              <a:rPr sz="1200" b="1" spc="-1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2B3546"/>
                </a:solidFill>
                <a:latin typeface="Arial"/>
                <a:cs typeface="Arial"/>
              </a:rPr>
              <a:t>the</a:t>
            </a:r>
            <a:r>
              <a:rPr sz="1200" b="1" spc="-8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B3546"/>
                </a:solidFill>
                <a:latin typeface="Arial"/>
                <a:cs typeface="Arial"/>
              </a:rPr>
              <a:t>data</a:t>
            </a:r>
            <a:r>
              <a:rPr sz="1200" b="1" spc="-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B3546"/>
                </a:solidFill>
                <a:latin typeface="Arial"/>
                <a:cs typeface="Arial"/>
              </a:rPr>
              <a:t>into higher </a:t>
            </a:r>
            <a:r>
              <a:rPr sz="1200" b="1" spc="-32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B3546"/>
                </a:solidFill>
                <a:latin typeface="Arial"/>
                <a:cs typeface="Arial"/>
              </a:rPr>
              <a:t>dimensional</a:t>
            </a:r>
            <a:r>
              <a:rPr sz="1200" b="1" spc="-11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2B3546"/>
                </a:solidFill>
                <a:latin typeface="Arial"/>
                <a:cs typeface="Arial"/>
              </a:rPr>
              <a:t>space</a:t>
            </a:r>
            <a:r>
              <a:rPr sz="1200" b="1" spc="-1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2B3546"/>
                </a:solidFill>
                <a:latin typeface="Arial"/>
                <a:cs typeface="Arial"/>
              </a:rPr>
              <a:t>kernel</a:t>
            </a:r>
            <a:r>
              <a:rPr sz="1200" b="1" spc="-3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B3546"/>
                </a:solidFill>
                <a:latin typeface="Arial"/>
                <a:cs typeface="Arial"/>
              </a:rPr>
              <a:t>function.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8900" y="1304925"/>
            <a:ext cx="2209800" cy="332422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13</a:t>
            </a:fld>
            <a:endParaRPr spc="-37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650" y="333375"/>
            <a:ext cx="8534400" cy="4533900"/>
            <a:chOff x="247650" y="333375"/>
            <a:chExt cx="8534400" cy="4533900"/>
          </a:xfrm>
        </p:grpSpPr>
        <p:sp>
          <p:nvSpPr>
            <p:cNvPr id="3" name="object 3"/>
            <p:cNvSpPr/>
            <p:nvPr/>
          </p:nvSpPr>
          <p:spPr>
            <a:xfrm>
              <a:off x="247650" y="371474"/>
              <a:ext cx="8496300" cy="4495800"/>
            </a:xfrm>
            <a:custGeom>
              <a:avLst/>
              <a:gdLst/>
              <a:ahLst/>
              <a:cxnLst/>
              <a:rect l="l" t="t" r="r" b="b"/>
              <a:pathLst>
                <a:path w="8496300" h="4495800">
                  <a:moveTo>
                    <a:pt x="742784" y="4406443"/>
                  </a:moveTo>
                  <a:lnTo>
                    <a:pt x="715619" y="4362475"/>
                  </a:lnTo>
                  <a:lnTo>
                    <a:pt x="684555" y="4331335"/>
                  </a:lnTo>
                  <a:lnTo>
                    <a:pt x="673315" y="4334675"/>
                  </a:lnTo>
                  <a:lnTo>
                    <a:pt x="666559" y="4343832"/>
                  </a:lnTo>
                  <a:lnTo>
                    <a:pt x="669150" y="4355300"/>
                  </a:lnTo>
                  <a:lnTo>
                    <a:pt x="693039" y="4386072"/>
                  </a:lnTo>
                  <a:lnTo>
                    <a:pt x="698627" y="4392574"/>
                  </a:lnTo>
                  <a:lnTo>
                    <a:pt x="648601" y="4388409"/>
                  </a:lnTo>
                  <a:lnTo>
                    <a:pt x="597281" y="4383049"/>
                  </a:lnTo>
                  <a:lnTo>
                    <a:pt x="545325" y="4376064"/>
                  </a:lnTo>
                  <a:lnTo>
                    <a:pt x="493395" y="4366984"/>
                  </a:lnTo>
                  <a:lnTo>
                    <a:pt x="442175" y="4355350"/>
                  </a:lnTo>
                  <a:lnTo>
                    <a:pt x="392328" y="4340707"/>
                  </a:lnTo>
                  <a:lnTo>
                    <a:pt x="344538" y="4322597"/>
                  </a:lnTo>
                  <a:lnTo>
                    <a:pt x="299453" y="4300550"/>
                  </a:lnTo>
                  <a:lnTo>
                    <a:pt x="257911" y="4270426"/>
                  </a:lnTo>
                  <a:lnTo>
                    <a:pt x="220192" y="4235374"/>
                  </a:lnTo>
                  <a:lnTo>
                    <a:pt x="186169" y="4196219"/>
                  </a:lnTo>
                  <a:lnTo>
                    <a:pt x="155689" y="4153738"/>
                  </a:lnTo>
                  <a:lnTo>
                    <a:pt x="128638" y="4108729"/>
                  </a:lnTo>
                  <a:lnTo>
                    <a:pt x="104876" y="4061980"/>
                  </a:lnTo>
                  <a:lnTo>
                    <a:pt x="84264" y="4014305"/>
                  </a:lnTo>
                  <a:lnTo>
                    <a:pt x="66687" y="3966464"/>
                  </a:lnTo>
                  <a:lnTo>
                    <a:pt x="53936" y="3921747"/>
                  </a:lnTo>
                  <a:lnTo>
                    <a:pt x="43980" y="3876395"/>
                  </a:lnTo>
                  <a:lnTo>
                    <a:pt x="36817" y="3830548"/>
                  </a:lnTo>
                  <a:lnTo>
                    <a:pt x="32461" y="3784320"/>
                  </a:lnTo>
                  <a:lnTo>
                    <a:pt x="30949" y="3737838"/>
                  </a:lnTo>
                  <a:lnTo>
                    <a:pt x="26098" y="3726942"/>
                  </a:lnTo>
                  <a:lnTo>
                    <a:pt x="15430" y="3724402"/>
                  </a:lnTo>
                  <a:lnTo>
                    <a:pt x="4787" y="3729355"/>
                  </a:lnTo>
                  <a:lnTo>
                    <a:pt x="0" y="3740912"/>
                  </a:lnTo>
                  <a:lnTo>
                    <a:pt x="2006" y="3789515"/>
                  </a:lnTo>
                  <a:lnTo>
                    <a:pt x="6921" y="3838244"/>
                  </a:lnTo>
                  <a:lnTo>
                    <a:pt x="14706" y="3886822"/>
                  </a:lnTo>
                  <a:lnTo>
                    <a:pt x="25387" y="3934993"/>
                  </a:lnTo>
                  <a:lnTo>
                    <a:pt x="38963" y="3982504"/>
                  </a:lnTo>
                  <a:lnTo>
                    <a:pt x="55435" y="4029062"/>
                  </a:lnTo>
                  <a:lnTo>
                    <a:pt x="74790" y="4074426"/>
                  </a:lnTo>
                  <a:lnTo>
                    <a:pt x="97040" y="4118330"/>
                  </a:lnTo>
                  <a:lnTo>
                    <a:pt x="122199" y="4160494"/>
                  </a:lnTo>
                  <a:lnTo>
                    <a:pt x="150241" y="4200677"/>
                  </a:lnTo>
                  <a:lnTo>
                    <a:pt x="181190" y="4238587"/>
                  </a:lnTo>
                  <a:lnTo>
                    <a:pt x="215036" y="4273982"/>
                  </a:lnTo>
                  <a:lnTo>
                    <a:pt x="251790" y="4306582"/>
                  </a:lnTo>
                  <a:lnTo>
                    <a:pt x="294220" y="4332871"/>
                  </a:lnTo>
                  <a:lnTo>
                    <a:pt x="340283" y="4354766"/>
                  </a:lnTo>
                  <a:lnTo>
                    <a:pt x="389191" y="4372711"/>
                  </a:lnTo>
                  <a:lnTo>
                    <a:pt x="440182" y="4387189"/>
                  </a:lnTo>
                  <a:lnTo>
                    <a:pt x="492455" y="4398645"/>
                  </a:lnTo>
                  <a:lnTo>
                    <a:pt x="545236" y="4407547"/>
                  </a:lnTo>
                  <a:lnTo>
                    <a:pt x="597763" y="4414342"/>
                  </a:lnTo>
                  <a:lnTo>
                    <a:pt x="649236" y="4419485"/>
                  </a:lnTo>
                  <a:lnTo>
                    <a:pt x="698893" y="4423448"/>
                  </a:lnTo>
                  <a:lnTo>
                    <a:pt x="684225" y="4434205"/>
                  </a:lnTo>
                  <a:lnTo>
                    <a:pt x="671423" y="4444631"/>
                  </a:lnTo>
                  <a:lnTo>
                    <a:pt x="645883" y="4466564"/>
                  </a:lnTo>
                  <a:lnTo>
                    <a:pt x="639889" y="4477893"/>
                  </a:lnTo>
                  <a:lnTo>
                    <a:pt x="642556" y="4489196"/>
                  </a:lnTo>
                  <a:lnTo>
                    <a:pt x="650989" y="4495558"/>
                  </a:lnTo>
                  <a:lnTo>
                    <a:pt x="662279" y="4492053"/>
                  </a:lnTo>
                  <a:lnTo>
                    <a:pt x="714286" y="4447552"/>
                  </a:lnTo>
                  <a:lnTo>
                    <a:pt x="729094" y="4435373"/>
                  </a:lnTo>
                  <a:lnTo>
                    <a:pt x="739724" y="4421898"/>
                  </a:lnTo>
                  <a:lnTo>
                    <a:pt x="742784" y="4406443"/>
                  </a:lnTo>
                  <a:close/>
                </a:path>
                <a:path w="8496300" h="4495800">
                  <a:moveTo>
                    <a:pt x="4343374" y="43497"/>
                  </a:moveTo>
                  <a:lnTo>
                    <a:pt x="4339336" y="32905"/>
                  </a:lnTo>
                  <a:lnTo>
                    <a:pt x="4327779" y="28448"/>
                  </a:lnTo>
                  <a:lnTo>
                    <a:pt x="4224833" y="31534"/>
                  </a:lnTo>
                  <a:lnTo>
                    <a:pt x="4121886" y="33731"/>
                  </a:lnTo>
                  <a:lnTo>
                    <a:pt x="4018927" y="35052"/>
                  </a:lnTo>
                  <a:lnTo>
                    <a:pt x="3915981" y="35496"/>
                  </a:lnTo>
                  <a:lnTo>
                    <a:pt x="3813022" y="35052"/>
                  </a:lnTo>
                  <a:lnTo>
                    <a:pt x="3710089" y="33743"/>
                  </a:lnTo>
                  <a:lnTo>
                    <a:pt x="3607168" y="31546"/>
                  </a:lnTo>
                  <a:lnTo>
                    <a:pt x="3504273" y="28486"/>
                  </a:lnTo>
                  <a:lnTo>
                    <a:pt x="3401403" y="24536"/>
                  </a:lnTo>
                  <a:lnTo>
                    <a:pt x="3298571" y="19723"/>
                  </a:lnTo>
                  <a:lnTo>
                    <a:pt x="3195777" y="14020"/>
                  </a:lnTo>
                  <a:lnTo>
                    <a:pt x="3093034" y="7454"/>
                  </a:lnTo>
                  <a:lnTo>
                    <a:pt x="2990342" y="0"/>
                  </a:lnTo>
                  <a:lnTo>
                    <a:pt x="2978378" y="4038"/>
                  </a:lnTo>
                  <a:lnTo>
                    <a:pt x="2972270" y="14401"/>
                  </a:lnTo>
                  <a:lnTo>
                    <a:pt x="2973552" y="25311"/>
                  </a:lnTo>
                  <a:lnTo>
                    <a:pt x="2983738" y="30988"/>
                  </a:lnTo>
                  <a:lnTo>
                    <a:pt x="3083217" y="38214"/>
                  </a:lnTo>
                  <a:lnTo>
                    <a:pt x="3182747" y="44615"/>
                  </a:lnTo>
                  <a:lnTo>
                    <a:pt x="3282315" y="50203"/>
                  </a:lnTo>
                  <a:lnTo>
                    <a:pt x="3381933" y="54978"/>
                  </a:lnTo>
                  <a:lnTo>
                    <a:pt x="3481578" y="58940"/>
                  </a:lnTo>
                  <a:lnTo>
                    <a:pt x="3581247" y="62090"/>
                  </a:lnTo>
                  <a:lnTo>
                    <a:pt x="3680942" y="64427"/>
                  </a:lnTo>
                  <a:lnTo>
                    <a:pt x="3780663" y="65951"/>
                  </a:lnTo>
                  <a:lnTo>
                    <a:pt x="3880383" y="66649"/>
                  </a:lnTo>
                  <a:lnTo>
                    <a:pt x="3980129" y="66535"/>
                  </a:lnTo>
                  <a:lnTo>
                    <a:pt x="4079862" y="65608"/>
                  </a:lnTo>
                  <a:lnTo>
                    <a:pt x="4179595" y="63855"/>
                  </a:lnTo>
                  <a:lnTo>
                    <a:pt x="4279316" y="61290"/>
                  </a:lnTo>
                  <a:lnTo>
                    <a:pt x="4329176" y="59690"/>
                  </a:lnTo>
                  <a:lnTo>
                    <a:pt x="4339971" y="54381"/>
                  </a:lnTo>
                  <a:lnTo>
                    <a:pt x="4343374" y="43497"/>
                  </a:lnTo>
                  <a:close/>
                </a:path>
                <a:path w="8496300" h="4495800">
                  <a:moveTo>
                    <a:pt x="4714824" y="47726"/>
                  </a:moveTo>
                  <a:lnTo>
                    <a:pt x="4710709" y="34569"/>
                  </a:lnTo>
                  <a:lnTo>
                    <a:pt x="4699000" y="28575"/>
                  </a:lnTo>
                  <a:lnTo>
                    <a:pt x="4462780" y="28575"/>
                  </a:lnTo>
                  <a:lnTo>
                    <a:pt x="4451705" y="34531"/>
                  </a:lnTo>
                  <a:lnTo>
                    <a:pt x="4448213" y="47625"/>
                  </a:lnTo>
                  <a:lnTo>
                    <a:pt x="4452328" y="60731"/>
                  </a:lnTo>
                  <a:lnTo>
                    <a:pt x="4464050" y="66675"/>
                  </a:lnTo>
                  <a:lnTo>
                    <a:pt x="4700270" y="66675"/>
                  </a:lnTo>
                  <a:lnTo>
                    <a:pt x="4711331" y="60833"/>
                  </a:lnTo>
                  <a:lnTo>
                    <a:pt x="4714824" y="47726"/>
                  </a:lnTo>
                  <a:close/>
                </a:path>
                <a:path w="8496300" h="4495800">
                  <a:moveTo>
                    <a:pt x="8409305" y="236982"/>
                  </a:moveTo>
                  <a:lnTo>
                    <a:pt x="8385632" y="191782"/>
                  </a:lnTo>
                  <a:lnTo>
                    <a:pt x="8356168" y="150952"/>
                  </a:lnTo>
                  <a:lnTo>
                    <a:pt x="8321522" y="114985"/>
                  </a:lnTo>
                  <a:lnTo>
                    <a:pt x="8282292" y="84315"/>
                  </a:lnTo>
                  <a:lnTo>
                    <a:pt x="8239074" y="59423"/>
                  </a:lnTo>
                  <a:lnTo>
                    <a:pt x="8192478" y="40779"/>
                  </a:lnTo>
                  <a:lnTo>
                    <a:pt x="8143113" y="28829"/>
                  </a:lnTo>
                  <a:lnTo>
                    <a:pt x="8131302" y="31889"/>
                  </a:lnTo>
                  <a:lnTo>
                    <a:pt x="8125282" y="41808"/>
                  </a:lnTo>
                  <a:lnTo>
                    <a:pt x="8126514" y="52895"/>
                  </a:lnTo>
                  <a:lnTo>
                    <a:pt x="8136509" y="59436"/>
                  </a:lnTo>
                  <a:lnTo>
                    <a:pt x="8181530" y="70192"/>
                  </a:lnTo>
                  <a:lnTo>
                    <a:pt x="8224037" y="87045"/>
                  </a:lnTo>
                  <a:lnTo>
                    <a:pt x="8263483" y="109562"/>
                  </a:lnTo>
                  <a:lnTo>
                    <a:pt x="8299348" y="137325"/>
                  </a:lnTo>
                  <a:lnTo>
                    <a:pt x="8331073" y="169926"/>
                  </a:lnTo>
                  <a:lnTo>
                    <a:pt x="8358124" y="206921"/>
                  </a:lnTo>
                  <a:lnTo>
                    <a:pt x="8379968" y="247904"/>
                  </a:lnTo>
                  <a:lnTo>
                    <a:pt x="8388998" y="256387"/>
                  </a:lnTo>
                  <a:lnTo>
                    <a:pt x="8400491" y="255879"/>
                  </a:lnTo>
                  <a:lnTo>
                    <a:pt x="8409051" y="248666"/>
                  </a:lnTo>
                  <a:lnTo>
                    <a:pt x="8409305" y="236982"/>
                  </a:lnTo>
                  <a:close/>
                </a:path>
                <a:path w="8496300" h="4495800">
                  <a:moveTo>
                    <a:pt x="8496236" y="1434528"/>
                  </a:moveTo>
                  <a:lnTo>
                    <a:pt x="8496008" y="1384160"/>
                  </a:lnTo>
                  <a:lnTo>
                    <a:pt x="8495411" y="1333804"/>
                  </a:lnTo>
                  <a:lnTo>
                    <a:pt x="8494446" y="1283449"/>
                  </a:lnTo>
                  <a:lnTo>
                    <a:pt x="8493074" y="1233093"/>
                  </a:lnTo>
                  <a:lnTo>
                    <a:pt x="8491296" y="1182763"/>
                  </a:lnTo>
                  <a:lnTo>
                    <a:pt x="8489061" y="1132433"/>
                  </a:lnTo>
                  <a:lnTo>
                    <a:pt x="8486381" y="1082103"/>
                  </a:lnTo>
                  <a:lnTo>
                    <a:pt x="8483232" y="1031798"/>
                  </a:lnTo>
                  <a:lnTo>
                    <a:pt x="8479574" y="981494"/>
                  </a:lnTo>
                  <a:lnTo>
                    <a:pt x="8475396" y="931202"/>
                  </a:lnTo>
                  <a:lnTo>
                    <a:pt x="8470697" y="880935"/>
                  </a:lnTo>
                  <a:lnTo>
                    <a:pt x="8465439" y="830668"/>
                  </a:lnTo>
                  <a:lnTo>
                    <a:pt x="8459597" y="780415"/>
                  </a:lnTo>
                  <a:lnTo>
                    <a:pt x="8453171" y="730186"/>
                  </a:lnTo>
                  <a:lnTo>
                    <a:pt x="8446135" y="679958"/>
                  </a:lnTo>
                  <a:lnTo>
                    <a:pt x="8438401" y="622681"/>
                  </a:lnTo>
                  <a:lnTo>
                    <a:pt x="8429955" y="568667"/>
                  </a:lnTo>
                  <a:lnTo>
                    <a:pt x="8420570" y="517880"/>
                  </a:lnTo>
                  <a:lnTo>
                    <a:pt x="8410029" y="470204"/>
                  </a:lnTo>
                  <a:lnTo>
                    <a:pt x="8398065" y="425577"/>
                  </a:lnTo>
                  <a:lnTo>
                    <a:pt x="8384489" y="383921"/>
                  </a:lnTo>
                  <a:lnTo>
                    <a:pt x="8369059" y="345135"/>
                  </a:lnTo>
                  <a:lnTo>
                    <a:pt x="8351533" y="309156"/>
                  </a:lnTo>
                  <a:lnTo>
                    <a:pt x="8331695" y="275894"/>
                  </a:lnTo>
                  <a:lnTo>
                    <a:pt x="8284172" y="217208"/>
                  </a:lnTo>
                  <a:lnTo>
                    <a:pt x="8224634" y="168440"/>
                  </a:lnTo>
                  <a:lnTo>
                    <a:pt x="8189798" y="147574"/>
                  </a:lnTo>
                  <a:lnTo>
                    <a:pt x="8151266" y="128930"/>
                  </a:lnTo>
                  <a:lnTo>
                    <a:pt x="8108823" y="112445"/>
                  </a:lnTo>
                  <a:lnTo>
                    <a:pt x="8062239" y="98031"/>
                  </a:lnTo>
                  <a:lnTo>
                    <a:pt x="8011287" y="85610"/>
                  </a:lnTo>
                  <a:lnTo>
                    <a:pt x="7955724" y="75107"/>
                  </a:lnTo>
                  <a:lnTo>
                    <a:pt x="7895336" y="66421"/>
                  </a:lnTo>
                  <a:lnTo>
                    <a:pt x="7843126" y="59626"/>
                  </a:lnTo>
                  <a:lnTo>
                    <a:pt x="7793012" y="54610"/>
                  </a:lnTo>
                  <a:lnTo>
                    <a:pt x="7744460" y="51130"/>
                  </a:lnTo>
                  <a:lnTo>
                    <a:pt x="7696911" y="48971"/>
                  </a:lnTo>
                  <a:lnTo>
                    <a:pt x="7649870" y="47891"/>
                  </a:lnTo>
                  <a:lnTo>
                    <a:pt x="7602791" y="47637"/>
                  </a:lnTo>
                  <a:lnTo>
                    <a:pt x="7555128" y="47993"/>
                  </a:lnTo>
                  <a:lnTo>
                    <a:pt x="7403465" y="50292"/>
                  </a:lnTo>
                  <a:lnTo>
                    <a:pt x="5727560" y="88290"/>
                  </a:lnTo>
                  <a:lnTo>
                    <a:pt x="5118201" y="99199"/>
                  </a:lnTo>
                  <a:lnTo>
                    <a:pt x="4661192" y="105003"/>
                  </a:lnTo>
                  <a:lnTo>
                    <a:pt x="4305744" y="107683"/>
                  </a:lnTo>
                  <a:lnTo>
                    <a:pt x="4001084" y="108483"/>
                  </a:lnTo>
                  <a:lnTo>
                    <a:pt x="3696436" y="107708"/>
                  </a:lnTo>
                  <a:lnTo>
                    <a:pt x="3442563" y="105727"/>
                  </a:lnTo>
                  <a:lnTo>
                    <a:pt x="3188703" y="102438"/>
                  </a:lnTo>
                  <a:lnTo>
                    <a:pt x="2934843" y="97739"/>
                  </a:lnTo>
                  <a:lnTo>
                    <a:pt x="2680982" y="91528"/>
                  </a:lnTo>
                  <a:lnTo>
                    <a:pt x="2477897" y="85407"/>
                  </a:lnTo>
                  <a:lnTo>
                    <a:pt x="2274824" y="78193"/>
                  </a:lnTo>
                  <a:lnTo>
                    <a:pt x="2071738" y="69850"/>
                  </a:lnTo>
                  <a:lnTo>
                    <a:pt x="1868665" y="60312"/>
                  </a:lnTo>
                  <a:lnTo>
                    <a:pt x="1665605" y="49530"/>
                  </a:lnTo>
                  <a:lnTo>
                    <a:pt x="1614500" y="49098"/>
                  </a:lnTo>
                  <a:lnTo>
                    <a:pt x="1563395" y="48933"/>
                  </a:lnTo>
                  <a:lnTo>
                    <a:pt x="1512290" y="49022"/>
                  </a:lnTo>
                  <a:lnTo>
                    <a:pt x="1461185" y="49403"/>
                  </a:lnTo>
                  <a:lnTo>
                    <a:pt x="1410068" y="50088"/>
                  </a:lnTo>
                  <a:lnTo>
                    <a:pt x="1358963" y="51092"/>
                  </a:lnTo>
                  <a:lnTo>
                    <a:pt x="1307871" y="52438"/>
                  </a:lnTo>
                  <a:lnTo>
                    <a:pt x="1256779" y="54127"/>
                  </a:lnTo>
                  <a:lnTo>
                    <a:pt x="1205712" y="56184"/>
                  </a:lnTo>
                  <a:lnTo>
                    <a:pt x="1154658" y="58635"/>
                  </a:lnTo>
                  <a:lnTo>
                    <a:pt x="1002284" y="67551"/>
                  </a:lnTo>
                  <a:lnTo>
                    <a:pt x="951255" y="70929"/>
                  </a:lnTo>
                  <a:lnTo>
                    <a:pt x="900137" y="74790"/>
                  </a:lnTo>
                  <a:lnTo>
                    <a:pt x="849020" y="79311"/>
                  </a:lnTo>
                  <a:lnTo>
                    <a:pt x="798029" y="84721"/>
                  </a:lnTo>
                  <a:lnTo>
                    <a:pt x="747242" y="91186"/>
                  </a:lnTo>
                  <a:lnTo>
                    <a:pt x="696772" y="98894"/>
                  </a:lnTo>
                  <a:lnTo>
                    <a:pt x="646734" y="108064"/>
                  </a:lnTo>
                  <a:lnTo>
                    <a:pt x="597230" y="118872"/>
                  </a:lnTo>
                  <a:lnTo>
                    <a:pt x="547331" y="132930"/>
                  </a:lnTo>
                  <a:lnTo>
                    <a:pt x="500227" y="151041"/>
                  </a:lnTo>
                  <a:lnTo>
                    <a:pt x="456450" y="173507"/>
                  </a:lnTo>
                  <a:lnTo>
                    <a:pt x="416534" y="200685"/>
                  </a:lnTo>
                  <a:lnTo>
                    <a:pt x="381038" y="232892"/>
                  </a:lnTo>
                  <a:lnTo>
                    <a:pt x="350469" y="270446"/>
                  </a:lnTo>
                  <a:lnTo>
                    <a:pt x="325386" y="313702"/>
                  </a:lnTo>
                  <a:lnTo>
                    <a:pt x="306324" y="362966"/>
                  </a:lnTo>
                  <a:lnTo>
                    <a:pt x="291807" y="463334"/>
                  </a:lnTo>
                  <a:lnTo>
                    <a:pt x="278003" y="563854"/>
                  </a:lnTo>
                  <a:lnTo>
                    <a:pt x="264871" y="664540"/>
                  </a:lnTo>
                  <a:lnTo>
                    <a:pt x="252399" y="765365"/>
                  </a:lnTo>
                  <a:lnTo>
                    <a:pt x="240601" y="866343"/>
                  </a:lnTo>
                  <a:lnTo>
                    <a:pt x="229438" y="967447"/>
                  </a:lnTo>
                  <a:lnTo>
                    <a:pt x="218909" y="1068666"/>
                  </a:lnTo>
                  <a:lnTo>
                    <a:pt x="209003" y="1170012"/>
                  </a:lnTo>
                  <a:lnTo>
                    <a:pt x="199707" y="1271460"/>
                  </a:lnTo>
                  <a:lnTo>
                    <a:pt x="191008" y="1372997"/>
                  </a:lnTo>
                  <a:lnTo>
                    <a:pt x="182905" y="1474622"/>
                  </a:lnTo>
                  <a:lnTo>
                    <a:pt x="175374" y="1576336"/>
                  </a:lnTo>
                  <a:lnTo>
                    <a:pt x="168414" y="1678114"/>
                  </a:lnTo>
                  <a:lnTo>
                    <a:pt x="162001" y="1779968"/>
                  </a:lnTo>
                  <a:lnTo>
                    <a:pt x="156133" y="1881860"/>
                  </a:lnTo>
                  <a:lnTo>
                    <a:pt x="150799" y="1983803"/>
                  </a:lnTo>
                  <a:lnTo>
                    <a:pt x="145973" y="2085784"/>
                  </a:lnTo>
                  <a:lnTo>
                    <a:pt x="139700" y="2238794"/>
                  </a:lnTo>
                  <a:lnTo>
                    <a:pt x="134518" y="2391841"/>
                  </a:lnTo>
                  <a:lnTo>
                    <a:pt x="130403" y="2544902"/>
                  </a:lnTo>
                  <a:lnTo>
                    <a:pt x="127317" y="2697924"/>
                  </a:lnTo>
                  <a:lnTo>
                    <a:pt x="125222" y="2850896"/>
                  </a:lnTo>
                  <a:lnTo>
                    <a:pt x="124079" y="3003791"/>
                  </a:lnTo>
                  <a:lnTo>
                    <a:pt x="123837" y="3156559"/>
                  </a:lnTo>
                  <a:lnTo>
                    <a:pt x="124472" y="3309188"/>
                  </a:lnTo>
                  <a:lnTo>
                    <a:pt x="125945" y="3461651"/>
                  </a:lnTo>
                  <a:lnTo>
                    <a:pt x="128206" y="3613912"/>
                  </a:lnTo>
                  <a:lnTo>
                    <a:pt x="130136" y="3715283"/>
                  </a:lnTo>
                  <a:lnTo>
                    <a:pt x="132486" y="3774122"/>
                  </a:lnTo>
                  <a:lnTo>
                    <a:pt x="137541" y="3828872"/>
                  </a:lnTo>
                  <a:lnTo>
                    <a:pt x="145237" y="3879697"/>
                  </a:lnTo>
                  <a:lnTo>
                    <a:pt x="155473" y="3926725"/>
                  </a:lnTo>
                  <a:lnTo>
                    <a:pt x="168160" y="3970109"/>
                  </a:lnTo>
                  <a:lnTo>
                    <a:pt x="183235" y="4009987"/>
                  </a:lnTo>
                  <a:lnTo>
                    <a:pt x="200583" y="4046524"/>
                  </a:lnTo>
                  <a:lnTo>
                    <a:pt x="220141" y="4079849"/>
                  </a:lnTo>
                  <a:lnTo>
                    <a:pt x="265531" y="4137482"/>
                  </a:lnTo>
                  <a:lnTo>
                    <a:pt x="318706" y="4184040"/>
                  </a:lnTo>
                  <a:lnTo>
                    <a:pt x="379006" y="4220692"/>
                  </a:lnTo>
                  <a:lnTo>
                    <a:pt x="445731" y="4248607"/>
                  </a:lnTo>
                  <a:lnTo>
                    <a:pt x="518223" y="4268952"/>
                  </a:lnTo>
                  <a:lnTo>
                    <a:pt x="556412" y="4276649"/>
                  </a:lnTo>
                  <a:lnTo>
                    <a:pt x="595782" y="4282897"/>
                  </a:lnTo>
                  <a:lnTo>
                    <a:pt x="636257" y="4287837"/>
                  </a:lnTo>
                  <a:lnTo>
                    <a:pt x="677748" y="4291609"/>
                  </a:lnTo>
                  <a:lnTo>
                    <a:pt x="720166" y="4294378"/>
                  </a:lnTo>
                  <a:lnTo>
                    <a:pt x="763435" y="4296257"/>
                  </a:lnTo>
                  <a:lnTo>
                    <a:pt x="807453" y="4297426"/>
                  </a:lnTo>
                  <a:lnTo>
                    <a:pt x="852157" y="4298010"/>
                  </a:lnTo>
                  <a:lnTo>
                    <a:pt x="897445" y="4298175"/>
                  </a:lnTo>
                  <a:lnTo>
                    <a:pt x="1082802" y="4297375"/>
                  </a:lnTo>
                  <a:lnTo>
                    <a:pt x="7416165" y="4352925"/>
                  </a:lnTo>
                  <a:lnTo>
                    <a:pt x="7427087" y="4348073"/>
                  </a:lnTo>
                  <a:lnTo>
                    <a:pt x="7430529" y="4337380"/>
                  </a:lnTo>
                  <a:lnTo>
                    <a:pt x="7426465" y="4326648"/>
                  </a:lnTo>
                  <a:lnTo>
                    <a:pt x="7414895" y="4321683"/>
                  </a:lnTo>
                  <a:lnTo>
                    <a:pt x="1198562" y="4266184"/>
                  </a:lnTo>
                  <a:lnTo>
                    <a:pt x="689305" y="4260062"/>
                  </a:lnTo>
                  <a:lnTo>
                    <a:pt x="642315" y="4256532"/>
                  </a:lnTo>
                  <a:lnTo>
                    <a:pt x="594956" y="4251210"/>
                  </a:lnTo>
                  <a:lnTo>
                    <a:pt x="547725" y="4243616"/>
                  </a:lnTo>
                  <a:lnTo>
                    <a:pt x="501091" y="4233253"/>
                  </a:lnTo>
                  <a:lnTo>
                    <a:pt x="455561" y="4219613"/>
                  </a:lnTo>
                  <a:lnTo>
                    <a:pt x="411632" y="4202214"/>
                  </a:lnTo>
                  <a:lnTo>
                    <a:pt x="369785" y="4180560"/>
                  </a:lnTo>
                  <a:lnTo>
                    <a:pt x="330504" y="4154157"/>
                  </a:lnTo>
                  <a:lnTo>
                    <a:pt x="294309" y="4122496"/>
                  </a:lnTo>
                  <a:lnTo>
                    <a:pt x="260451" y="4083316"/>
                  </a:lnTo>
                  <a:lnTo>
                    <a:pt x="232956" y="4040530"/>
                  </a:lnTo>
                  <a:lnTo>
                    <a:pt x="211099" y="3994772"/>
                  </a:lnTo>
                  <a:lnTo>
                    <a:pt x="194233" y="3946664"/>
                  </a:lnTo>
                  <a:lnTo>
                    <a:pt x="181635" y="3896817"/>
                  </a:lnTo>
                  <a:lnTo>
                    <a:pt x="172631" y="3845864"/>
                  </a:lnTo>
                  <a:lnTo>
                    <a:pt x="166522" y="3794442"/>
                  </a:lnTo>
                  <a:lnTo>
                    <a:pt x="162636" y="3743160"/>
                  </a:lnTo>
                  <a:lnTo>
                    <a:pt x="160261" y="3692639"/>
                  </a:lnTo>
                  <a:lnTo>
                    <a:pt x="157137" y="3592969"/>
                  </a:lnTo>
                  <a:lnTo>
                    <a:pt x="154787" y="3493236"/>
                  </a:lnTo>
                  <a:lnTo>
                    <a:pt x="153162" y="3393452"/>
                  </a:lnTo>
                  <a:lnTo>
                    <a:pt x="152222" y="3293643"/>
                  </a:lnTo>
                  <a:lnTo>
                    <a:pt x="151892" y="3193808"/>
                  </a:lnTo>
                  <a:lnTo>
                    <a:pt x="152146" y="3093974"/>
                  </a:lnTo>
                  <a:lnTo>
                    <a:pt x="153479" y="2944228"/>
                  </a:lnTo>
                  <a:lnTo>
                    <a:pt x="155841" y="2794546"/>
                  </a:lnTo>
                  <a:lnTo>
                    <a:pt x="160261" y="2595118"/>
                  </a:lnTo>
                  <a:lnTo>
                    <a:pt x="164515" y="2444369"/>
                  </a:lnTo>
                  <a:lnTo>
                    <a:pt x="169786" y="2293658"/>
                  </a:lnTo>
                  <a:lnTo>
                    <a:pt x="176072" y="2142998"/>
                  </a:lnTo>
                  <a:lnTo>
                    <a:pt x="183388" y="1992401"/>
                  </a:lnTo>
                  <a:lnTo>
                    <a:pt x="191731" y="1841855"/>
                  </a:lnTo>
                  <a:lnTo>
                    <a:pt x="201091" y="1691373"/>
                  </a:lnTo>
                  <a:lnTo>
                    <a:pt x="211480" y="1540929"/>
                  </a:lnTo>
                  <a:lnTo>
                    <a:pt x="222897" y="1390548"/>
                  </a:lnTo>
                  <a:lnTo>
                    <a:pt x="235331" y="1240218"/>
                  </a:lnTo>
                  <a:lnTo>
                    <a:pt x="248793" y="1089952"/>
                  </a:lnTo>
                  <a:lnTo>
                    <a:pt x="263283" y="939723"/>
                  </a:lnTo>
                  <a:lnTo>
                    <a:pt x="278790" y="789559"/>
                  </a:lnTo>
                  <a:lnTo>
                    <a:pt x="295325" y="639445"/>
                  </a:lnTo>
                  <a:lnTo>
                    <a:pt x="299935" y="595795"/>
                  </a:lnTo>
                  <a:lnTo>
                    <a:pt x="304380" y="550849"/>
                  </a:lnTo>
                  <a:lnTo>
                    <a:pt x="309448" y="505269"/>
                  </a:lnTo>
                  <a:lnTo>
                    <a:pt x="315950" y="459740"/>
                  </a:lnTo>
                  <a:lnTo>
                    <a:pt x="324675" y="414934"/>
                  </a:lnTo>
                  <a:lnTo>
                    <a:pt x="336435" y="371538"/>
                  </a:lnTo>
                  <a:lnTo>
                    <a:pt x="352031" y="330225"/>
                  </a:lnTo>
                  <a:lnTo>
                    <a:pt x="372249" y="291668"/>
                  </a:lnTo>
                  <a:lnTo>
                    <a:pt x="397891" y="256527"/>
                  </a:lnTo>
                  <a:lnTo>
                    <a:pt x="429780" y="225513"/>
                  </a:lnTo>
                  <a:lnTo>
                    <a:pt x="468693" y="199263"/>
                  </a:lnTo>
                  <a:lnTo>
                    <a:pt x="518947" y="175056"/>
                  </a:lnTo>
                  <a:lnTo>
                    <a:pt x="571893" y="157073"/>
                  </a:lnTo>
                  <a:lnTo>
                    <a:pt x="626389" y="143903"/>
                  </a:lnTo>
                  <a:lnTo>
                    <a:pt x="681304" y="134112"/>
                  </a:lnTo>
                  <a:lnTo>
                    <a:pt x="733818" y="126441"/>
                  </a:lnTo>
                  <a:lnTo>
                    <a:pt x="786485" y="119595"/>
                  </a:lnTo>
                  <a:lnTo>
                    <a:pt x="839304" y="113525"/>
                  </a:lnTo>
                  <a:lnTo>
                    <a:pt x="892213" y="108165"/>
                  </a:lnTo>
                  <a:lnTo>
                    <a:pt x="945222" y="103441"/>
                  </a:lnTo>
                  <a:lnTo>
                    <a:pt x="998270" y="99301"/>
                  </a:lnTo>
                  <a:lnTo>
                    <a:pt x="1051356" y="95681"/>
                  </a:lnTo>
                  <a:lnTo>
                    <a:pt x="1104455" y="92506"/>
                  </a:lnTo>
                  <a:lnTo>
                    <a:pt x="1157528" y="89725"/>
                  </a:lnTo>
                  <a:lnTo>
                    <a:pt x="1210564" y="87249"/>
                  </a:lnTo>
                  <a:lnTo>
                    <a:pt x="1261567" y="85204"/>
                  </a:lnTo>
                  <a:lnTo>
                    <a:pt x="1312570" y="83527"/>
                  </a:lnTo>
                  <a:lnTo>
                    <a:pt x="1363586" y="82207"/>
                  </a:lnTo>
                  <a:lnTo>
                    <a:pt x="1414602" y="81216"/>
                  </a:lnTo>
                  <a:lnTo>
                    <a:pt x="1465618" y="80543"/>
                  </a:lnTo>
                  <a:lnTo>
                    <a:pt x="1516634" y="80175"/>
                  </a:lnTo>
                  <a:lnTo>
                    <a:pt x="1567649" y="80086"/>
                  </a:lnTo>
                  <a:lnTo>
                    <a:pt x="1618665" y="80276"/>
                  </a:lnTo>
                  <a:lnTo>
                    <a:pt x="1720710" y="81419"/>
                  </a:lnTo>
                  <a:lnTo>
                    <a:pt x="1822742" y="83451"/>
                  </a:lnTo>
                  <a:lnTo>
                    <a:pt x="1924748" y="86271"/>
                  </a:lnTo>
                  <a:lnTo>
                    <a:pt x="2026754" y="89738"/>
                  </a:lnTo>
                  <a:lnTo>
                    <a:pt x="2179713" y="95859"/>
                  </a:lnTo>
                  <a:lnTo>
                    <a:pt x="2332609" y="102743"/>
                  </a:lnTo>
                  <a:lnTo>
                    <a:pt x="2485110" y="110426"/>
                  </a:lnTo>
                  <a:lnTo>
                    <a:pt x="2637612" y="117208"/>
                  </a:lnTo>
                  <a:lnTo>
                    <a:pt x="2790126" y="123113"/>
                  </a:lnTo>
                  <a:lnTo>
                    <a:pt x="2942653" y="128193"/>
                  </a:lnTo>
                  <a:lnTo>
                    <a:pt x="3095180" y="132486"/>
                  </a:lnTo>
                  <a:lnTo>
                    <a:pt x="3298558" y="137033"/>
                  </a:lnTo>
                  <a:lnTo>
                    <a:pt x="3501948" y="140322"/>
                  </a:lnTo>
                  <a:lnTo>
                    <a:pt x="3705339" y="142430"/>
                  </a:lnTo>
                  <a:lnTo>
                    <a:pt x="3908742" y="143459"/>
                  </a:lnTo>
                  <a:lnTo>
                    <a:pt x="4162996" y="143357"/>
                  </a:lnTo>
                  <a:lnTo>
                    <a:pt x="4468114" y="141401"/>
                  </a:lnTo>
                  <a:lnTo>
                    <a:pt x="4824095" y="136982"/>
                  </a:lnTo>
                  <a:lnTo>
                    <a:pt x="5281777" y="128625"/>
                  </a:lnTo>
                  <a:lnTo>
                    <a:pt x="6807327" y="91186"/>
                  </a:lnTo>
                  <a:lnTo>
                    <a:pt x="6859956" y="90906"/>
                  </a:lnTo>
                  <a:lnTo>
                    <a:pt x="6912051" y="90208"/>
                  </a:lnTo>
                  <a:lnTo>
                    <a:pt x="6963651" y="89166"/>
                  </a:lnTo>
                  <a:lnTo>
                    <a:pt x="7065632" y="86347"/>
                  </a:lnTo>
                  <a:lnTo>
                    <a:pt x="7266216" y="79844"/>
                  </a:lnTo>
                  <a:lnTo>
                    <a:pt x="7365708" y="77317"/>
                  </a:lnTo>
                  <a:lnTo>
                    <a:pt x="7415466" y="76504"/>
                  </a:lnTo>
                  <a:lnTo>
                    <a:pt x="7465288" y="76060"/>
                  </a:lnTo>
                  <a:lnTo>
                    <a:pt x="7515238" y="76098"/>
                  </a:lnTo>
                  <a:lnTo>
                    <a:pt x="7565377" y="76657"/>
                  </a:lnTo>
                  <a:lnTo>
                    <a:pt x="7615758" y="77825"/>
                  </a:lnTo>
                  <a:lnTo>
                    <a:pt x="7666431" y="79679"/>
                  </a:lnTo>
                  <a:lnTo>
                    <a:pt x="7717460" y="82296"/>
                  </a:lnTo>
                  <a:lnTo>
                    <a:pt x="7768907" y="85737"/>
                  </a:lnTo>
                  <a:lnTo>
                    <a:pt x="7820800" y="90068"/>
                  </a:lnTo>
                  <a:lnTo>
                    <a:pt x="7873238" y="95377"/>
                  </a:lnTo>
                  <a:lnTo>
                    <a:pt x="7928280" y="103606"/>
                  </a:lnTo>
                  <a:lnTo>
                    <a:pt x="7979931" y="112737"/>
                  </a:lnTo>
                  <a:lnTo>
                    <a:pt x="8028267" y="123139"/>
                  </a:lnTo>
                  <a:lnTo>
                    <a:pt x="8073352" y="135153"/>
                  </a:lnTo>
                  <a:lnTo>
                    <a:pt x="8115262" y="149136"/>
                  </a:lnTo>
                  <a:lnTo>
                    <a:pt x="8154073" y="165430"/>
                  </a:lnTo>
                  <a:lnTo>
                    <a:pt x="8189862" y="184391"/>
                  </a:lnTo>
                  <a:lnTo>
                    <a:pt x="8222691" y="206375"/>
                  </a:lnTo>
                  <a:lnTo>
                    <a:pt x="8252638" y="231736"/>
                  </a:lnTo>
                  <a:lnTo>
                    <a:pt x="8279790" y="260807"/>
                  </a:lnTo>
                  <a:lnTo>
                    <a:pt x="8304200" y="293954"/>
                  </a:lnTo>
                  <a:lnTo>
                    <a:pt x="8325955" y="331520"/>
                  </a:lnTo>
                  <a:lnTo>
                    <a:pt x="8345119" y="373862"/>
                  </a:lnTo>
                  <a:lnTo>
                    <a:pt x="8361769" y="421322"/>
                  </a:lnTo>
                  <a:lnTo>
                    <a:pt x="8375980" y="474256"/>
                  </a:lnTo>
                  <a:lnTo>
                    <a:pt x="8387842" y="533019"/>
                  </a:lnTo>
                  <a:lnTo>
                    <a:pt x="8397062" y="582968"/>
                  </a:lnTo>
                  <a:lnTo>
                    <a:pt x="8405622" y="632891"/>
                  </a:lnTo>
                  <a:lnTo>
                    <a:pt x="8413509" y="682802"/>
                  </a:lnTo>
                  <a:lnTo>
                    <a:pt x="8420748" y="732713"/>
                  </a:lnTo>
                  <a:lnTo>
                    <a:pt x="8427364" y="782599"/>
                  </a:lnTo>
                  <a:lnTo>
                    <a:pt x="8433384" y="832497"/>
                  </a:lnTo>
                  <a:lnTo>
                    <a:pt x="8438807" y="882383"/>
                  </a:lnTo>
                  <a:lnTo>
                    <a:pt x="8443684" y="932268"/>
                  </a:lnTo>
                  <a:lnTo>
                    <a:pt x="8448002" y="982154"/>
                  </a:lnTo>
                  <a:lnTo>
                    <a:pt x="8451799" y="1032027"/>
                  </a:lnTo>
                  <a:lnTo>
                    <a:pt x="8455101" y="1081925"/>
                  </a:lnTo>
                  <a:lnTo>
                    <a:pt x="8457908" y="1131811"/>
                  </a:lnTo>
                  <a:lnTo>
                    <a:pt x="8460245" y="1181709"/>
                  </a:lnTo>
                  <a:lnTo>
                    <a:pt x="8462150" y="1231607"/>
                  </a:lnTo>
                  <a:lnTo>
                    <a:pt x="8463623" y="1281531"/>
                  </a:lnTo>
                  <a:lnTo>
                    <a:pt x="8464690" y="1331455"/>
                  </a:lnTo>
                  <a:lnTo>
                    <a:pt x="8465375" y="1381391"/>
                  </a:lnTo>
                  <a:lnTo>
                    <a:pt x="8465693" y="1431353"/>
                  </a:lnTo>
                  <a:lnTo>
                    <a:pt x="8465655" y="1481328"/>
                  </a:lnTo>
                  <a:lnTo>
                    <a:pt x="8465299" y="1531315"/>
                  </a:lnTo>
                  <a:lnTo>
                    <a:pt x="8464639" y="1581327"/>
                  </a:lnTo>
                  <a:lnTo>
                    <a:pt x="8463686" y="1631365"/>
                  </a:lnTo>
                  <a:lnTo>
                    <a:pt x="8461007" y="1731505"/>
                  </a:lnTo>
                  <a:lnTo>
                    <a:pt x="8457413" y="1831759"/>
                  </a:lnTo>
                  <a:lnTo>
                    <a:pt x="8453082" y="1932127"/>
                  </a:lnTo>
                  <a:lnTo>
                    <a:pt x="8445513" y="2082952"/>
                  </a:lnTo>
                  <a:lnTo>
                    <a:pt x="8420151" y="2537764"/>
                  </a:lnTo>
                  <a:lnTo>
                    <a:pt x="8412594" y="2690317"/>
                  </a:lnTo>
                  <a:lnTo>
                    <a:pt x="8408276" y="2792311"/>
                  </a:lnTo>
                  <a:lnTo>
                    <a:pt x="8404707" y="2894571"/>
                  </a:lnTo>
                  <a:lnTo>
                    <a:pt x="8402066" y="2997098"/>
                  </a:lnTo>
                  <a:lnTo>
                    <a:pt x="8401126" y="3048470"/>
                  </a:lnTo>
                  <a:lnTo>
                    <a:pt x="8400478" y="3099905"/>
                  </a:lnTo>
                  <a:lnTo>
                    <a:pt x="8400135" y="3151428"/>
                  </a:lnTo>
                  <a:lnTo>
                    <a:pt x="8400135" y="3203029"/>
                  </a:lnTo>
                  <a:lnTo>
                    <a:pt x="8400466" y="3254692"/>
                  </a:lnTo>
                  <a:lnTo>
                    <a:pt x="8401177" y="3306445"/>
                  </a:lnTo>
                  <a:lnTo>
                    <a:pt x="8406028" y="3316033"/>
                  </a:lnTo>
                  <a:lnTo>
                    <a:pt x="8416315" y="3315843"/>
                  </a:lnTo>
                  <a:lnTo>
                    <a:pt x="8426463" y="3308235"/>
                  </a:lnTo>
                  <a:lnTo>
                    <a:pt x="8430895" y="3295523"/>
                  </a:lnTo>
                  <a:lnTo>
                    <a:pt x="8430209" y="3245459"/>
                  </a:lnTo>
                  <a:lnTo>
                    <a:pt x="8429892" y="3195370"/>
                  </a:lnTo>
                  <a:lnTo>
                    <a:pt x="8429917" y="3145256"/>
                  </a:lnTo>
                  <a:lnTo>
                    <a:pt x="8430260" y="3095129"/>
                  </a:lnTo>
                  <a:lnTo>
                    <a:pt x="8430920" y="3044977"/>
                  </a:lnTo>
                  <a:lnTo>
                    <a:pt x="8431860" y="2994812"/>
                  </a:lnTo>
                  <a:lnTo>
                    <a:pt x="8434527" y="2894431"/>
                  </a:lnTo>
                  <a:lnTo>
                    <a:pt x="8438096" y="2793974"/>
                  </a:lnTo>
                  <a:lnTo>
                    <a:pt x="8442427" y="2693466"/>
                  </a:lnTo>
                  <a:lnTo>
                    <a:pt x="8449983" y="2542603"/>
                  </a:lnTo>
                  <a:lnTo>
                    <a:pt x="8475434" y="2089505"/>
                  </a:lnTo>
                  <a:lnTo>
                    <a:pt x="8483092" y="1938362"/>
                  </a:lnTo>
                  <a:lnTo>
                    <a:pt x="8487499" y="1837588"/>
                  </a:lnTo>
                  <a:lnTo>
                    <a:pt x="8491169" y="1736813"/>
                  </a:lnTo>
                  <a:lnTo>
                    <a:pt x="8493963" y="1636039"/>
                  </a:lnTo>
                  <a:lnTo>
                    <a:pt x="8494966" y="1585658"/>
                  </a:lnTo>
                  <a:lnTo>
                    <a:pt x="8495703" y="1535277"/>
                  </a:lnTo>
                  <a:lnTo>
                    <a:pt x="8496135" y="1484909"/>
                  </a:lnTo>
                  <a:lnTo>
                    <a:pt x="8496236" y="1434528"/>
                  </a:lnTo>
                  <a:close/>
                </a:path>
              </a:pathLst>
            </a:custGeom>
            <a:solidFill>
              <a:srgbClr val="2B3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2013" y="2952718"/>
              <a:ext cx="200032" cy="1810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57819" y="4611359"/>
              <a:ext cx="847725" cy="146050"/>
            </a:xfrm>
            <a:custGeom>
              <a:avLst/>
              <a:gdLst/>
              <a:ahLst/>
              <a:cxnLst/>
              <a:rect l="l" t="t" r="r" b="b"/>
              <a:pathLst>
                <a:path w="847725" h="146050">
                  <a:moveTo>
                    <a:pt x="298635" y="0"/>
                  </a:moveTo>
                  <a:lnTo>
                    <a:pt x="275322" y="13918"/>
                  </a:lnTo>
                  <a:lnTo>
                    <a:pt x="244811" y="43036"/>
                  </a:lnTo>
                  <a:lnTo>
                    <a:pt x="203003" y="87132"/>
                  </a:lnTo>
                  <a:lnTo>
                    <a:pt x="185098" y="62284"/>
                  </a:lnTo>
                  <a:lnTo>
                    <a:pt x="164157" y="40015"/>
                  </a:lnTo>
                  <a:lnTo>
                    <a:pt x="140477" y="20584"/>
                  </a:lnTo>
                  <a:lnTo>
                    <a:pt x="114357" y="4252"/>
                  </a:lnTo>
                  <a:lnTo>
                    <a:pt x="91102" y="13489"/>
                  </a:lnTo>
                  <a:lnTo>
                    <a:pt x="59858" y="43355"/>
                  </a:lnTo>
                  <a:lnTo>
                    <a:pt x="28400" y="77964"/>
                  </a:lnTo>
                  <a:lnTo>
                    <a:pt x="4502" y="101432"/>
                  </a:lnTo>
                  <a:lnTo>
                    <a:pt x="0" y="112630"/>
                  </a:lnTo>
                  <a:lnTo>
                    <a:pt x="5153" y="122044"/>
                  </a:lnTo>
                  <a:lnTo>
                    <a:pt x="15664" y="126039"/>
                  </a:lnTo>
                  <a:lnTo>
                    <a:pt x="27235" y="120977"/>
                  </a:lnTo>
                  <a:lnTo>
                    <a:pt x="109150" y="37780"/>
                  </a:lnTo>
                  <a:lnTo>
                    <a:pt x="148024" y="68377"/>
                  </a:lnTo>
                  <a:lnTo>
                    <a:pt x="173253" y="102172"/>
                  </a:lnTo>
                  <a:lnTo>
                    <a:pt x="191768" y="124865"/>
                  </a:lnTo>
                  <a:lnTo>
                    <a:pt x="210496" y="122158"/>
                  </a:lnTo>
                  <a:lnTo>
                    <a:pt x="253803" y="78127"/>
                  </a:lnTo>
                  <a:lnTo>
                    <a:pt x="270631" y="58466"/>
                  </a:lnTo>
                  <a:lnTo>
                    <a:pt x="289744" y="39900"/>
                  </a:lnTo>
                  <a:lnTo>
                    <a:pt x="309239" y="34393"/>
                  </a:lnTo>
                  <a:lnTo>
                    <a:pt x="327209" y="53909"/>
                  </a:lnTo>
                  <a:lnTo>
                    <a:pt x="361825" y="101950"/>
                  </a:lnTo>
                  <a:lnTo>
                    <a:pt x="383790" y="128558"/>
                  </a:lnTo>
                  <a:lnTo>
                    <a:pt x="400393" y="136090"/>
                  </a:lnTo>
                  <a:lnTo>
                    <a:pt x="418922" y="126905"/>
                  </a:lnTo>
                  <a:lnTo>
                    <a:pt x="446665" y="103361"/>
                  </a:lnTo>
                  <a:lnTo>
                    <a:pt x="513032" y="50168"/>
                  </a:lnTo>
                  <a:lnTo>
                    <a:pt x="530711" y="52718"/>
                  </a:lnTo>
                  <a:lnTo>
                    <a:pt x="546080" y="68722"/>
                  </a:lnTo>
                  <a:lnTo>
                    <a:pt x="561270" y="91437"/>
                  </a:lnTo>
                  <a:lnTo>
                    <a:pt x="602418" y="145971"/>
                  </a:lnTo>
                  <a:lnTo>
                    <a:pt x="627844" y="145203"/>
                  </a:lnTo>
                  <a:lnTo>
                    <a:pt x="658663" y="112460"/>
                  </a:lnTo>
                  <a:lnTo>
                    <a:pt x="689840" y="72096"/>
                  </a:lnTo>
                  <a:lnTo>
                    <a:pt x="716337" y="48460"/>
                  </a:lnTo>
                  <a:lnTo>
                    <a:pt x="743124" y="53691"/>
                  </a:lnTo>
                  <a:lnTo>
                    <a:pt x="770423" y="79828"/>
                  </a:lnTo>
                  <a:lnTo>
                    <a:pt x="796079" y="112363"/>
                  </a:lnTo>
                  <a:lnTo>
                    <a:pt x="817937" y="136789"/>
                  </a:lnTo>
                  <a:lnTo>
                    <a:pt x="829298" y="142196"/>
                  </a:lnTo>
                  <a:lnTo>
                    <a:pt x="840718" y="138748"/>
                  </a:lnTo>
                  <a:lnTo>
                    <a:pt x="847351" y="129856"/>
                  </a:lnTo>
                  <a:lnTo>
                    <a:pt x="803175" y="70396"/>
                  </a:lnTo>
                  <a:lnTo>
                    <a:pt x="771026" y="36538"/>
                  </a:lnTo>
                  <a:lnTo>
                    <a:pt x="719107" y="15739"/>
                  </a:lnTo>
                  <a:lnTo>
                    <a:pt x="691983" y="30236"/>
                  </a:lnTo>
                  <a:lnTo>
                    <a:pt x="659180" y="62290"/>
                  </a:lnTo>
                  <a:lnTo>
                    <a:pt x="617023" y="112621"/>
                  </a:lnTo>
                  <a:lnTo>
                    <a:pt x="583343" y="65129"/>
                  </a:lnTo>
                  <a:lnTo>
                    <a:pt x="557708" y="34031"/>
                  </a:lnTo>
                  <a:lnTo>
                    <a:pt x="537064" y="17703"/>
                  </a:lnTo>
                  <a:lnTo>
                    <a:pt x="518360" y="14521"/>
                  </a:lnTo>
                  <a:lnTo>
                    <a:pt x="498542" y="22860"/>
                  </a:lnTo>
                  <a:lnTo>
                    <a:pt x="474559" y="41096"/>
                  </a:lnTo>
                  <a:lnTo>
                    <a:pt x="443357" y="67603"/>
                  </a:lnTo>
                  <a:lnTo>
                    <a:pt x="401885" y="100759"/>
                  </a:lnTo>
                  <a:lnTo>
                    <a:pt x="366375" y="51661"/>
                  </a:lnTo>
                  <a:lnTo>
                    <a:pt x="340063" y="18649"/>
                  </a:lnTo>
                  <a:lnTo>
                    <a:pt x="318849" y="1503"/>
                  </a:lnTo>
                  <a:lnTo>
                    <a:pt x="298635" y="0"/>
                  </a:lnTo>
                  <a:close/>
                </a:path>
              </a:pathLst>
            </a:custGeom>
            <a:solidFill>
              <a:srgbClr val="2B3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5269" y="344042"/>
              <a:ext cx="132988" cy="9386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1537" y="657860"/>
            <a:ext cx="41128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0" dirty="0">
                <a:latin typeface="Cambria"/>
                <a:cs typeface="Cambria"/>
              </a:rPr>
              <a:t>RESULT</a:t>
            </a:r>
            <a:r>
              <a:rPr spc="110" dirty="0">
                <a:latin typeface="Cambria"/>
                <a:cs typeface="Cambria"/>
              </a:rPr>
              <a:t> </a:t>
            </a:r>
            <a:r>
              <a:rPr spc="185" dirty="0">
                <a:latin typeface="Cambria"/>
                <a:cs typeface="Cambria"/>
              </a:rPr>
              <a:t>AND</a:t>
            </a:r>
            <a:r>
              <a:rPr spc="160" dirty="0">
                <a:latin typeface="Cambria"/>
                <a:cs typeface="Cambria"/>
              </a:rPr>
              <a:t> </a:t>
            </a:r>
            <a:r>
              <a:rPr spc="210" dirty="0">
                <a:latin typeface="Cambria"/>
                <a:cs typeface="Cambria"/>
              </a:rPr>
              <a:t>DISCUSSION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14</a:t>
            </a:fld>
            <a:endParaRPr spc="-375" dirty="0"/>
          </a:p>
        </p:txBody>
      </p:sp>
      <p:sp>
        <p:nvSpPr>
          <p:cNvPr id="8" name="object 8"/>
          <p:cNvSpPr txBox="1"/>
          <p:nvPr/>
        </p:nvSpPr>
        <p:spPr>
          <a:xfrm>
            <a:off x="1085214" y="1895792"/>
            <a:ext cx="34988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20" dirty="0">
                <a:solidFill>
                  <a:srgbClr val="2B3546"/>
                </a:solidFill>
                <a:latin typeface="Arial"/>
                <a:cs typeface="Arial"/>
              </a:rPr>
              <a:t>estimate</a:t>
            </a:r>
            <a:r>
              <a:rPr sz="1550" b="1" spc="13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B3546"/>
                </a:solidFill>
                <a:latin typeface="Arial"/>
                <a:cs typeface="Arial"/>
              </a:rPr>
              <a:t>the</a:t>
            </a:r>
            <a:r>
              <a:rPr sz="1550" b="1" spc="-1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2B3546"/>
                </a:solidFill>
                <a:latin typeface="Arial"/>
                <a:cs typeface="Arial"/>
              </a:rPr>
              <a:t>Pollutants</a:t>
            </a:r>
            <a:r>
              <a:rPr sz="1550" b="1" spc="14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2B3546"/>
                </a:solidFill>
                <a:latin typeface="Arial"/>
                <a:cs typeface="Arial"/>
              </a:rPr>
              <a:t>present</a:t>
            </a:r>
            <a:r>
              <a:rPr sz="1550" b="1" spc="17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2B3546"/>
                </a:solidFill>
                <a:latin typeface="Arial"/>
                <a:cs typeface="Arial"/>
              </a:rPr>
              <a:t>in</a:t>
            </a:r>
            <a:r>
              <a:rPr sz="1550" b="1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45" dirty="0">
                <a:solidFill>
                  <a:srgbClr val="2B3546"/>
                </a:solidFill>
                <a:latin typeface="Arial"/>
                <a:cs typeface="Arial"/>
              </a:rPr>
              <a:t>air.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565"/>
              </a:lnSpc>
              <a:spcBef>
                <a:spcPts val="130"/>
              </a:spcBef>
              <a:tabLst>
                <a:tab pos="384175" algn="l"/>
              </a:tabLst>
            </a:pPr>
            <a:r>
              <a:rPr sz="2150" b="0" spc="2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pc="-15" dirty="0"/>
              <a:t>In</a:t>
            </a:r>
            <a:r>
              <a:rPr spc="5" dirty="0"/>
              <a:t> </a:t>
            </a:r>
            <a:r>
              <a:rPr spc="-35" dirty="0"/>
              <a:t>this</a:t>
            </a:r>
            <a:r>
              <a:rPr dirty="0"/>
              <a:t> </a:t>
            </a:r>
            <a:r>
              <a:rPr spc="-45" dirty="0"/>
              <a:t>paper,</a:t>
            </a:r>
            <a:r>
              <a:rPr spc="165" dirty="0"/>
              <a:t> </a:t>
            </a:r>
            <a:r>
              <a:rPr spc="10" dirty="0"/>
              <a:t>to</a:t>
            </a:r>
            <a:r>
              <a:rPr spc="-50" dirty="0"/>
              <a:t> </a:t>
            </a:r>
            <a:r>
              <a:rPr spc="-25" dirty="0"/>
              <a:t>monitor</a:t>
            </a:r>
            <a:r>
              <a:rPr spc="100" dirty="0"/>
              <a:t> </a:t>
            </a:r>
            <a:r>
              <a:rPr spc="5" dirty="0"/>
              <a:t>the</a:t>
            </a:r>
            <a:r>
              <a:rPr dirty="0"/>
              <a:t> </a:t>
            </a:r>
            <a:r>
              <a:rPr spc="-40" dirty="0"/>
              <a:t>air</a:t>
            </a:r>
            <a:r>
              <a:rPr spc="100" dirty="0"/>
              <a:t> </a:t>
            </a:r>
            <a:r>
              <a:rPr spc="-20" dirty="0"/>
              <a:t>pollution</a:t>
            </a:r>
            <a:r>
              <a:rPr spc="85" dirty="0"/>
              <a:t> </a:t>
            </a:r>
            <a:r>
              <a:rPr spc="60" dirty="0"/>
              <a:t>we</a:t>
            </a:r>
            <a:r>
              <a:rPr spc="70" dirty="0"/>
              <a:t> </a:t>
            </a:r>
            <a:r>
              <a:rPr spc="-40" dirty="0"/>
              <a:t>have</a:t>
            </a:r>
            <a:r>
              <a:rPr spc="75" dirty="0"/>
              <a:t> </a:t>
            </a:r>
            <a:r>
              <a:rPr spc="-35" dirty="0"/>
              <a:t>developed</a:t>
            </a:r>
            <a:r>
              <a:rPr spc="285" dirty="0"/>
              <a:t> </a:t>
            </a:r>
            <a:r>
              <a:rPr spc="-15" dirty="0"/>
              <a:t>a</a:t>
            </a:r>
            <a:r>
              <a:rPr spc="-5" dirty="0"/>
              <a:t> </a:t>
            </a:r>
            <a:r>
              <a:rPr spc="-25" dirty="0"/>
              <a:t>model</a:t>
            </a:r>
            <a:r>
              <a:rPr spc="130" dirty="0"/>
              <a:t> </a:t>
            </a:r>
            <a:r>
              <a:rPr spc="-50" dirty="0"/>
              <a:t>in</a:t>
            </a:r>
            <a:r>
              <a:rPr spc="5" dirty="0"/>
              <a:t> </a:t>
            </a:r>
            <a:r>
              <a:rPr spc="-25" dirty="0"/>
              <a:t>which</a:t>
            </a:r>
            <a:endParaRPr sz="2150">
              <a:latin typeface="Segoe UI Symbol"/>
              <a:cs typeface="Segoe UI Symbol"/>
            </a:endParaRPr>
          </a:p>
          <a:p>
            <a:pPr marL="384810">
              <a:lnSpc>
                <a:spcPts val="1845"/>
              </a:lnSpc>
            </a:pPr>
            <a:r>
              <a:rPr spc="5" dirty="0"/>
              <a:t>the</a:t>
            </a:r>
            <a:r>
              <a:rPr spc="-10" dirty="0"/>
              <a:t> </a:t>
            </a:r>
            <a:r>
              <a:rPr spc="-20" dirty="0"/>
              <a:t>quality</a:t>
            </a:r>
            <a:r>
              <a:rPr spc="175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40" dirty="0"/>
              <a:t>air</a:t>
            </a:r>
            <a:r>
              <a:rPr spc="30" dirty="0"/>
              <a:t> </a:t>
            </a:r>
            <a:r>
              <a:rPr spc="-80" dirty="0"/>
              <a:t>is</a:t>
            </a:r>
            <a:r>
              <a:rPr dirty="0"/>
              <a:t> </a:t>
            </a:r>
            <a:r>
              <a:rPr spc="-45" dirty="0"/>
              <a:t>measured</a:t>
            </a:r>
            <a:r>
              <a:rPr spc="210" dirty="0"/>
              <a:t> </a:t>
            </a:r>
            <a:r>
              <a:rPr spc="-45" dirty="0"/>
              <a:t>by</a:t>
            </a:r>
            <a:r>
              <a:rPr spc="100" dirty="0"/>
              <a:t> </a:t>
            </a:r>
            <a:r>
              <a:rPr spc="-45" dirty="0"/>
              <a:t>placing</a:t>
            </a:r>
            <a:r>
              <a:rPr spc="135" dirty="0"/>
              <a:t> </a:t>
            </a:r>
            <a:r>
              <a:rPr spc="85" dirty="0"/>
              <a:t>5</a:t>
            </a:r>
            <a:r>
              <a:rPr spc="45" dirty="0"/>
              <a:t> </a:t>
            </a:r>
            <a:r>
              <a:rPr spc="-20" dirty="0"/>
              <a:t>different</a:t>
            </a:r>
            <a:r>
              <a:rPr spc="195" dirty="0"/>
              <a:t> </a:t>
            </a:r>
            <a:r>
              <a:rPr spc="-70" dirty="0"/>
              <a:t>sensors</a:t>
            </a:r>
            <a:r>
              <a:rPr spc="155" dirty="0"/>
              <a:t> </a:t>
            </a:r>
            <a:r>
              <a:rPr spc="-50" dirty="0"/>
              <a:t>in</a:t>
            </a:r>
            <a:r>
              <a:rPr spc="10" dirty="0"/>
              <a:t> </a:t>
            </a:r>
            <a:r>
              <a:rPr spc="-35" dirty="0"/>
              <a:t>order</a:t>
            </a:r>
            <a:r>
              <a:rPr spc="100" dirty="0"/>
              <a:t> </a:t>
            </a:r>
            <a:r>
              <a:rPr spc="10" dirty="0"/>
              <a:t>to</a:t>
            </a:r>
          </a:p>
          <a:p>
            <a:pPr marL="384810" marR="255904" indent="-372110">
              <a:lnSpc>
                <a:spcPct val="94900"/>
              </a:lnSpc>
              <a:spcBef>
                <a:spcPts val="1500"/>
              </a:spcBef>
              <a:tabLst>
                <a:tab pos="384175" algn="l"/>
              </a:tabLst>
            </a:pPr>
            <a:r>
              <a:rPr sz="2150" b="0" spc="2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pc="-55" dirty="0"/>
              <a:t>According</a:t>
            </a:r>
            <a:r>
              <a:rPr spc="135" dirty="0"/>
              <a:t> </a:t>
            </a:r>
            <a:r>
              <a:rPr spc="10" dirty="0"/>
              <a:t>to</a:t>
            </a:r>
            <a:r>
              <a:rPr spc="30" dirty="0"/>
              <a:t> </a:t>
            </a:r>
            <a:r>
              <a:rPr spc="-20" dirty="0"/>
              <a:t>international</a:t>
            </a:r>
            <a:r>
              <a:rPr spc="140" dirty="0"/>
              <a:t> </a:t>
            </a:r>
            <a:r>
              <a:rPr spc="-45" dirty="0"/>
              <a:t>standards</a:t>
            </a:r>
            <a:r>
              <a:rPr spc="235" dirty="0"/>
              <a:t> </a:t>
            </a:r>
            <a:r>
              <a:rPr spc="5" dirty="0"/>
              <a:t>the</a:t>
            </a:r>
            <a:r>
              <a:rPr dirty="0"/>
              <a:t> </a:t>
            </a:r>
            <a:r>
              <a:rPr spc="-20" dirty="0"/>
              <a:t>quality</a:t>
            </a:r>
            <a:r>
              <a:rPr spc="180" dirty="0"/>
              <a:t> </a:t>
            </a:r>
            <a:r>
              <a:rPr spc="-10" dirty="0"/>
              <a:t>of</a:t>
            </a:r>
            <a:r>
              <a:rPr dirty="0"/>
              <a:t> </a:t>
            </a:r>
            <a:r>
              <a:rPr spc="-40" dirty="0"/>
              <a:t>air</a:t>
            </a:r>
            <a:r>
              <a:rPr spc="30" dirty="0"/>
              <a:t> </a:t>
            </a:r>
            <a:r>
              <a:rPr spc="-80" dirty="0"/>
              <a:t>is</a:t>
            </a:r>
            <a:r>
              <a:rPr spc="85" dirty="0"/>
              <a:t> </a:t>
            </a:r>
            <a:r>
              <a:rPr spc="-45" dirty="0"/>
              <a:t>measured</a:t>
            </a:r>
            <a:r>
              <a:rPr spc="140" dirty="0"/>
              <a:t> </a:t>
            </a:r>
            <a:r>
              <a:rPr spc="-50" dirty="0"/>
              <a:t>by</a:t>
            </a:r>
            <a:r>
              <a:rPr spc="105" dirty="0"/>
              <a:t> </a:t>
            </a:r>
            <a:r>
              <a:rPr spc="-30" dirty="0"/>
              <a:t>its</a:t>
            </a:r>
            <a:r>
              <a:rPr spc="5" dirty="0"/>
              <a:t> </a:t>
            </a:r>
            <a:r>
              <a:rPr spc="-40" dirty="0"/>
              <a:t>air </a:t>
            </a:r>
            <a:r>
              <a:rPr spc="-415" dirty="0"/>
              <a:t> </a:t>
            </a:r>
            <a:r>
              <a:rPr spc="-20" dirty="0"/>
              <a:t>quality</a:t>
            </a:r>
            <a:r>
              <a:rPr spc="165" dirty="0"/>
              <a:t> </a:t>
            </a:r>
            <a:r>
              <a:rPr spc="-45" dirty="0"/>
              <a:t>index</a:t>
            </a:r>
            <a:r>
              <a:rPr spc="75" dirty="0"/>
              <a:t> </a:t>
            </a:r>
            <a:r>
              <a:rPr spc="-35" dirty="0"/>
              <a:t>value.</a:t>
            </a:r>
            <a:endParaRPr sz="215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105" y="2553969"/>
            <a:ext cx="7571740" cy="18122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270"/>
              </a:lnSpc>
              <a:spcBef>
                <a:spcPts val="130"/>
              </a:spcBef>
              <a:tabLst>
                <a:tab pos="384175" algn="l"/>
              </a:tabLst>
            </a:pPr>
            <a:r>
              <a:rPr sz="2150" spc="2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z="1550" b="1" spc="-60" dirty="0">
                <a:solidFill>
                  <a:srgbClr val="2B3546"/>
                </a:solidFill>
                <a:latin typeface="Arial"/>
                <a:cs typeface="Arial"/>
              </a:rPr>
              <a:t>So</a:t>
            </a:r>
            <a:r>
              <a:rPr sz="1550" b="1" spc="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2B3546"/>
                </a:solidFill>
                <a:latin typeface="Arial"/>
                <a:cs typeface="Arial"/>
              </a:rPr>
              <a:t>from</a:t>
            </a:r>
            <a:r>
              <a:rPr sz="1550" b="1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2B3546"/>
                </a:solidFill>
                <a:latin typeface="Arial"/>
                <a:cs typeface="Arial"/>
              </a:rPr>
              <a:t>these</a:t>
            </a:r>
            <a:r>
              <a:rPr sz="1550" b="1" spc="15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2B3546"/>
                </a:solidFill>
                <a:latin typeface="Arial"/>
                <a:cs typeface="Arial"/>
              </a:rPr>
              <a:t>parameters</a:t>
            </a:r>
            <a:r>
              <a:rPr sz="1550" b="1" spc="2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B3546"/>
                </a:solidFill>
                <a:latin typeface="Arial"/>
                <a:cs typeface="Arial"/>
              </a:rPr>
              <a:t>the</a:t>
            </a:r>
            <a:r>
              <a:rPr sz="1550" b="1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2B3546"/>
                </a:solidFill>
                <a:latin typeface="Arial"/>
                <a:cs typeface="Arial"/>
              </a:rPr>
              <a:t>AQI</a:t>
            </a:r>
            <a:r>
              <a:rPr sz="1550" b="1" spc="4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45" dirty="0">
                <a:solidFill>
                  <a:srgbClr val="2B3546"/>
                </a:solidFill>
                <a:latin typeface="Arial"/>
                <a:cs typeface="Arial"/>
              </a:rPr>
              <a:t>values</a:t>
            </a:r>
            <a:r>
              <a:rPr sz="1550" b="1" spc="15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25" dirty="0">
                <a:solidFill>
                  <a:srgbClr val="2B3546"/>
                </a:solidFill>
                <a:latin typeface="Arial"/>
                <a:cs typeface="Arial"/>
              </a:rPr>
              <a:t>are</a:t>
            </a:r>
            <a:r>
              <a:rPr sz="1550" b="1" spc="7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2B3546"/>
                </a:solidFill>
                <a:latin typeface="Arial"/>
                <a:cs typeface="Arial"/>
              </a:rPr>
              <a:t>estimated.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2215"/>
              </a:lnSpc>
              <a:tabLst>
                <a:tab pos="384175" algn="l"/>
              </a:tabLst>
            </a:pPr>
            <a:r>
              <a:rPr sz="2150" spc="2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z="1550" b="1" spc="-50" dirty="0">
                <a:solidFill>
                  <a:srgbClr val="2B3546"/>
                </a:solidFill>
                <a:latin typeface="Arial"/>
                <a:cs typeface="Arial"/>
              </a:rPr>
              <a:t>As</a:t>
            </a:r>
            <a:r>
              <a:rPr sz="1550" b="1" spc="7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2B3546"/>
                </a:solidFill>
                <a:latin typeface="Arial"/>
                <a:cs typeface="Arial"/>
              </a:rPr>
              <a:t>mentioned</a:t>
            </a:r>
            <a:r>
              <a:rPr sz="1550" b="1" spc="13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2B3546"/>
                </a:solidFill>
                <a:latin typeface="Arial"/>
                <a:cs typeface="Arial"/>
              </a:rPr>
              <a:t>in</a:t>
            </a:r>
            <a:r>
              <a:rPr sz="1550" b="1" spc="5" dirty="0">
                <a:solidFill>
                  <a:srgbClr val="2B3546"/>
                </a:solidFill>
                <a:latin typeface="Arial"/>
                <a:cs typeface="Arial"/>
              </a:rPr>
              <a:t> the</a:t>
            </a:r>
            <a:r>
              <a:rPr sz="1550" b="1" spc="7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40" dirty="0">
                <a:solidFill>
                  <a:srgbClr val="2B3546"/>
                </a:solidFill>
                <a:latin typeface="Arial"/>
                <a:cs typeface="Arial"/>
              </a:rPr>
              <a:t>paper</a:t>
            </a:r>
            <a:r>
              <a:rPr sz="1550" b="1" spc="17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2B3546"/>
                </a:solidFill>
                <a:latin typeface="Arial"/>
                <a:cs typeface="Arial"/>
              </a:rPr>
              <a:t>there</a:t>
            </a:r>
            <a:r>
              <a:rPr sz="1550" b="1" spc="-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25" dirty="0">
                <a:solidFill>
                  <a:srgbClr val="2B3546"/>
                </a:solidFill>
                <a:latin typeface="Arial"/>
                <a:cs typeface="Arial"/>
              </a:rPr>
              <a:t>are</a:t>
            </a:r>
            <a:r>
              <a:rPr sz="1550" b="1" spc="7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80" dirty="0">
                <a:solidFill>
                  <a:srgbClr val="2B3546"/>
                </a:solidFill>
                <a:latin typeface="Arial"/>
                <a:cs typeface="Arial"/>
              </a:rPr>
              <a:t>6</a:t>
            </a:r>
            <a:r>
              <a:rPr sz="1550" b="1" spc="4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2B3546"/>
                </a:solidFill>
                <a:latin typeface="Arial"/>
                <a:cs typeface="Arial"/>
              </a:rPr>
              <a:t>different</a:t>
            </a:r>
            <a:r>
              <a:rPr sz="1550" b="1" spc="18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55" dirty="0">
                <a:solidFill>
                  <a:srgbClr val="2B3546"/>
                </a:solidFill>
                <a:latin typeface="Arial"/>
                <a:cs typeface="Arial"/>
              </a:rPr>
              <a:t>classifications</a:t>
            </a:r>
            <a:r>
              <a:rPr sz="1550" b="1" spc="2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2B3546"/>
                </a:solidFill>
                <a:latin typeface="Arial"/>
                <a:cs typeface="Arial"/>
              </a:rPr>
              <a:t>for</a:t>
            </a:r>
            <a:r>
              <a:rPr sz="1550" b="1" spc="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2B3546"/>
                </a:solidFill>
                <a:latin typeface="Arial"/>
                <a:cs typeface="Arial"/>
              </a:rPr>
              <a:t>AQI</a:t>
            </a:r>
            <a:endParaRPr sz="1550">
              <a:latin typeface="Arial"/>
              <a:cs typeface="Arial"/>
            </a:endParaRPr>
          </a:p>
          <a:p>
            <a:pPr marL="384810">
              <a:lnSpc>
                <a:spcPts val="1555"/>
              </a:lnSpc>
            </a:pPr>
            <a:r>
              <a:rPr sz="1550" b="1" spc="-35" dirty="0">
                <a:solidFill>
                  <a:srgbClr val="2B3546"/>
                </a:solidFill>
                <a:latin typeface="Arial"/>
                <a:cs typeface="Arial"/>
              </a:rPr>
              <a:t>category</a:t>
            </a:r>
            <a:r>
              <a:rPr sz="1550" b="1" spc="9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2B3546"/>
                </a:solidFill>
                <a:latin typeface="Arial"/>
                <a:cs typeface="Arial"/>
              </a:rPr>
              <a:t>starting</a:t>
            </a:r>
            <a:r>
              <a:rPr sz="1550" b="1" spc="1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2B3546"/>
                </a:solidFill>
                <a:latin typeface="Arial"/>
                <a:cs typeface="Arial"/>
              </a:rPr>
              <a:t>from</a:t>
            </a:r>
            <a:r>
              <a:rPr sz="1550" b="1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45" dirty="0">
                <a:solidFill>
                  <a:srgbClr val="2B3546"/>
                </a:solidFill>
                <a:latin typeface="Arial"/>
                <a:cs typeface="Arial"/>
              </a:rPr>
              <a:t>good</a:t>
            </a:r>
            <a:r>
              <a:rPr sz="1550" b="1" spc="5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2B3546"/>
                </a:solidFill>
                <a:latin typeface="Arial"/>
                <a:cs typeface="Arial"/>
              </a:rPr>
              <a:t>to</a:t>
            </a:r>
            <a:r>
              <a:rPr sz="1550" b="1" spc="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45" dirty="0">
                <a:solidFill>
                  <a:srgbClr val="2B3546"/>
                </a:solidFill>
                <a:latin typeface="Arial"/>
                <a:cs typeface="Arial"/>
              </a:rPr>
              <a:t>severe</a:t>
            </a:r>
            <a:r>
              <a:rPr sz="1550" b="1" spc="6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40" dirty="0">
                <a:solidFill>
                  <a:srgbClr val="2B3546"/>
                </a:solidFill>
                <a:latin typeface="Arial"/>
                <a:cs typeface="Arial"/>
              </a:rPr>
              <a:t>air</a:t>
            </a:r>
            <a:r>
              <a:rPr sz="1550" b="1" spc="9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25" dirty="0">
                <a:solidFill>
                  <a:srgbClr val="2B3546"/>
                </a:solidFill>
                <a:latin typeface="Arial"/>
                <a:cs typeface="Arial"/>
              </a:rPr>
              <a:t>pollution.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2275"/>
              </a:lnSpc>
              <a:tabLst>
                <a:tab pos="384175" algn="l"/>
              </a:tabLst>
            </a:pPr>
            <a:r>
              <a:rPr sz="2150" spc="2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z="1550" b="1" spc="-15" dirty="0">
                <a:solidFill>
                  <a:srgbClr val="2B3546"/>
                </a:solidFill>
                <a:latin typeface="Arial"/>
                <a:cs typeface="Arial"/>
              </a:rPr>
              <a:t>The</a:t>
            </a:r>
            <a:r>
              <a:rPr sz="1550" b="1" spc="-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2B3546"/>
                </a:solidFill>
                <a:latin typeface="Arial"/>
                <a:cs typeface="Arial"/>
              </a:rPr>
              <a:t>particulate</a:t>
            </a:r>
            <a:r>
              <a:rPr sz="1550" b="1" spc="2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B3546"/>
                </a:solidFill>
                <a:latin typeface="Arial"/>
                <a:cs typeface="Arial"/>
              </a:rPr>
              <a:t>matter</a:t>
            </a:r>
            <a:r>
              <a:rPr sz="1550" b="1" spc="10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2B3546"/>
                </a:solidFill>
                <a:latin typeface="Arial"/>
                <a:cs typeface="Arial"/>
              </a:rPr>
              <a:t>varies</a:t>
            </a:r>
            <a:r>
              <a:rPr sz="1550" b="1" spc="8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2B3546"/>
                </a:solidFill>
                <a:latin typeface="Arial"/>
                <a:cs typeface="Arial"/>
              </a:rPr>
              <a:t>from</a:t>
            </a:r>
            <a:r>
              <a:rPr sz="1550" b="1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85" dirty="0">
                <a:solidFill>
                  <a:srgbClr val="2B3546"/>
                </a:solidFill>
                <a:latin typeface="Arial"/>
                <a:cs typeface="Arial"/>
              </a:rPr>
              <a:t>0</a:t>
            </a:r>
            <a:r>
              <a:rPr sz="1550" b="1" spc="4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2B3546"/>
                </a:solidFill>
                <a:latin typeface="Arial"/>
                <a:cs typeface="Arial"/>
              </a:rPr>
              <a:t>to</a:t>
            </a:r>
            <a:r>
              <a:rPr sz="1550" b="1" spc="-4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55" dirty="0">
                <a:solidFill>
                  <a:srgbClr val="2B3546"/>
                </a:solidFill>
                <a:latin typeface="Arial"/>
                <a:cs typeface="Arial"/>
              </a:rPr>
              <a:t>50,</a:t>
            </a:r>
            <a:r>
              <a:rPr sz="1550" b="1" spc="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2B3546"/>
                </a:solidFill>
                <a:latin typeface="Arial"/>
                <a:cs typeface="Arial"/>
              </a:rPr>
              <a:t>nitrogen</a:t>
            </a:r>
            <a:r>
              <a:rPr sz="1550" b="1" spc="8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45" dirty="0">
                <a:solidFill>
                  <a:srgbClr val="2B3546"/>
                </a:solidFill>
                <a:latin typeface="Arial"/>
                <a:cs typeface="Arial"/>
              </a:rPr>
              <a:t>oxide</a:t>
            </a:r>
            <a:r>
              <a:rPr sz="1550" b="1" spc="15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2B3546"/>
                </a:solidFill>
                <a:latin typeface="Arial"/>
                <a:cs typeface="Arial"/>
              </a:rPr>
              <a:t>varies</a:t>
            </a:r>
            <a:r>
              <a:rPr sz="1550" b="1" spc="8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2B3546"/>
                </a:solidFill>
                <a:latin typeface="Arial"/>
                <a:cs typeface="Arial"/>
              </a:rPr>
              <a:t>from</a:t>
            </a:r>
            <a:r>
              <a:rPr sz="1550" b="1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85" dirty="0">
                <a:solidFill>
                  <a:srgbClr val="2B3546"/>
                </a:solidFill>
                <a:latin typeface="Arial"/>
                <a:cs typeface="Arial"/>
              </a:rPr>
              <a:t>0</a:t>
            </a:r>
            <a:r>
              <a:rPr sz="1550" b="1" spc="5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2B3546"/>
                </a:solidFill>
                <a:latin typeface="Arial"/>
                <a:cs typeface="Arial"/>
              </a:rPr>
              <a:t>to</a:t>
            </a:r>
            <a:r>
              <a:rPr sz="1550" b="1" spc="-4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55" dirty="0">
                <a:solidFill>
                  <a:srgbClr val="2B3546"/>
                </a:solidFill>
                <a:latin typeface="Arial"/>
                <a:cs typeface="Arial"/>
              </a:rPr>
              <a:t>40,</a:t>
            </a:r>
            <a:endParaRPr sz="1550">
              <a:latin typeface="Arial"/>
              <a:cs typeface="Arial"/>
            </a:endParaRPr>
          </a:p>
          <a:p>
            <a:pPr marL="384810">
              <a:lnSpc>
                <a:spcPts val="1810"/>
              </a:lnSpc>
            </a:pPr>
            <a:r>
              <a:rPr sz="1550" b="1" spc="-40" dirty="0">
                <a:solidFill>
                  <a:srgbClr val="2B3546"/>
                </a:solidFill>
                <a:latin typeface="Arial"/>
                <a:cs typeface="Arial"/>
              </a:rPr>
              <a:t>ozone</a:t>
            </a:r>
            <a:r>
              <a:rPr sz="1550" b="1" spc="-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B3546"/>
                </a:solidFill>
                <a:latin typeface="Arial"/>
                <a:cs typeface="Arial"/>
              </a:rPr>
              <a:t>where</a:t>
            </a:r>
            <a:r>
              <a:rPr sz="1550" b="1" spc="7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80" dirty="0">
                <a:solidFill>
                  <a:srgbClr val="2B3546"/>
                </a:solidFill>
                <a:latin typeface="Arial"/>
                <a:cs typeface="Arial"/>
              </a:rPr>
              <a:t>is</a:t>
            </a:r>
            <a:r>
              <a:rPr sz="1550" b="1" spc="8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2B3546"/>
                </a:solidFill>
                <a:latin typeface="Arial"/>
                <a:cs typeface="Arial"/>
              </a:rPr>
              <a:t>from</a:t>
            </a:r>
            <a:r>
              <a:rPr sz="1550" b="1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80" dirty="0">
                <a:solidFill>
                  <a:srgbClr val="2B3546"/>
                </a:solidFill>
                <a:latin typeface="Arial"/>
                <a:cs typeface="Arial"/>
              </a:rPr>
              <a:t>0</a:t>
            </a:r>
            <a:r>
              <a:rPr sz="1550" b="1" spc="4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2B3546"/>
                </a:solidFill>
                <a:latin typeface="Arial"/>
                <a:cs typeface="Arial"/>
              </a:rPr>
              <a:t>to</a:t>
            </a:r>
            <a:r>
              <a:rPr sz="1550" b="1" spc="-5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50" dirty="0">
                <a:solidFill>
                  <a:srgbClr val="2B3546"/>
                </a:solidFill>
                <a:latin typeface="Arial"/>
                <a:cs typeface="Arial"/>
              </a:rPr>
              <a:t>50,</a:t>
            </a:r>
            <a:r>
              <a:rPr sz="1550" b="1" spc="-6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55" dirty="0">
                <a:solidFill>
                  <a:srgbClr val="2B3546"/>
                </a:solidFill>
                <a:latin typeface="Arial"/>
                <a:cs typeface="Arial"/>
              </a:rPr>
              <a:t>carbon</a:t>
            </a:r>
            <a:r>
              <a:rPr sz="1550" b="1" spc="16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45" dirty="0">
                <a:solidFill>
                  <a:srgbClr val="2B3546"/>
                </a:solidFill>
                <a:latin typeface="Arial"/>
                <a:cs typeface="Arial"/>
              </a:rPr>
              <a:t>monoxide</a:t>
            </a:r>
            <a:r>
              <a:rPr sz="1550" b="1" spc="14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2B3546"/>
                </a:solidFill>
                <a:latin typeface="Arial"/>
                <a:cs typeface="Arial"/>
              </a:rPr>
              <a:t>varies</a:t>
            </a:r>
            <a:r>
              <a:rPr sz="1550" b="1" spc="8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2B3546"/>
                </a:solidFill>
                <a:latin typeface="Arial"/>
                <a:cs typeface="Arial"/>
              </a:rPr>
              <a:t>from</a:t>
            </a:r>
            <a:r>
              <a:rPr sz="1550" b="1" spc="7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80" dirty="0">
                <a:solidFill>
                  <a:srgbClr val="2B3546"/>
                </a:solidFill>
                <a:latin typeface="Arial"/>
                <a:cs typeface="Arial"/>
              </a:rPr>
              <a:t>0</a:t>
            </a:r>
            <a:r>
              <a:rPr sz="1550" b="1" spc="-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2B3546"/>
                </a:solidFill>
                <a:latin typeface="Arial"/>
                <a:cs typeface="Arial"/>
              </a:rPr>
              <a:t>to</a:t>
            </a:r>
            <a:r>
              <a:rPr sz="1550" b="1" spc="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45" dirty="0">
                <a:solidFill>
                  <a:srgbClr val="2B3546"/>
                </a:solidFill>
                <a:latin typeface="Arial"/>
                <a:cs typeface="Arial"/>
              </a:rPr>
              <a:t>1.0</a:t>
            </a:r>
            <a:r>
              <a:rPr sz="1550" b="1" spc="-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2B3546"/>
                </a:solidFill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384810" marR="541655">
              <a:lnSpc>
                <a:spcPts val="1960"/>
              </a:lnSpc>
              <a:spcBef>
                <a:spcPts val="75"/>
              </a:spcBef>
            </a:pPr>
            <a:r>
              <a:rPr sz="1550" b="1" spc="-40" dirty="0">
                <a:solidFill>
                  <a:srgbClr val="2B3546"/>
                </a:solidFill>
                <a:latin typeface="Arial"/>
                <a:cs typeface="Arial"/>
              </a:rPr>
              <a:t>Sulphur</a:t>
            </a:r>
            <a:r>
              <a:rPr sz="1550" b="1" spc="18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2B3546"/>
                </a:solidFill>
                <a:latin typeface="Arial"/>
                <a:cs typeface="Arial"/>
              </a:rPr>
              <a:t>dioxide</a:t>
            </a:r>
            <a:r>
              <a:rPr sz="1550" b="1" spc="15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B3546"/>
                </a:solidFill>
                <a:latin typeface="Arial"/>
                <a:cs typeface="Arial"/>
              </a:rPr>
              <a:t>where</a:t>
            </a:r>
            <a:r>
              <a:rPr sz="1550" b="1" spc="7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80" dirty="0">
                <a:solidFill>
                  <a:srgbClr val="2B3546"/>
                </a:solidFill>
                <a:latin typeface="Arial"/>
                <a:cs typeface="Arial"/>
              </a:rPr>
              <a:t>is</a:t>
            </a:r>
            <a:r>
              <a:rPr sz="1550" b="1" spc="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2B3546"/>
                </a:solidFill>
                <a:latin typeface="Arial"/>
                <a:cs typeface="Arial"/>
              </a:rPr>
              <a:t>from</a:t>
            </a:r>
            <a:r>
              <a:rPr sz="1550" b="1" spc="80" dirty="0">
                <a:solidFill>
                  <a:srgbClr val="2B3546"/>
                </a:solidFill>
                <a:latin typeface="Arial"/>
                <a:cs typeface="Arial"/>
              </a:rPr>
              <a:t> 0</a:t>
            </a:r>
            <a:r>
              <a:rPr sz="1550" b="1" spc="-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2B3546"/>
                </a:solidFill>
                <a:latin typeface="Arial"/>
                <a:cs typeface="Arial"/>
              </a:rPr>
              <a:t>to</a:t>
            </a:r>
            <a:r>
              <a:rPr sz="1550" b="1" spc="3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50" dirty="0">
                <a:solidFill>
                  <a:srgbClr val="2B3546"/>
                </a:solidFill>
                <a:latin typeface="Arial"/>
                <a:cs typeface="Arial"/>
              </a:rPr>
              <a:t>40.</a:t>
            </a:r>
            <a:r>
              <a:rPr sz="1550" b="1" spc="-5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2B3546"/>
                </a:solidFill>
                <a:latin typeface="Arial"/>
                <a:cs typeface="Arial"/>
              </a:rPr>
              <a:t>This</a:t>
            </a:r>
            <a:r>
              <a:rPr sz="1550" b="1" spc="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80" dirty="0">
                <a:solidFill>
                  <a:srgbClr val="2B3546"/>
                </a:solidFill>
                <a:latin typeface="Arial"/>
                <a:cs typeface="Arial"/>
              </a:rPr>
              <a:t>is</a:t>
            </a:r>
            <a:r>
              <a:rPr sz="1550" b="1" spc="8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55" dirty="0">
                <a:solidFill>
                  <a:srgbClr val="2B3546"/>
                </a:solidFill>
                <a:latin typeface="Arial"/>
                <a:cs typeface="Arial"/>
              </a:rPr>
              <a:t>based</a:t>
            </a:r>
            <a:r>
              <a:rPr sz="1550" b="1" spc="14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45" dirty="0">
                <a:solidFill>
                  <a:srgbClr val="2B3546"/>
                </a:solidFill>
                <a:latin typeface="Arial"/>
                <a:cs typeface="Arial"/>
              </a:rPr>
              <a:t>on</a:t>
            </a:r>
            <a:r>
              <a:rPr sz="1550" b="1" spc="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95" dirty="0">
                <a:solidFill>
                  <a:srgbClr val="2B3546"/>
                </a:solidFill>
                <a:latin typeface="Arial"/>
                <a:cs typeface="Arial"/>
              </a:rPr>
              <a:t>24</a:t>
            </a:r>
            <a:r>
              <a:rPr sz="1550" b="1" spc="-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45" dirty="0">
                <a:solidFill>
                  <a:srgbClr val="2B3546"/>
                </a:solidFill>
                <a:latin typeface="Arial"/>
                <a:cs typeface="Arial"/>
              </a:rPr>
              <a:t>hour</a:t>
            </a:r>
            <a:r>
              <a:rPr sz="1550" b="1" spc="3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2B3546"/>
                </a:solidFill>
                <a:latin typeface="Arial"/>
                <a:cs typeface="Arial"/>
              </a:rPr>
              <a:t>average </a:t>
            </a:r>
            <a:r>
              <a:rPr sz="1550" b="1" spc="-41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550" b="1" spc="-40" dirty="0">
                <a:solidFill>
                  <a:srgbClr val="2B3546"/>
                </a:solidFill>
                <a:latin typeface="Arial"/>
                <a:cs typeface="Arial"/>
              </a:rPr>
              <a:t>concentration.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050" y="333375"/>
            <a:ext cx="8679180" cy="4476750"/>
            <a:chOff x="250050" y="333375"/>
            <a:chExt cx="8679180" cy="4476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050" y="333375"/>
              <a:ext cx="8678938" cy="43910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6492" y="4762753"/>
              <a:ext cx="876300" cy="47625"/>
            </a:xfrm>
            <a:custGeom>
              <a:avLst/>
              <a:gdLst/>
              <a:ahLst/>
              <a:cxnLst/>
              <a:rect l="l" t="t" r="r" b="b"/>
              <a:pathLst>
                <a:path w="876300" h="47625">
                  <a:moveTo>
                    <a:pt x="17922" y="0"/>
                  </a:moveTo>
                  <a:lnTo>
                    <a:pt x="6050" y="2966"/>
                  </a:lnTo>
                  <a:lnTo>
                    <a:pt x="0" y="13022"/>
                  </a:lnTo>
                  <a:lnTo>
                    <a:pt x="1260" y="24361"/>
                  </a:lnTo>
                  <a:lnTo>
                    <a:pt x="63264" y="38724"/>
                  </a:lnTo>
                  <a:lnTo>
                    <a:pt x="115508" y="43611"/>
                  </a:lnTo>
                  <a:lnTo>
                    <a:pt x="167970" y="46319"/>
                  </a:lnTo>
                  <a:lnTo>
                    <a:pt x="220567" y="47328"/>
                  </a:lnTo>
                  <a:lnTo>
                    <a:pt x="273217" y="47115"/>
                  </a:lnTo>
                  <a:lnTo>
                    <a:pt x="325840" y="46160"/>
                  </a:lnTo>
                  <a:lnTo>
                    <a:pt x="430672" y="43942"/>
                  </a:lnTo>
                  <a:lnTo>
                    <a:pt x="861456" y="37934"/>
                  </a:lnTo>
                  <a:lnTo>
                    <a:pt x="872384" y="32763"/>
                  </a:lnTo>
                  <a:lnTo>
                    <a:pt x="875823" y="21878"/>
                  </a:lnTo>
                  <a:lnTo>
                    <a:pt x="871761" y="11170"/>
                  </a:lnTo>
                  <a:lnTo>
                    <a:pt x="860186" y="6527"/>
                  </a:lnTo>
                  <a:lnTo>
                    <a:pt x="438546" y="12395"/>
                  </a:lnTo>
                  <a:lnTo>
                    <a:pt x="280533" y="15698"/>
                  </a:lnTo>
                  <a:lnTo>
                    <a:pt x="227710" y="15984"/>
                  </a:lnTo>
                  <a:lnTo>
                    <a:pt x="174953" y="15047"/>
                  </a:lnTo>
                  <a:lnTo>
                    <a:pt x="122346" y="12396"/>
                  </a:lnTo>
                  <a:lnTo>
                    <a:pt x="69974" y="7544"/>
                  </a:lnTo>
                  <a:lnTo>
                    <a:pt x="17922" y="0"/>
                  </a:lnTo>
                  <a:close/>
                </a:path>
              </a:pathLst>
            </a:custGeom>
            <a:solidFill>
              <a:srgbClr val="2B3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467490" y="4876799"/>
            <a:ext cx="285750" cy="28575"/>
          </a:xfrm>
          <a:custGeom>
            <a:avLst/>
            <a:gdLst/>
            <a:ahLst/>
            <a:cxnLst/>
            <a:rect l="l" t="t" r="r" b="b"/>
            <a:pathLst>
              <a:path w="285750" h="28575">
                <a:moveTo>
                  <a:pt x="170056" y="0"/>
                </a:moveTo>
                <a:lnTo>
                  <a:pt x="118201" y="362"/>
                </a:lnTo>
                <a:lnTo>
                  <a:pt x="66341" y="1428"/>
                </a:lnTo>
                <a:lnTo>
                  <a:pt x="14462" y="3201"/>
                </a:lnTo>
                <a:lnTo>
                  <a:pt x="0" y="16552"/>
                </a:lnTo>
                <a:lnTo>
                  <a:pt x="4085" y="25118"/>
                </a:lnTo>
                <a:lnTo>
                  <a:pt x="15732" y="28550"/>
                </a:lnTo>
                <a:lnTo>
                  <a:pt x="66037" y="26795"/>
                </a:lnTo>
                <a:lnTo>
                  <a:pt x="116360" y="25721"/>
                </a:lnTo>
                <a:lnTo>
                  <a:pt x="166690" y="25325"/>
                </a:lnTo>
                <a:lnTo>
                  <a:pt x="217013" y="25604"/>
                </a:lnTo>
                <a:lnTo>
                  <a:pt x="267319" y="26556"/>
                </a:lnTo>
                <a:lnTo>
                  <a:pt x="279153" y="22918"/>
                </a:lnTo>
                <a:lnTo>
                  <a:pt x="285226" y="14366"/>
                </a:lnTo>
                <a:lnTo>
                  <a:pt x="283964" y="5616"/>
                </a:lnTo>
                <a:lnTo>
                  <a:pt x="273796" y="1385"/>
                </a:lnTo>
                <a:lnTo>
                  <a:pt x="221917" y="341"/>
                </a:lnTo>
                <a:lnTo>
                  <a:pt x="170056" y="0"/>
                </a:lnTo>
                <a:close/>
              </a:path>
            </a:pathLst>
          </a:custGeom>
          <a:solidFill>
            <a:srgbClr val="2B3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1537" y="621030"/>
            <a:ext cx="24009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0" spc="270" dirty="0">
                <a:latin typeface="Cambria"/>
                <a:cs typeface="Cambria"/>
              </a:rPr>
              <a:t>CONCLUSION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405" y="1392237"/>
            <a:ext cx="5207000" cy="17411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30"/>
              </a:spcBef>
            </a:pPr>
            <a:r>
              <a:rPr sz="1400" spc="35" dirty="0">
                <a:solidFill>
                  <a:srgbClr val="2B3546"/>
                </a:solidFill>
                <a:latin typeface="Arial MT"/>
                <a:cs typeface="Arial MT"/>
              </a:rPr>
              <a:t>In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this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Project,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to 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monitor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the air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pollution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we </a:t>
            </a:r>
            <a:r>
              <a:rPr sz="1400" spc="-20" dirty="0">
                <a:solidFill>
                  <a:srgbClr val="2B3546"/>
                </a:solidFill>
                <a:latin typeface="Arial MT"/>
                <a:cs typeface="Arial MT"/>
              </a:rPr>
              <a:t>have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developed a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2B3546"/>
                </a:solidFill>
                <a:latin typeface="Arial MT"/>
                <a:cs typeface="Arial MT"/>
              </a:rPr>
              <a:t>model</a:t>
            </a:r>
            <a:r>
              <a:rPr sz="1400" spc="-18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in</a:t>
            </a:r>
            <a:r>
              <a:rPr sz="1400" spc="-5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which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the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B3546"/>
                </a:solidFill>
                <a:latin typeface="Arial MT"/>
                <a:cs typeface="Arial MT"/>
              </a:rPr>
              <a:t>quality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 of</a:t>
            </a:r>
            <a:r>
              <a:rPr sz="1400" spc="-3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air</a:t>
            </a:r>
            <a:r>
              <a:rPr sz="1400" spc="3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is</a:t>
            </a:r>
            <a:r>
              <a:rPr sz="1400" spc="-5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measured</a:t>
            </a:r>
            <a:r>
              <a:rPr sz="1400" spc="-1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by</a:t>
            </a:r>
            <a:r>
              <a:rPr sz="1400" spc="-5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placing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5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different </a:t>
            </a:r>
            <a:r>
              <a:rPr sz="1400" spc="-37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sensors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in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order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to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estimate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the </a:t>
            </a:r>
            <a:r>
              <a:rPr sz="1400" spc="-10" dirty="0">
                <a:solidFill>
                  <a:srgbClr val="2B3546"/>
                </a:solidFill>
                <a:latin typeface="Arial MT"/>
                <a:cs typeface="Arial MT"/>
              </a:rPr>
              <a:t>Pollutants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present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in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air, and 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Air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B3546"/>
                </a:solidFill>
                <a:latin typeface="Arial MT"/>
                <a:cs typeface="Arial MT"/>
              </a:rPr>
              <a:t>Quality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index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is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Estimated.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 MT"/>
              <a:cs typeface="Arial MT"/>
            </a:endParaRPr>
          </a:p>
          <a:p>
            <a:pPr marL="12700" marR="210820" algn="just">
              <a:lnSpc>
                <a:spcPct val="100600"/>
              </a:lnSpc>
              <a:spcBef>
                <a:spcPts val="5"/>
              </a:spcBef>
            </a:pP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A 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proper</a:t>
            </a:r>
            <a:r>
              <a:rPr sz="1400" spc="-19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Rerouting</a:t>
            </a:r>
            <a:r>
              <a:rPr sz="1400" spc="-1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system</a:t>
            </a:r>
            <a:r>
              <a:rPr sz="1400" spc="-1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is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provided</a:t>
            </a:r>
            <a:r>
              <a:rPr sz="1400" spc="-1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to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the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users</a:t>
            </a:r>
            <a:r>
              <a:rPr sz="1400" spc="-5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by</a:t>
            </a:r>
            <a:r>
              <a:rPr sz="1400" spc="-5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machine </a:t>
            </a:r>
            <a:r>
              <a:rPr sz="1400" spc="-38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l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-25" dirty="0">
                <a:solidFill>
                  <a:srgbClr val="2B3546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n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n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g </a:t>
            </a:r>
            <a:r>
              <a:rPr sz="1400" spc="35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l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go</a:t>
            </a:r>
            <a:r>
              <a:rPr sz="1400" spc="-25" dirty="0">
                <a:solidFill>
                  <a:srgbClr val="2B3546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2B3546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h</a:t>
            </a:r>
            <a:r>
              <a:rPr sz="1400" spc="30" dirty="0">
                <a:solidFill>
                  <a:srgbClr val="2B3546"/>
                </a:solidFill>
                <a:latin typeface="Arial MT"/>
                <a:cs typeface="Arial MT"/>
              </a:rPr>
              <a:t>m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.</a:t>
            </a:r>
            <a:r>
              <a:rPr sz="1400" spc="-114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2B3546"/>
                </a:solidFill>
                <a:latin typeface="Arial MT"/>
                <a:cs typeface="Arial MT"/>
              </a:rPr>
              <a:t>H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n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c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u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se</a:t>
            </a:r>
            <a:r>
              <a:rPr sz="1400" spc="-25" dirty="0">
                <a:solidFill>
                  <a:srgbClr val="2B3546"/>
                </a:solidFill>
                <a:latin typeface="Arial MT"/>
                <a:cs typeface="Arial MT"/>
              </a:rPr>
              <a:t>r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s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n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55" dirty="0">
                <a:solidFill>
                  <a:srgbClr val="2B3546"/>
                </a:solidFill>
                <a:latin typeface="Arial MT"/>
                <a:cs typeface="Arial MT"/>
              </a:rPr>
              <a:t>ff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o</a:t>
            </a:r>
            <a:r>
              <a:rPr sz="1400" spc="-25" dirty="0">
                <a:solidFill>
                  <a:srgbClr val="2B3546"/>
                </a:solidFill>
                <a:latin typeface="Arial MT"/>
                <a:cs typeface="Arial MT"/>
              </a:rPr>
              <a:t>r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d</a:t>
            </a:r>
            <a:r>
              <a:rPr sz="1400" spc="-13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h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l</a:t>
            </a:r>
            <a:r>
              <a:rPr sz="1400" spc="-20" dirty="0">
                <a:solidFill>
                  <a:srgbClr val="2B3546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h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y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B3546"/>
                </a:solidFill>
                <a:latin typeface="Arial MT"/>
                <a:cs typeface="Arial MT"/>
              </a:rPr>
              <a:t>t</a:t>
            </a:r>
            <a:r>
              <a:rPr sz="1400" spc="-25" dirty="0">
                <a:solidFill>
                  <a:srgbClr val="2B3546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av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e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l</a:t>
            </a:r>
            <a:r>
              <a:rPr sz="1400" spc="4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2B3546"/>
                </a:solidFill>
                <a:latin typeface="Arial MT"/>
                <a:cs typeface="Arial MT"/>
              </a:rPr>
              <a:t>w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2B3546"/>
                </a:solidFill>
                <a:latin typeface="Arial MT"/>
                <a:cs typeface="Arial MT"/>
              </a:rPr>
              <a:t>t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h  </a:t>
            </a:r>
            <a:r>
              <a:rPr sz="1400" spc="30" dirty="0">
                <a:solidFill>
                  <a:srgbClr val="2B3546"/>
                </a:solidFill>
                <a:latin typeface="Arial MT"/>
                <a:cs typeface="Arial MT"/>
              </a:rPr>
              <a:t>m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n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i</a:t>
            </a:r>
            <a:r>
              <a:rPr sz="1400" spc="30" dirty="0">
                <a:solidFill>
                  <a:srgbClr val="2B3546"/>
                </a:solidFill>
                <a:latin typeface="Arial MT"/>
                <a:cs typeface="Arial MT"/>
              </a:rPr>
              <a:t>m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u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m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po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ll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u</a:t>
            </a:r>
            <a:r>
              <a:rPr sz="1400" spc="-20" dirty="0">
                <a:solidFill>
                  <a:srgbClr val="2B3546"/>
                </a:solidFill>
                <a:latin typeface="Arial MT"/>
                <a:cs typeface="Arial MT"/>
              </a:rPr>
              <a:t>t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e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d</a:t>
            </a:r>
            <a:r>
              <a:rPr sz="1400" spc="-13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-25" dirty="0">
                <a:solidFill>
                  <a:srgbClr val="2B3546"/>
                </a:solidFill>
                <a:latin typeface="Arial MT"/>
                <a:cs typeface="Arial MT"/>
              </a:rPr>
              <a:t>r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s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77000" y="942975"/>
            <a:ext cx="1990725" cy="3752850"/>
            <a:chOff x="6477000" y="942975"/>
            <a:chExt cx="1990725" cy="37528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0" y="1257300"/>
              <a:ext cx="1990725" cy="31718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477000" y="942975"/>
              <a:ext cx="1990725" cy="3752850"/>
            </a:xfrm>
            <a:custGeom>
              <a:avLst/>
              <a:gdLst/>
              <a:ahLst/>
              <a:cxnLst/>
              <a:rect l="l" t="t" r="r" b="b"/>
              <a:pathLst>
                <a:path w="1990725" h="3752850">
                  <a:moveTo>
                    <a:pt x="1785493" y="0"/>
                  </a:moveTo>
                  <a:lnTo>
                    <a:pt x="203834" y="0"/>
                  </a:lnTo>
                  <a:lnTo>
                    <a:pt x="183133" y="1397"/>
                  </a:lnTo>
                  <a:lnTo>
                    <a:pt x="143255" y="8000"/>
                  </a:lnTo>
                  <a:lnTo>
                    <a:pt x="106299" y="22860"/>
                  </a:lnTo>
                  <a:lnTo>
                    <a:pt x="73786" y="42925"/>
                  </a:lnTo>
                  <a:lnTo>
                    <a:pt x="33908" y="81914"/>
                  </a:lnTo>
                  <a:lnTo>
                    <a:pt x="16255" y="114046"/>
                  </a:lnTo>
                  <a:lnTo>
                    <a:pt x="8889" y="130175"/>
                  </a:lnTo>
                  <a:lnTo>
                    <a:pt x="4445" y="148971"/>
                  </a:lnTo>
                  <a:lnTo>
                    <a:pt x="0" y="166370"/>
                  </a:lnTo>
                  <a:lnTo>
                    <a:pt x="0" y="3586416"/>
                  </a:lnTo>
                  <a:lnTo>
                    <a:pt x="4445" y="3603866"/>
                  </a:lnTo>
                  <a:lnTo>
                    <a:pt x="8889" y="3622649"/>
                  </a:lnTo>
                  <a:lnTo>
                    <a:pt x="16255" y="3638765"/>
                  </a:lnTo>
                  <a:lnTo>
                    <a:pt x="45720" y="3685743"/>
                  </a:lnTo>
                  <a:lnTo>
                    <a:pt x="90043" y="3720630"/>
                  </a:lnTo>
                  <a:lnTo>
                    <a:pt x="124078" y="3738092"/>
                  </a:lnTo>
                  <a:lnTo>
                    <a:pt x="162432" y="3748824"/>
                  </a:lnTo>
                  <a:lnTo>
                    <a:pt x="203834" y="3752850"/>
                  </a:lnTo>
                  <a:lnTo>
                    <a:pt x="1785493" y="3752850"/>
                  </a:lnTo>
                  <a:lnTo>
                    <a:pt x="1826768" y="3748824"/>
                  </a:lnTo>
                  <a:lnTo>
                    <a:pt x="1865249" y="3738092"/>
                  </a:lnTo>
                  <a:lnTo>
                    <a:pt x="1900681" y="3720630"/>
                  </a:lnTo>
                  <a:lnTo>
                    <a:pt x="1943480" y="3685743"/>
                  </a:lnTo>
                  <a:lnTo>
                    <a:pt x="1974469" y="3638765"/>
                  </a:lnTo>
                  <a:lnTo>
                    <a:pt x="1989201" y="3586416"/>
                  </a:lnTo>
                  <a:lnTo>
                    <a:pt x="1990725" y="3567620"/>
                  </a:lnTo>
                  <a:lnTo>
                    <a:pt x="1990725" y="3409251"/>
                  </a:lnTo>
                  <a:lnTo>
                    <a:pt x="47244" y="3409251"/>
                  </a:lnTo>
                  <a:lnTo>
                    <a:pt x="47244" y="338200"/>
                  </a:lnTo>
                  <a:lnTo>
                    <a:pt x="1990725" y="338200"/>
                  </a:lnTo>
                  <a:lnTo>
                    <a:pt x="1990725" y="185292"/>
                  </a:lnTo>
                  <a:lnTo>
                    <a:pt x="1981834" y="130175"/>
                  </a:lnTo>
                  <a:lnTo>
                    <a:pt x="1955292" y="81914"/>
                  </a:lnTo>
                  <a:lnTo>
                    <a:pt x="1915414" y="42925"/>
                  </a:lnTo>
                  <a:lnTo>
                    <a:pt x="1882902" y="22860"/>
                  </a:lnTo>
                  <a:lnTo>
                    <a:pt x="1845945" y="8000"/>
                  </a:lnTo>
                  <a:lnTo>
                    <a:pt x="1806067" y="1397"/>
                  </a:lnTo>
                  <a:lnTo>
                    <a:pt x="1785493" y="0"/>
                  </a:lnTo>
                  <a:close/>
                </a:path>
                <a:path w="1990725" h="3752850">
                  <a:moveTo>
                    <a:pt x="1990725" y="338200"/>
                  </a:moveTo>
                  <a:lnTo>
                    <a:pt x="1943480" y="338200"/>
                  </a:lnTo>
                  <a:lnTo>
                    <a:pt x="1943480" y="3409251"/>
                  </a:lnTo>
                  <a:lnTo>
                    <a:pt x="1990725" y="3409251"/>
                  </a:lnTo>
                  <a:lnTo>
                    <a:pt x="1990725" y="338200"/>
                  </a:lnTo>
                  <a:close/>
                </a:path>
              </a:pathLst>
            </a:custGeom>
            <a:solidFill>
              <a:srgbClr val="7E8A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77100" y="4457700"/>
              <a:ext cx="390525" cy="123825"/>
            </a:xfrm>
            <a:custGeom>
              <a:avLst/>
              <a:gdLst/>
              <a:ahLst/>
              <a:cxnLst/>
              <a:rect l="l" t="t" r="r" b="b"/>
              <a:pathLst>
                <a:path w="390525" h="123825">
                  <a:moveTo>
                    <a:pt x="322325" y="0"/>
                  </a:moveTo>
                  <a:lnTo>
                    <a:pt x="69723" y="0"/>
                  </a:lnTo>
                  <a:lnTo>
                    <a:pt x="55245" y="1295"/>
                  </a:lnTo>
                  <a:lnTo>
                    <a:pt x="20320" y="18072"/>
                  </a:lnTo>
                  <a:lnTo>
                    <a:pt x="0" y="61912"/>
                  </a:lnTo>
                  <a:lnTo>
                    <a:pt x="1524" y="74803"/>
                  </a:lnTo>
                  <a:lnTo>
                    <a:pt x="30479" y="113499"/>
                  </a:lnTo>
                  <a:lnTo>
                    <a:pt x="69723" y="123812"/>
                  </a:lnTo>
                  <a:lnTo>
                    <a:pt x="322325" y="123812"/>
                  </a:lnTo>
                  <a:lnTo>
                    <a:pt x="360045" y="113499"/>
                  </a:lnTo>
                  <a:lnTo>
                    <a:pt x="389000" y="74803"/>
                  </a:lnTo>
                  <a:lnTo>
                    <a:pt x="390525" y="61912"/>
                  </a:lnTo>
                  <a:lnTo>
                    <a:pt x="389000" y="49009"/>
                  </a:lnTo>
                  <a:lnTo>
                    <a:pt x="360045" y="10325"/>
                  </a:lnTo>
                  <a:lnTo>
                    <a:pt x="322325" y="0"/>
                  </a:lnTo>
                  <a:close/>
                </a:path>
              </a:pathLst>
            </a:custGeom>
            <a:solidFill>
              <a:srgbClr val="2B3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8950" y="1076325"/>
              <a:ext cx="76200" cy="76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77100" y="1085850"/>
              <a:ext cx="390525" cy="57150"/>
            </a:xfrm>
            <a:custGeom>
              <a:avLst/>
              <a:gdLst/>
              <a:ahLst/>
              <a:cxnLst/>
              <a:rect l="l" t="t" r="r" b="b"/>
              <a:pathLst>
                <a:path w="390525" h="57150">
                  <a:moveTo>
                    <a:pt x="363474" y="0"/>
                  </a:moveTo>
                  <a:lnTo>
                    <a:pt x="25526" y="0"/>
                  </a:lnTo>
                  <a:lnTo>
                    <a:pt x="21081" y="1397"/>
                  </a:lnTo>
                  <a:lnTo>
                    <a:pt x="14985" y="2794"/>
                  </a:lnTo>
                  <a:lnTo>
                    <a:pt x="0" y="23622"/>
                  </a:lnTo>
                  <a:lnTo>
                    <a:pt x="0" y="34798"/>
                  </a:lnTo>
                  <a:lnTo>
                    <a:pt x="21081" y="55752"/>
                  </a:lnTo>
                  <a:lnTo>
                    <a:pt x="25526" y="57150"/>
                  </a:lnTo>
                  <a:lnTo>
                    <a:pt x="363474" y="57150"/>
                  </a:lnTo>
                  <a:lnTo>
                    <a:pt x="369443" y="55752"/>
                  </a:lnTo>
                  <a:lnTo>
                    <a:pt x="390525" y="29210"/>
                  </a:lnTo>
                  <a:lnTo>
                    <a:pt x="385952" y="12573"/>
                  </a:lnTo>
                  <a:lnTo>
                    <a:pt x="383031" y="8382"/>
                  </a:lnTo>
                  <a:lnTo>
                    <a:pt x="374015" y="2794"/>
                  </a:lnTo>
                  <a:lnTo>
                    <a:pt x="369443" y="1397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2B3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15</a:t>
            </a:fld>
            <a:endParaRPr spc="-37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487" y="419112"/>
            <a:ext cx="8470900" cy="4305300"/>
          </a:xfrm>
          <a:custGeom>
            <a:avLst/>
            <a:gdLst/>
            <a:ahLst/>
            <a:cxnLst/>
            <a:rect l="l" t="t" r="r" b="b"/>
            <a:pathLst>
              <a:path w="8470900" h="4305300">
                <a:moveTo>
                  <a:pt x="8372399" y="1386890"/>
                </a:moveTo>
                <a:lnTo>
                  <a:pt x="8372170" y="1336522"/>
                </a:lnTo>
                <a:lnTo>
                  <a:pt x="8371573" y="1286167"/>
                </a:lnTo>
                <a:lnTo>
                  <a:pt x="8370608" y="1235811"/>
                </a:lnTo>
                <a:lnTo>
                  <a:pt x="8369236" y="1185456"/>
                </a:lnTo>
                <a:lnTo>
                  <a:pt x="8367458" y="1135126"/>
                </a:lnTo>
                <a:lnTo>
                  <a:pt x="8365223" y="1084795"/>
                </a:lnTo>
                <a:lnTo>
                  <a:pt x="8362543" y="1034465"/>
                </a:lnTo>
                <a:lnTo>
                  <a:pt x="8359394" y="984161"/>
                </a:lnTo>
                <a:lnTo>
                  <a:pt x="8355736" y="933856"/>
                </a:lnTo>
                <a:lnTo>
                  <a:pt x="8351558" y="883564"/>
                </a:lnTo>
                <a:lnTo>
                  <a:pt x="8346859" y="833297"/>
                </a:lnTo>
                <a:lnTo>
                  <a:pt x="8341601" y="783031"/>
                </a:lnTo>
                <a:lnTo>
                  <a:pt x="8335759" y="732777"/>
                </a:lnTo>
                <a:lnTo>
                  <a:pt x="8329333" y="682548"/>
                </a:lnTo>
                <a:lnTo>
                  <a:pt x="8322297" y="632320"/>
                </a:lnTo>
                <a:lnTo>
                  <a:pt x="8314563" y="575043"/>
                </a:lnTo>
                <a:lnTo>
                  <a:pt x="8306117" y="521030"/>
                </a:lnTo>
                <a:lnTo>
                  <a:pt x="8296732" y="470242"/>
                </a:lnTo>
                <a:lnTo>
                  <a:pt x="8286191" y="422567"/>
                </a:lnTo>
                <a:lnTo>
                  <a:pt x="8274228" y="377939"/>
                </a:lnTo>
                <a:lnTo>
                  <a:pt x="8260651" y="336283"/>
                </a:lnTo>
                <a:lnTo>
                  <a:pt x="8245221" y="297497"/>
                </a:lnTo>
                <a:lnTo>
                  <a:pt x="8227695" y="261518"/>
                </a:lnTo>
                <a:lnTo>
                  <a:pt x="8207857" y="228257"/>
                </a:lnTo>
                <a:lnTo>
                  <a:pt x="8160334" y="169570"/>
                </a:lnTo>
                <a:lnTo>
                  <a:pt x="8100796" y="120802"/>
                </a:lnTo>
                <a:lnTo>
                  <a:pt x="8065960" y="99936"/>
                </a:lnTo>
                <a:lnTo>
                  <a:pt x="8027429" y="81292"/>
                </a:lnTo>
                <a:lnTo>
                  <a:pt x="7984985" y="64808"/>
                </a:lnTo>
                <a:lnTo>
                  <a:pt x="7938402" y="50393"/>
                </a:lnTo>
                <a:lnTo>
                  <a:pt x="7887449" y="37973"/>
                </a:lnTo>
                <a:lnTo>
                  <a:pt x="7831887" y="27470"/>
                </a:lnTo>
                <a:lnTo>
                  <a:pt x="7771498" y="18783"/>
                </a:lnTo>
                <a:lnTo>
                  <a:pt x="7719288" y="11988"/>
                </a:lnTo>
                <a:lnTo>
                  <a:pt x="7669174" y="6972"/>
                </a:lnTo>
                <a:lnTo>
                  <a:pt x="7620622" y="3492"/>
                </a:lnTo>
                <a:lnTo>
                  <a:pt x="7573073" y="1333"/>
                </a:lnTo>
                <a:lnTo>
                  <a:pt x="7526033" y="254"/>
                </a:lnTo>
                <a:lnTo>
                  <a:pt x="7478954" y="0"/>
                </a:lnTo>
                <a:lnTo>
                  <a:pt x="7431291" y="355"/>
                </a:lnTo>
                <a:lnTo>
                  <a:pt x="7279627" y="2654"/>
                </a:lnTo>
                <a:lnTo>
                  <a:pt x="5603722" y="40652"/>
                </a:lnTo>
                <a:lnTo>
                  <a:pt x="4994364" y="51562"/>
                </a:lnTo>
                <a:lnTo>
                  <a:pt x="4537354" y="57365"/>
                </a:lnTo>
                <a:lnTo>
                  <a:pt x="4181906" y="60045"/>
                </a:lnTo>
                <a:lnTo>
                  <a:pt x="3877246" y="60845"/>
                </a:lnTo>
                <a:lnTo>
                  <a:pt x="3572599" y="60071"/>
                </a:lnTo>
                <a:lnTo>
                  <a:pt x="3318726" y="58089"/>
                </a:lnTo>
                <a:lnTo>
                  <a:pt x="3064865" y="54800"/>
                </a:lnTo>
                <a:lnTo>
                  <a:pt x="2811005" y="50101"/>
                </a:lnTo>
                <a:lnTo>
                  <a:pt x="2557145" y="43891"/>
                </a:lnTo>
                <a:lnTo>
                  <a:pt x="2354059" y="37769"/>
                </a:lnTo>
                <a:lnTo>
                  <a:pt x="2150986" y="30556"/>
                </a:lnTo>
                <a:lnTo>
                  <a:pt x="1947900" y="22212"/>
                </a:lnTo>
                <a:lnTo>
                  <a:pt x="1744827" y="12674"/>
                </a:lnTo>
                <a:lnTo>
                  <a:pt x="1541767" y="1892"/>
                </a:lnTo>
                <a:lnTo>
                  <a:pt x="1490662" y="1460"/>
                </a:lnTo>
                <a:lnTo>
                  <a:pt x="1439557" y="1295"/>
                </a:lnTo>
                <a:lnTo>
                  <a:pt x="1388452" y="1384"/>
                </a:lnTo>
                <a:lnTo>
                  <a:pt x="1337348" y="1765"/>
                </a:lnTo>
                <a:lnTo>
                  <a:pt x="1286230" y="2451"/>
                </a:lnTo>
                <a:lnTo>
                  <a:pt x="1235125" y="3454"/>
                </a:lnTo>
                <a:lnTo>
                  <a:pt x="1184033" y="4800"/>
                </a:lnTo>
                <a:lnTo>
                  <a:pt x="1132941" y="6489"/>
                </a:lnTo>
                <a:lnTo>
                  <a:pt x="1081874" y="8547"/>
                </a:lnTo>
                <a:lnTo>
                  <a:pt x="1030820" y="10998"/>
                </a:lnTo>
                <a:lnTo>
                  <a:pt x="878446" y="19913"/>
                </a:lnTo>
                <a:lnTo>
                  <a:pt x="827417" y="23291"/>
                </a:lnTo>
                <a:lnTo>
                  <a:pt x="776300" y="27152"/>
                </a:lnTo>
                <a:lnTo>
                  <a:pt x="725182" y="31673"/>
                </a:lnTo>
                <a:lnTo>
                  <a:pt x="674192" y="37084"/>
                </a:lnTo>
                <a:lnTo>
                  <a:pt x="623404" y="43548"/>
                </a:lnTo>
                <a:lnTo>
                  <a:pt x="572935" y="51257"/>
                </a:lnTo>
                <a:lnTo>
                  <a:pt x="522897" y="60426"/>
                </a:lnTo>
                <a:lnTo>
                  <a:pt x="473392" y="71234"/>
                </a:lnTo>
                <a:lnTo>
                  <a:pt x="423494" y="85293"/>
                </a:lnTo>
                <a:lnTo>
                  <a:pt x="376389" y="103403"/>
                </a:lnTo>
                <a:lnTo>
                  <a:pt x="332613" y="125869"/>
                </a:lnTo>
                <a:lnTo>
                  <a:pt x="292696" y="153047"/>
                </a:lnTo>
                <a:lnTo>
                  <a:pt x="257200" y="185254"/>
                </a:lnTo>
                <a:lnTo>
                  <a:pt x="226631" y="222808"/>
                </a:lnTo>
                <a:lnTo>
                  <a:pt x="201549" y="266065"/>
                </a:lnTo>
                <a:lnTo>
                  <a:pt x="182486" y="315328"/>
                </a:lnTo>
                <a:lnTo>
                  <a:pt x="167970" y="415696"/>
                </a:lnTo>
                <a:lnTo>
                  <a:pt x="154165" y="516216"/>
                </a:lnTo>
                <a:lnTo>
                  <a:pt x="141033" y="616902"/>
                </a:lnTo>
                <a:lnTo>
                  <a:pt x="128562" y="717727"/>
                </a:lnTo>
                <a:lnTo>
                  <a:pt x="116763" y="818705"/>
                </a:lnTo>
                <a:lnTo>
                  <a:pt x="105600" y="919810"/>
                </a:lnTo>
                <a:lnTo>
                  <a:pt x="95072" y="1021029"/>
                </a:lnTo>
                <a:lnTo>
                  <a:pt x="85166" y="1122375"/>
                </a:lnTo>
                <a:lnTo>
                  <a:pt x="75869" y="1223822"/>
                </a:lnTo>
                <a:lnTo>
                  <a:pt x="67170" y="1325359"/>
                </a:lnTo>
                <a:lnTo>
                  <a:pt x="59067" y="1426984"/>
                </a:lnTo>
                <a:lnTo>
                  <a:pt x="51536" y="1528699"/>
                </a:lnTo>
                <a:lnTo>
                  <a:pt x="44577" y="1630476"/>
                </a:lnTo>
                <a:lnTo>
                  <a:pt x="38163" y="1732330"/>
                </a:lnTo>
                <a:lnTo>
                  <a:pt x="32296" y="1834222"/>
                </a:lnTo>
                <a:lnTo>
                  <a:pt x="26962" y="1936165"/>
                </a:lnTo>
                <a:lnTo>
                  <a:pt x="22136" y="2038146"/>
                </a:lnTo>
                <a:lnTo>
                  <a:pt x="15862" y="2191156"/>
                </a:lnTo>
                <a:lnTo>
                  <a:pt x="10680" y="2344204"/>
                </a:lnTo>
                <a:lnTo>
                  <a:pt x="6565" y="2497264"/>
                </a:lnTo>
                <a:lnTo>
                  <a:pt x="3479" y="2650286"/>
                </a:lnTo>
                <a:lnTo>
                  <a:pt x="1384" y="2803258"/>
                </a:lnTo>
                <a:lnTo>
                  <a:pt x="241" y="2956153"/>
                </a:lnTo>
                <a:lnTo>
                  <a:pt x="0" y="3108922"/>
                </a:lnTo>
                <a:lnTo>
                  <a:pt x="635" y="3261550"/>
                </a:lnTo>
                <a:lnTo>
                  <a:pt x="2108" y="3414014"/>
                </a:lnTo>
                <a:lnTo>
                  <a:pt x="4368" y="3566274"/>
                </a:lnTo>
                <a:lnTo>
                  <a:pt x="6299" y="3667645"/>
                </a:lnTo>
                <a:lnTo>
                  <a:pt x="8648" y="3726484"/>
                </a:lnTo>
                <a:lnTo>
                  <a:pt x="13703" y="3781234"/>
                </a:lnTo>
                <a:lnTo>
                  <a:pt x="21399" y="3832060"/>
                </a:lnTo>
                <a:lnTo>
                  <a:pt x="31635" y="3879088"/>
                </a:lnTo>
                <a:lnTo>
                  <a:pt x="44323" y="3922471"/>
                </a:lnTo>
                <a:lnTo>
                  <a:pt x="59397" y="3962349"/>
                </a:lnTo>
                <a:lnTo>
                  <a:pt x="76746" y="3998887"/>
                </a:lnTo>
                <a:lnTo>
                  <a:pt x="96304" y="4032212"/>
                </a:lnTo>
                <a:lnTo>
                  <a:pt x="141693" y="4089844"/>
                </a:lnTo>
                <a:lnTo>
                  <a:pt x="194868" y="4136402"/>
                </a:lnTo>
                <a:lnTo>
                  <a:pt x="255168" y="4173055"/>
                </a:lnTo>
                <a:lnTo>
                  <a:pt x="321894" y="4200969"/>
                </a:lnTo>
                <a:lnTo>
                  <a:pt x="394385" y="4221315"/>
                </a:lnTo>
                <a:lnTo>
                  <a:pt x="432574" y="4229011"/>
                </a:lnTo>
                <a:lnTo>
                  <a:pt x="471944" y="4235259"/>
                </a:lnTo>
                <a:lnTo>
                  <a:pt x="512419" y="4240200"/>
                </a:lnTo>
                <a:lnTo>
                  <a:pt x="553910" y="4243971"/>
                </a:lnTo>
                <a:lnTo>
                  <a:pt x="596328" y="4246740"/>
                </a:lnTo>
                <a:lnTo>
                  <a:pt x="639597" y="4248620"/>
                </a:lnTo>
                <a:lnTo>
                  <a:pt x="683615" y="4249788"/>
                </a:lnTo>
                <a:lnTo>
                  <a:pt x="728319" y="4250372"/>
                </a:lnTo>
                <a:lnTo>
                  <a:pt x="773607" y="4250537"/>
                </a:lnTo>
                <a:lnTo>
                  <a:pt x="958964" y="4249737"/>
                </a:lnTo>
                <a:lnTo>
                  <a:pt x="7292327" y="4305287"/>
                </a:lnTo>
                <a:lnTo>
                  <a:pt x="7303249" y="4300436"/>
                </a:lnTo>
                <a:lnTo>
                  <a:pt x="7306691" y="4289742"/>
                </a:lnTo>
                <a:lnTo>
                  <a:pt x="7302627" y="4279011"/>
                </a:lnTo>
                <a:lnTo>
                  <a:pt x="7291057" y="4274045"/>
                </a:lnTo>
                <a:lnTo>
                  <a:pt x="1074724" y="4218546"/>
                </a:lnTo>
                <a:lnTo>
                  <a:pt x="565467" y="4212425"/>
                </a:lnTo>
                <a:lnTo>
                  <a:pt x="518477" y="4208894"/>
                </a:lnTo>
                <a:lnTo>
                  <a:pt x="471119" y="4203573"/>
                </a:lnTo>
                <a:lnTo>
                  <a:pt x="423887" y="4195978"/>
                </a:lnTo>
                <a:lnTo>
                  <a:pt x="377253" y="4185615"/>
                </a:lnTo>
                <a:lnTo>
                  <a:pt x="331724" y="4171975"/>
                </a:lnTo>
                <a:lnTo>
                  <a:pt x="287794" y="4154576"/>
                </a:lnTo>
                <a:lnTo>
                  <a:pt x="245948" y="4132923"/>
                </a:lnTo>
                <a:lnTo>
                  <a:pt x="206667" y="4106519"/>
                </a:lnTo>
                <a:lnTo>
                  <a:pt x="170472" y="4074858"/>
                </a:lnTo>
                <a:lnTo>
                  <a:pt x="136613" y="4035679"/>
                </a:lnTo>
                <a:lnTo>
                  <a:pt x="109118" y="3992892"/>
                </a:lnTo>
                <a:lnTo>
                  <a:pt x="87261" y="3947134"/>
                </a:lnTo>
                <a:lnTo>
                  <a:pt x="70396" y="3899027"/>
                </a:lnTo>
                <a:lnTo>
                  <a:pt x="57797" y="3849179"/>
                </a:lnTo>
                <a:lnTo>
                  <a:pt x="48793" y="3798227"/>
                </a:lnTo>
                <a:lnTo>
                  <a:pt x="42684" y="3746804"/>
                </a:lnTo>
                <a:lnTo>
                  <a:pt x="38798" y="3695522"/>
                </a:lnTo>
                <a:lnTo>
                  <a:pt x="36423" y="3645001"/>
                </a:lnTo>
                <a:lnTo>
                  <a:pt x="33299" y="3545332"/>
                </a:lnTo>
                <a:lnTo>
                  <a:pt x="30949" y="3445599"/>
                </a:lnTo>
                <a:lnTo>
                  <a:pt x="29324" y="3345815"/>
                </a:lnTo>
                <a:lnTo>
                  <a:pt x="28384" y="3246005"/>
                </a:lnTo>
                <a:lnTo>
                  <a:pt x="28054" y="3146171"/>
                </a:lnTo>
                <a:lnTo>
                  <a:pt x="28308" y="3046336"/>
                </a:lnTo>
                <a:lnTo>
                  <a:pt x="29641" y="2896590"/>
                </a:lnTo>
                <a:lnTo>
                  <a:pt x="32004" y="2746908"/>
                </a:lnTo>
                <a:lnTo>
                  <a:pt x="36423" y="2547480"/>
                </a:lnTo>
                <a:lnTo>
                  <a:pt x="40678" y="2396731"/>
                </a:lnTo>
                <a:lnTo>
                  <a:pt x="45948" y="2246020"/>
                </a:lnTo>
                <a:lnTo>
                  <a:pt x="52235" y="2095360"/>
                </a:lnTo>
                <a:lnTo>
                  <a:pt x="59550" y="1944763"/>
                </a:lnTo>
                <a:lnTo>
                  <a:pt x="67894" y="1794217"/>
                </a:lnTo>
                <a:lnTo>
                  <a:pt x="77254" y="1643735"/>
                </a:lnTo>
                <a:lnTo>
                  <a:pt x="87642" y="1493291"/>
                </a:lnTo>
                <a:lnTo>
                  <a:pt x="99060" y="1342910"/>
                </a:lnTo>
                <a:lnTo>
                  <a:pt x="111493" y="1192580"/>
                </a:lnTo>
                <a:lnTo>
                  <a:pt x="124955" y="1042314"/>
                </a:lnTo>
                <a:lnTo>
                  <a:pt x="139446" y="892086"/>
                </a:lnTo>
                <a:lnTo>
                  <a:pt x="154952" y="741921"/>
                </a:lnTo>
                <a:lnTo>
                  <a:pt x="171488" y="591807"/>
                </a:lnTo>
                <a:lnTo>
                  <a:pt x="176098" y="548157"/>
                </a:lnTo>
                <a:lnTo>
                  <a:pt x="180543" y="503212"/>
                </a:lnTo>
                <a:lnTo>
                  <a:pt x="185610" y="457631"/>
                </a:lnTo>
                <a:lnTo>
                  <a:pt x="192112" y="412102"/>
                </a:lnTo>
                <a:lnTo>
                  <a:pt x="200837" y="367296"/>
                </a:lnTo>
                <a:lnTo>
                  <a:pt x="212598" y="323900"/>
                </a:lnTo>
                <a:lnTo>
                  <a:pt x="228193" y="282587"/>
                </a:lnTo>
                <a:lnTo>
                  <a:pt x="248412" y="244030"/>
                </a:lnTo>
                <a:lnTo>
                  <a:pt x="274053" y="208889"/>
                </a:lnTo>
                <a:lnTo>
                  <a:pt x="305943" y="177876"/>
                </a:lnTo>
                <a:lnTo>
                  <a:pt x="344855" y="151625"/>
                </a:lnTo>
                <a:lnTo>
                  <a:pt x="395109" y="127419"/>
                </a:lnTo>
                <a:lnTo>
                  <a:pt x="448056" y="109435"/>
                </a:lnTo>
                <a:lnTo>
                  <a:pt x="502551" y="96266"/>
                </a:lnTo>
                <a:lnTo>
                  <a:pt x="557466" y="86474"/>
                </a:lnTo>
                <a:lnTo>
                  <a:pt x="609981" y="78803"/>
                </a:lnTo>
                <a:lnTo>
                  <a:pt x="662647" y="71958"/>
                </a:lnTo>
                <a:lnTo>
                  <a:pt x="715467" y="65887"/>
                </a:lnTo>
                <a:lnTo>
                  <a:pt x="768375" y="60528"/>
                </a:lnTo>
                <a:lnTo>
                  <a:pt x="821385" y="55803"/>
                </a:lnTo>
                <a:lnTo>
                  <a:pt x="874433" y="51663"/>
                </a:lnTo>
                <a:lnTo>
                  <a:pt x="927519" y="48044"/>
                </a:lnTo>
                <a:lnTo>
                  <a:pt x="980617" y="44869"/>
                </a:lnTo>
                <a:lnTo>
                  <a:pt x="1033691" y="42087"/>
                </a:lnTo>
                <a:lnTo>
                  <a:pt x="1086726" y="39611"/>
                </a:lnTo>
                <a:lnTo>
                  <a:pt x="1137729" y="37566"/>
                </a:lnTo>
                <a:lnTo>
                  <a:pt x="1188732" y="35890"/>
                </a:lnTo>
                <a:lnTo>
                  <a:pt x="1239748" y="34569"/>
                </a:lnTo>
                <a:lnTo>
                  <a:pt x="1290764" y="33578"/>
                </a:lnTo>
                <a:lnTo>
                  <a:pt x="1341780" y="32905"/>
                </a:lnTo>
                <a:lnTo>
                  <a:pt x="1392796" y="32537"/>
                </a:lnTo>
                <a:lnTo>
                  <a:pt x="1443812" y="32448"/>
                </a:lnTo>
                <a:lnTo>
                  <a:pt x="1494828" y="32639"/>
                </a:lnTo>
                <a:lnTo>
                  <a:pt x="1596872" y="33782"/>
                </a:lnTo>
                <a:lnTo>
                  <a:pt x="1698904" y="35814"/>
                </a:lnTo>
                <a:lnTo>
                  <a:pt x="1800910" y="38633"/>
                </a:lnTo>
                <a:lnTo>
                  <a:pt x="1902917" y="42100"/>
                </a:lnTo>
                <a:lnTo>
                  <a:pt x="2055876" y="48221"/>
                </a:lnTo>
                <a:lnTo>
                  <a:pt x="2208771" y="55105"/>
                </a:lnTo>
                <a:lnTo>
                  <a:pt x="2361273" y="62788"/>
                </a:lnTo>
                <a:lnTo>
                  <a:pt x="2513774" y="69570"/>
                </a:lnTo>
                <a:lnTo>
                  <a:pt x="2666288" y="75476"/>
                </a:lnTo>
                <a:lnTo>
                  <a:pt x="2818815" y="80556"/>
                </a:lnTo>
                <a:lnTo>
                  <a:pt x="2971342" y="84848"/>
                </a:lnTo>
                <a:lnTo>
                  <a:pt x="3174720" y="89395"/>
                </a:lnTo>
                <a:lnTo>
                  <a:pt x="3378111" y="92684"/>
                </a:lnTo>
                <a:lnTo>
                  <a:pt x="3581501" y="94792"/>
                </a:lnTo>
                <a:lnTo>
                  <a:pt x="3784904" y="95821"/>
                </a:lnTo>
                <a:lnTo>
                  <a:pt x="4039158" y="95719"/>
                </a:lnTo>
                <a:lnTo>
                  <a:pt x="4344276" y="93764"/>
                </a:lnTo>
                <a:lnTo>
                  <a:pt x="4700257" y="89344"/>
                </a:lnTo>
                <a:lnTo>
                  <a:pt x="5157940" y="80987"/>
                </a:lnTo>
                <a:lnTo>
                  <a:pt x="6683489" y="43548"/>
                </a:lnTo>
                <a:lnTo>
                  <a:pt x="6736118" y="43268"/>
                </a:lnTo>
                <a:lnTo>
                  <a:pt x="6788213" y="42570"/>
                </a:lnTo>
                <a:lnTo>
                  <a:pt x="6839813" y="41529"/>
                </a:lnTo>
                <a:lnTo>
                  <a:pt x="6941794" y="38709"/>
                </a:lnTo>
                <a:lnTo>
                  <a:pt x="7142378" y="32207"/>
                </a:lnTo>
                <a:lnTo>
                  <a:pt x="7241870" y="29679"/>
                </a:lnTo>
                <a:lnTo>
                  <a:pt x="7291629" y="28867"/>
                </a:lnTo>
                <a:lnTo>
                  <a:pt x="7341451" y="28422"/>
                </a:lnTo>
                <a:lnTo>
                  <a:pt x="7391400" y="28460"/>
                </a:lnTo>
                <a:lnTo>
                  <a:pt x="7441539" y="29019"/>
                </a:lnTo>
                <a:lnTo>
                  <a:pt x="7491920" y="30187"/>
                </a:lnTo>
                <a:lnTo>
                  <a:pt x="7542593" y="32042"/>
                </a:lnTo>
                <a:lnTo>
                  <a:pt x="7593622" y="34658"/>
                </a:lnTo>
                <a:lnTo>
                  <a:pt x="7645070" y="38100"/>
                </a:lnTo>
                <a:lnTo>
                  <a:pt x="7696962" y="42430"/>
                </a:lnTo>
                <a:lnTo>
                  <a:pt x="7749400" y="47739"/>
                </a:lnTo>
                <a:lnTo>
                  <a:pt x="7804442" y="55968"/>
                </a:lnTo>
                <a:lnTo>
                  <a:pt x="7856093" y="65100"/>
                </a:lnTo>
                <a:lnTo>
                  <a:pt x="7904429" y="75501"/>
                </a:lnTo>
                <a:lnTo>
                  <a:pt x="7949514" y="87515"/>
                </a:lnTo>
                <a:lnTo>
                  <a:pt x="7991424" y="101498"/>
                </a:lnTo>
                <a:lnTo>
                  <a:pt x="8030235" y="117792"/>
                </a:lnTo>
                <a:lnTo>
                  <a:pt x="8066024" y="136753"/>
                </a:lnTo>
                <a:lnTo>
                  <a:pt x="8098853" y="158737"/>
                </a:lnTo>
                <a:lnTo>
                  <a:pt x="8128800" y="184099"/>
                </a:lnTo>
                <a:lnTo>
                  <a:pt x="8155953" y="213169"/>
                </a:lnTo>
                <a:lnTo>
                  <a:pt x="8180362" y="246316"/>
                </a:lnTo>
                <a:lnTo>
                  <a:pt x="8202117" y="283883"/>
                </a:lnTo>
                <a:lnTo>
                  <a:pt x="8221281" y="326224"/>
                </a:lnTo>
                <a:lnTo>
                  <a:pt x="8237931" y="373684"/>
                </a:lnTo>
                <a:lnTo>
                  <a:pt x="8252142" y="426618"/>
                </a:lnTo>
                <a:lnTo>
                  <a:pt x="8264004" y="485381"/>
                </a:lnTo>
                <a:lnTo>
                  <a:pt x="8273224" y="535330"/>
                </a:lnTo>
                <a:lnTo>
                  <a:pt x="8281784" y="585254"/>
                </a:lnTo>
                <a:lnTo>
                  <a:pt x="8289671" y="635165"/>
                </a:lnTo>
                <a:lnTo>
                  <a:pt x="8296910" y="685076"/>
                </a:lnTo>
                <a:lnTo>
                  <a:pt x="8303527" y="734961"/>
                </a:lnTo>
                <a:lnTo>
                  <a:pt x="8309546" y="784860"/>
                </a:lnTo>
                <a:lnTo>
                  <a:pt x="8314969" y="834745"/>
                </a:lnTo>
                <a:lnTo>
                  <a:pt x="8319846" y="884631"/>
                </a:lnTo>
                <a:lnTo>
                  <a:pt x="8324164" y="934516"/>
                </a:lnTo>
                <a:lnTo>
                  <a:pt x="8327961" y="984389"/>
                </a:lnTo>
                <a:lnTo>
                  <a:pt x="8331263" y="1034288"/>
                </a:lnTo>
                <a:lnTo>
                  <a:pt x="8334070" y="1084173"/>
                </a:lnTo>
                <a:lnTo>
                  <a:pt x="8336407" y="1134071"/>
                </a:lnTo>
                <a:lnTo>
                  <a:pt x="8338312" y="1183970"/>
                </a:lnTo>
                <a:lnTo>
                  <a:pt x="8339785" y="1233893"/>
                </a:lnTo>
                <a:lnTo>
                  <a:pt x="8340852" y="1283817"/>
                </a:lnTo>
                <a:lnTo>
                  <a:pt x="8341538" y="1333754"/>
                </a:lnTo>
                <a:lnTo>
                  <a:pt x="8341855" y="1383715"/>
                </a:lnTo>
                <a:lnTo>
                  <a:pt x="8341817" y="1433690"/>
                </a:lnTo>
                <a:lnTo>
                  <a:pt x="8341461" y="1483677"/>
                </a:lnTo>
                <a:lnTo>
                  <a:pt x="8340801" y="1533690"/>
                </a:lnTo>
                <a:lnTo>
                  <a:pt x="8339849" y="1583728"/>
                </a:lnTo>
                <a:lnTo>
                  <a:pt x="8337169" y="1683867"/>
                </a:lnTo>
                <a:lnTo>
                  <a:pt x="8333575" y="1784121"/>
                </a:lnTo>
                <a:lnTo>
                  <a:pt x="8329244" y="1884489"/>
                </a:lnTo>
                <a:lnTo>
                  <a:pt x="8321675" y="2035314"/>
                </a:lnTo>
                <a:lnTo>
                  <a:pt x="8296313" y="2490127"/>
                </a:lnTo>
                <a:lnTo>
                  <a:pt x="8288756" y="2642679"/>
                </a:lnTo>
                <a:lnTo>
                  <a:pt x="8284438" y="2744673"/>
                </a:lnTo>
                <a:lnTo>
                  <a:pt x="8280870" y="2846933"/>
                </a:lnTo>
                <a:lnTo>
                  <a:pt x="8278228" y="2949460"/>
                </a:lnTo>
                <a:lnTo>
                  <a:pt x="8277288" y="3000832"/>
                </a:lnTo>
                <a:lnTo>
                  <a:pt x="8276641" y="3052267"/>
                </a:lnTo>
                <a:lnTo>
                  <a:pt x="8276298" y="3103791"/>
                </a:lnTo>
                <a:lnTo>
                  <a:pt x="8276298" y="3155391"/>
                </a:lnTo>
                <a:lnTo>
                  <a:pt x="8276628" y="3207054"/>
                </a:lnTo>
                <a:lnTo>
                  <a:pt x="8277339" y="3258807"/>
                </a:lnTo>
                <a:lnTo>
                  <a:pt x="8282191" y="3268395"/>
                </a:lnTo>
                <a:lnTo>
                  <a:pt x="8292478" y="3268205"/>
                </a:lnTo>
                <a:lnTo>
                  <a:pt x="8302625" y="3260598"/>
                </a:lnTo>
                <a:lnTo>
                  <a:pt x="8307057" y="3247885"/>
                </a:lnTo>
                <a:lnTo>
                  <a:pt x="8306371" y="3197822"/>
                </a:lnTo>
                <a:lnTo>
                  <a:pt x="8306054" y="3147733"/>
                </a:lnTo>
                <a:lnTo>
                  <a:pt x="8306079" y="3097619"/>
                </a:lnTo>
                <a:lnTo>
                  <a:pt x="8306422" y="3047492"/>
                </a:lnTo>
                <a:lnTo>
                  <a:pt x="8307083" y="2997339"/>
                </a:lnTo>
                <a:lnTo>
                  <a:pt x="8308022" y="2947174"/>
                </a:lnTo>
                <a:lnTo>
                  <a:pt x="8310689" y="2846794"/>
                </a:lnTo>
                <a:lnTo>
                  <a:pt x="8314258" y="2746337"/>
                </a:lnTo>
                <a:lnTo>
                  <a:pt x="8318589" y="2645829"/>
                </a:lnTo>
                <a:lnTo>
                  <a:pt x="8326145" y="2494965"/>
                </a:lnTo>
                <a:lnTo>
                  <a:pt x="8351596" y="2041867"/>
                </a:lnTo>
                <a:lnTo>
                  <a:pt x="8359254" y="1890725"/>
                </a:lnTo>
                <a:lnTo>
                  <a:pt x="8363661" y="1789950"/>
                </a:lnTo>
                <a:lnTo>
                  <a:pt x="8367331" y="1689176"/>
                </a:lnTo>
                <a:lnTo>
                  <a:pt x="8370125" y="1588401"/>
                </a:lnTo>
                <a:lnTo>
                  <a:pt x="8371129" y="1538020"/>
                </a:lnTo>
                <a:lnTo>
                  <a:pt x="8371865" y="1487639"/>
                </a:lnTo>
                <a:lnTo>
                  <a:pt x="8372297" y="1437271"/>
                </a:lnTo>
                <a:lnTo>
                  <a:pt x="8372399" y="1386890"/>
                </a:lnTo>
                <a:close/>
              </a:path>
              <a:path w="8470900" h="4305300">
                <a:moveTo>
                  <a:pt x="8470684" y="1584807"/>
                </a:moveTo>
                <a:lnTo>
                  <a:pt x="8470494" y="1533004"/>
                </a:lnTo>
                <a:lnTo>
                  <a:pt x="8469820" y="1481201"/>
                </a:lnTo>
                <a:lnTo>
                  <a:pt x="8468690" y="1429423"/>
                </a:lnTo>
                <a:lnTo>
                  <a:pt x="8467128" y="1377645"/>
                </a:lnTo>
                <a:lnTo>
                  <a:pt x="8465185" y="1325892"/>
                </a:lnTo>
                <a:lnTo>
                  <a:pt x="8462886" y="1274140"/>
                </a:lnTo>
                <a:lnTo>
                  <a:pt x="8460257" y="1222400"/>
                </a:lnTo>
                <a:lnTo>
                  <a:pt x="8457336" y="1170673"/>
                </a:lnTo>
                <a:lnTo>
                  <a:pt x="8450758" y="1067257"/>
                </a:lnTo>
                <a:lnTo>
                  <a:pt x="8443379" y="963891"/>
                </a:lnTo>
                <a:lnTo>
                  <a:pt x="8427326" y="757288"/>
                </a:lnTo>
                <a:lnTo>
                  <a:pt x="8410892" y="745959"/>
                </a:lnTo>
                <a:lnTo>
                  <a:pt x="8400732" y="752360"/>
                </a:lnTo>
                <a:lnTo>
                  <a:pt x="8396846" y="764527"/>
                </a:lnTo>
                <a:lnTo>
                  <a:pt x="8412810" y="969340"/>
                </a:lnTo>
                <a:lnTo>
                  <a:pt x="8420125" y="1071803"/>
                </a:lnTo>
                <a:lnTo>
                  <a:pt x="8426666" y="1174305"/>
                </a:lnTo>
                <a:lnTo>
                  <a:pt x="8429561" y="1225575"/>
                </a:lnTo>
                <a:lnTo>
                  <a:pt x="8432165" y="1276858"/>
                </a:lnTo>
                <a:lnTo>
                  <a:pt x="8434451" y="1328153"/>
                </a:lnTo>
                <a:lnTo>
                  <a:pt x="8436381" y="1379461"/>
                </a:lnTo>
                <a:lnTo>
                  <a:pt x="8437918" y="1430782"/>
                </a:lnTo>
                <a:lnTo>
                  <a:pt x="8439048" y="1482115"/>
                </a:lnTo>
                <a:lnTo>
                  <a:pt x="8439734" y="1533448"/>
                </a:lnTo>
                <a:lnTo>
                  <a:pt x="8439925" y="1584807"/>
                </a:lnTo>
                <a:lnTo>
                  <a:pt x="8439607" y="1636179"/>
                </a:lnTo>
                <a:lnTo>
                  <a:pt x="8438756" y="1687563"/>
                </a:lnTo>
                <a:lnTo>
                  <a:pt x="8443303" y="1699221"/>
                </a:lnTo>
                <a:lnTo>
                  <a:pt x="8453831" y="1703209"/>
                </a:lnTo>
                <a:lnTo>
                  <a:pt x="8464499" y="1699590"/>
                </a:lnTo>
                <a:lnTo>
                  <a:pt x="8469490" y="1688452"/>
                </a:lnTo>
                <a:lnTo>
                  <a:pt x="8470367" y="1636623"/>
                </a:lnTo>
                <a:lnTo>
                  <a:pt x="8470684" y="1584807"/>
                </a:lnTo>
                <a:close/>
              </a:path>
            </a:pathLst>
          </a:custGeom>
          <a:solidFill>
            <a:srgbClr val="2B3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98128" y="1613598"/>
            <a:ext cx="31115" cy="402590"/>
          </a:xfrm>
          <a:custGeom>
            <a:avLst/>
            <a:gdLst/>
            <a:ahLst/>
            <a:cxnLst/>
            <a:rect l="l" t="t" r="r" b="b"/>
            <a:pathLst>
              <a:path w="31115" h="402589">
                <a:moveTo>
                  <a:pt x="15430" y="0"/>
                </a:moveTo>
                <a:lnTo>
                  <a:pt x="4822" y="3611"/>
                </a:lnTo>
                <a:lnTo>
                  <a:pt x="0" y="14795"/>
                </a:lnTo>
                <a:lnTo>
                  <a:pt x="126" y="386905"/>
                </a:lnTo>
                <a:lnTo>
                  <a:pt x="4893" y="398581"/>
                </a:lnTo>
                <a:lnTo>
                  <a:pt x="15494" y="402589"/>
                </a:lnTo>
                <a:lnTo>
                  <a:pt x="26094" y="398978"/>
                </a:lnTo>
                <a:lnTo>
                  <a:pt x="30861" y="387794"/>
                </a:lnTo>
                <a:lnTo>
                  <a:pt x="30861" y="15684"/>
                </a:lnTo>
                <a:lnTo>
                  <a:pt x="26038" y="4008"/>
                </a:lnTo>
                <a:lnTo>
                  <a:pt x="15430" y="0"/>
                </a:lnTo>
                <a:close/>
              </a:path>
            </a:pathLst>
          </a:custGeom>
          <a:solidFill>
            <a:srgbClr val="2B3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53251" y="381127"/>
            <a:ext cx="885825" cy="57150"/>
          </a:xfrm>
          <a:custGeom>
            <a:avLst/>
            <a:gdLst/>
            <a:ahLst/>
            <a:cxnLst/>
            <a:rect l="l" t="t" r="r" b="b"/>
            <a:pathLst>
              <a:path w="885825" h="57150">
                <a:moveTo>
                  <a:pt x="18065" y="0"/>
                </a:moveTo>
                <a:lnTo>
                  <a:pt x="6103" y="3555"/>
                </a:lnTo>
                <a:lnTo>
                  <a:pt x="0" y="13112"/>
                </a:lnTo>
                <a:lnTo>
                  <a:pt x="1277" y="23288"/>
                </a:lnTo>
                <a:lnTo>
                  <a:pt x="61899" y="32779"/>
                </a:lnTo>
                <a:lnTo>
                  <a:pt x="112360" y="36540"/>
                </a:lnTo>
                <a:lnTo>
                  <a:pt x="162841" y="39985"/>
                </a:lnTo>
                <a:lnTo>
                  <a:pt x="213342" y="43114"/>
                </a:lnTo>
                <a:lnTo>
                  <a:pt x="263861" y="45926"/>
                </a:lnTo>
                <a:lnTo>
                  <a:pt x="314397" y="48421"/>
                </a:lnTo>
                <a:lnTo>
                  <a:pt x="364948" y="50600"/>
                </a:lnTo>
                <a:lnTo>
                  <a:pt x="415513" y="52463"/>
                </a:lnTo>
                <a:lnTo>
                  <a:pt x="466091" y="54010"/>
                </a:lnTo>
                <a:lnTo>
                  <a:pt x="516680" y="55240"/>
                </a:lnTo>
                <a:lnTo>
                  <a:pt x="567278" y="56153"/>
                </a:lnTo>
                <a:lnTo>
                  <a:pt x="617885" y="56750"/>
                </a:lnTo>
                <a:lnTo>
                  <a:pt x="668499" y="57031"/>
                </a:lnTo>
                <a:lnTo>
                  <a:pt x="719119" y="56996"/>
                </a:lnTo>
                <a:lnTo>
                  <a:pt x="769743" y="56644"/>
                </a:lnTo>
                <a:lnTo>
                  <a:pt x="820369" y="55975"/>
                </a:lnTo>
                <a:lnTo>
                  <a:pt x="870997" y="54990"/>
                </a:lnTo>
                <a:lnTo>
                  <a:pt x="885364" y="39957"/>
                </a:lnTo>
                <a:lnTo>
                  <a:pt x="881302" y="30041"/>
                </a:lnTo>
                <a:lnTo>
                  <a:pt x="869727" y="25781"/>
                </a:lnTo>
                <a:lnTo>
                  <a:pt x="819569" y="26767"/>
                </a:lnTo>
                <a:lnTo>
                  <a:pt x="769409" y="27439"/>
                </a:lnTo>
                <a:lnTo>
                  <a:pt x="719250" y="27798"/>
                </a:lnTo>
                <a:lnTo>
                  <a:pt x="669094" y="27844"/>
                </a:lnTo>
                <a:lnTo>
                  <a:pt x="618942" y="27577"/>
                </a:lnTo>
                <a:lnTo>
                  <a:pt x="568796" y="26996"/>
                </a:lnTo>
                <a:lnTo>
                  <a:pt x="518657" y="26103"/>
                </a:lnTo>
                <a:lnTo>
                  <a:pt x="468528" y="24897"/>
                </a:lnTo>
                <a:lnTo>
                  <a:pt x="418410" y="23379"/>
                </a:lnTo>
                <a:lnTo>
                  <a:pt x="368304" y="21548"/>
                </a:lnTo>
                <a:lnTo>
                  <a:pt x="318213" y="19405"/>
                </a:lnTo>
                <a:lnTo>
                  <a:pt x="268138" y="16950"/>
                </a:lnTo>
                <a:lnTo>
                  <a:pt x="218081" y="14183"/>
                </a:lnTo>
                <a:lnTo>
                  <a:pt x="168044" y="11104"/>
                </a:lnTo>
                <a:lnTo>
                  <a:pt x="118027" y="7714"/>
                </a:lnTo>
                <a:lnTo>
                  <a:pt x="68034" y="4012"/>
                </a:lnTo>
                <a:lnTo>
                  <a:pt x="18065" y="0"/>
                </a:lnTo>
                <a:close/>
              </a:path>
            </a:pathLst>
          </a:custGeom>
          <a:solidFill>
            <a:srgbClr val="2B3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5797" y="409575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70056" y="0"/>
                </a:moveTo>
                <a:lnTo>
                  <a:pt x="14176" y="0"/>
                </a:lnTo>
                <a:lnTo>
                  <a:pt x="3391" y="5953"/>
                </a:lnTo>
                <a:lnTo>
                  <a:pt x="0" y="19050"/>
                </a:lnTo>
                <a:lnTo>
                  <a:pt x="4014" y="32146"/>
                </a:lnTo>
                <a:lnTo>
                  <a:pt x="15446" y="38100"/>
                </a:lnTo>
                <a:lnTo>
                  <a:pt x="71326" y="38100"/>
                </a:lnTo>
                <a:lnTo>
                  <a:pt x="82254" y="32146"/>
                </a:lnTo>
                <a:lnTo>
                  <a:pt x="85693" y="19050"/>
                </a:lnTo>
                <a:lnTo>
                  <a:pt x="81631" y="5953"/>
                </a:lnTo>
                <a:lnTo>
                  <a:pt x="70056" y="0"/>
                </a:lnTo>
                <a:close/>
              </a:path>
            </a:pathLst>
          </a:custGeom>
          <a:solidFill>
            <a:srgbClr val="2B3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7708" y="409575"/>
            <a:ext cx="294640" cy="38100"/>
          </a:xfrm>
          <a:custGeom>
            <a:avLst/>
            <a:gdLst/>
            <a:ahLst/>
            <a:cxnLst/>
            <a:rect l="l" t="t" r="r" b="b"/>
            <a:pathLst>
              <a:path w="294639" h="38100">
                <a:moveTo>
                  <a:pt x="17779" y="0"/>
                </a:moveTo>
                <a:lnTo>
                  <a:pt x="6032" y="4169"/>
                </a:lnTo>
                <a:lnTo>
                  <a:pt x="0" y="14017"/>
                </a:lnTo>
                <a:lnTo>
                  <a:pt x="1206" y="24128"/>
                </a:lnTo>
                <a:lnTo>
                  <a:pt x="11175" y="29083"/>
                </a:lnTo>
                <a:lnTo>
                  <a:pt x="276478" y="38100"/>
                </a:lnTo>
                <a:lnTo>
                  <a:pt x="288242" y="33839"/>
                </a:lnTo>
                <a:lnTo>
                  <a:pt x="294290" y="23923"/>
                </a:lnTo>
                <a:lnTo>
                  <a:pt x="293052" y="13793"/>
                </a:lnTo>
                <a:lnTo>
                  <a:pt x="282955" y="8889"/>
                </a:lnTo>
                <a:lnTo>
                  <a:pt x="17779" y="0"/>
                </a:lnTo>
                <a:close/>
              </a:path>
            </a:pathLst>
          </a:custGeom>
          <a:solidFill>
            <a:srgbClr val="2B3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050" y="3176510"/>
            <a:ext cx="224790" cy="682625"/>
          </a:xfrm>
          <a:custGeom>
            <a:avLst/>
            <a:gdLst/>
            <a:ahLst/>
            <a:cxnLst/>
            <a:rect l="l" t="t" r="r" b="b"/>
            <a:pathLst>
              <a:path w="224790" h="682625">
                <a:moveTo>
                  <a:pt x="103939" y="0"/>
                </a:moveTo>
                <a:lnTo>
                  <a:pt x="95732" y="7776"/>
                </a:lnTo>
                <a:lnTo>
                  <a:pt x="94526" y="18720"/>
                </a:lnTo>
                <a:lnTo>
                  <a:pt x="102831" y="27699"/>
                </a:lnTo>
                <a:lnTo>
                  <a:pt x="135077" y="45979"/>
                </a:lnTo>
                <a:lnTo>
                  <a:pt x="163316" y="70400"/>
                </a:lnTo>
                <a:lnTo>
                  <a:pt x="183935" y="97786"/>
                </a:lnTo>
                <a:lnTo>
                  <a:pt x="193321" y="124963"/>
                </a:lnTo>
                <a:lnTo>
                  <a:pt x="187858" y="148757"/>
                </a:lnTo>
                <a:lnTo>
                  <a:pt x="163933" y="165992"/>
                </a:lnTo>
                <a:lnTo>
                  <a:pt x="117932" y="173495"/>
                </a:lnTo>
                <a:lnTo>
                  <a:pt x="94847" y="175799"/>
                </a:lnTo>
                <a:lnTo>
                  <a:pt x="71697" y="180401"/>
                </a:lnTo>
                <a:lnTo>
                  <a:pt x="50120" y="188979"/>
                </a:lnTo>
                <a:lnTo>
                  <a:pt x="31750" y="203213"/>
                </a:lnTo>
                <a:lnTo>
                  <a:pt x="19154" y="224593"/>
                </a:lnTo>
                <a:lnTo>
                  <a:pt x="16578" y="248044"/>
                </a:lnTo>
                <a:lnTo>
                  <a:pt x="22429" y="271400"/>
                </a:lnTo>
                <a:lnTo>
                  <a:pt x="35115" y="292494"/>
                </a:lnTo>
                <a:lnTo>
                  <a:pt x="57883" y="313033"/>
                </a:lnTo>
                <a:lnTo>
                  <a:pt x="84461" y="326784"/>
                </a:lnTo>
                <a:lnTo>
                  <a:pt x="112925" y="337393"/>
                </a:lnTo>
                <a:lnTo>
                  <a:pt x="141351" y="348501"/>
                </a:lnTo>
                <a:lnTo>
                  <a:pt x="166438" y="365150"/>
                </a:lnTo>
                <a:lnTo>
                  <a:pt x="182352" y="387586"/>
                </a:lnTo>
                <a:lnTo>
                  <a:pt x="183341" y="412259"/>
                </a:lnTo>
                <a:lnTo>
                  <a:pt x="163652" y="435623"/>
                </a:lnTo>
                <a:lnTo>
                  <a:pt x="120247" y="453842"/>
                </a:lnTo>
                <a:lnTo>
                  <a:pt x="71310" y="466596"/>
                </a:lnTo>
                <a:lnTo>
                  <a:pt x="27631" y="486183"/>
                </a:lnTo>
                <a:lnTo>
                  <a:pt x="0" y="524904"/>
                </a:lnTo>
                <a:lnTo>
                  <a:pt x="1111" y="565785"/>
                </a:lnTo>
                <a:lnTo>
                  <a:pt x="20698" y="598583"/>
                </a:lnTo>
                <a:lnTo>
                  <a:pt x="52925" y="624933"/>
                </a:lnTo>
                <a:lnTo>
                  <a:pt x="91959" y="646467"/>
                </a:lnTo>
                <a:lnTo>
                  <a:pt x="131964" y="664819"/>
                </a:lnTo>
                <a:lnTo>
                  <a:pt x="167106" y="681622"/>
                </a:lnTo>
                <a:lnTo>
                  <a:pt x="179700" y="682499"/>
                </a:lnTo>
                <a:lnTo>
                  <a:pt x="187874" y="674828"/>
                </a:lnTo>
                <a:lnTo>
                  <a:pt x="189137" y="663727"/>
                </a:lnTo>
                <a:lnTo>
                  <a:pt x="181000" y="654317"/>
                </a:lnTo>
                <a:lnTo>
                  <a:pt x="154581" y="642013"/>
                </a:lnTo>
                <a:lnTo>
                  <a:pt x="119914" y="626234"/>
                </a:lnTo>
                <a:lnTo>
                  <a:pt x="83650" y="607331"/>
                </a:lnTo>
                <a:lnTo>
                  <a:pt x="52438" y="585656"/>
                </a:lnTo>
                <a:lnTo>
                  <a:pt x="32930" y="561559"/>
                </a:lnTo>
                <a:lnTo>
                  <a:pt x="31776" y="535392"/>
                </a:lnTo>
                <a:lnTo>
                  <a:pt x="55625" y="507505"/>
                </a:lnTo>
                <a:lnTo>
                  <a:pt x="90371" y="493342"/>
                </a:lnTo>
                <a:lnTo>
                  <a:pt x="130073" y="482837"/>
                </a:lnTo>
                <a:lnTo>
                  <a:pt x="168522" y="470015"/>
                </a:lnTo>
                <a:lnTo>
                  <a:pt x="199509" y="448903"/>
                </a:lnTo>
                <a:lnTo>
                  <a:pt x="216827" y="413525"/>
                </a:lnTo>
                <a:lnTo>
                  <a:pt x="216827" y="390013"/>
                </a:lnTo>
                <a:lnTo>
                  <a:pt x="208913" y="368393"/>
                </a:lnTo>
                <a:lnTo>
                  <a:pt x="195101" y="349464"/>
                </a:lnTo>
                <a:lnTo>
                  <a:pt x="177406" y="334023"/>
                </a:lnTo>
                <a:lnTo>
                  <a:pt x="149321" y="319321"/>
                </a:lnTo>
                <a:lnTo>
                  <a:pt x="118846" y="308608"/>
                </a:lnTo>
                <a:lnTo>
                  <a:pt x="89152" y="296822"/>
                </a:lnTo>
                <a:lnTo>
                  <a:pt x="63411" y="278905"/>
                </a:lnTo>
                <a:lnTo>
                  <a:pt x="53168" y="265130"/>
                </a:lnTo>
                <a:lnTo>
                  <a:pt x="48153" y="249568"/>
                </a:lnTo>
                <a:lnTo>
                  <a:pt x="50018" y="234007"/>
                </a:lnTo>
                <a:lnTo>
                  <a:pt x="60413" y="220231"/>
                </a:lnTo>
                <a:lnTo>
                  <a:pt x="94342" y="207260"/>
                </a:lnTo>
                <a:lnTo>
                  <a:pt x="131330" y="203134"/>
                </a:lnTo>
                <a:lnTo>
                  <a:pt x="168052" y="198032"/>
                </a:lnTo>
                <a:lnTo>
                  <a:pt x="201180" y="182131"/>
                </a:lnTo>
                <a:lnTo>
                  <a:pt x="224695" y="150475"/>
                </a:lnTo>
                <a:lnTo>
                  <a:pt x="224595" y="114981"/>
                </a:lnTo>
                <a:lnTo>
                  <a:pt x="207310" y="78944"/>
                </a:lnTo>
                <a:lnTo>
                  <a:pt x="179268" y="45658"/>
                </a:lnTo>
                <a:lnTo>
                  <a:pt x="146901" y="18419"/>
                </a:lnTo>
                <a:lnTo>
                  <a:pt x="116636" y="521"/>
                </a:lnTo>
                <a:lnTo>
                  <a:pt x="103939" y="0"/>
                </a:lnTo>
                <a:close/>
              </a:path>
            </a:pathLst>
          </a:custGeom>
          <a:solidFill>
            <a:srgbClr val="2B3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492" y="4762753"/>
            <a:ext cx="876300" cy="47625"/>
          </a:xfrm>
          <a:custGeom>
            <a:avLst/>
            <a:gdLst/>
            <a:ahLst/>
            <a:cxnLst/>
            <a:rect l="l" t="t" r="r" b="b"/>
            <a:pathLst>
              <a:path w="876300" h="47625">
                <a:moveTo>
                  <a:pt x="17922" y="0"/>
                </a:moveTo>
                <a:lnTo>
                  <a:pt x="6050" y="2966"/>
                </a:lnTo>
                <a:lnTo>
                  <a:pt x="0" y="13022"/>
                </a:lnTo>
                <a:lnTo>
                  <a:pt x="1260" y="24361"/>
                </a:lnTo>
                <a:lnTo>
                  <a:pt x="63264" y="38724"/>
                </a:lnTo>
                <a:lnTo>
                  <a:pt x="115508" y="43611"/>
                </a:lnTo>
                <a:lnTo>
                  <a:pt x="167970" y="46319"/>
                </a:lnTo>
                <a:lnTo>
                  <a:pt x="220567" y="47328"/>
                </a:lnTo>
                <a:lnTo>
                  <a:pt x="273217" y="47115"/>
                </a:lnTo>
                <a:lnTo>
                  <a:pt x="325840" y="46160"/>
                </a:lnTo>
                <a:lnTo>
                  <a:pt x="430672" y="43942"/>
                </a:lnTo>
                <a:lnTo>
                  <a:pt x="861456" y="37934"/>
                </a:lnTo>
                <a:lnTo>
                  <a:pt x="872384" y="32763"/>
                </a:lnTo>
                <a:lnTo>
                  <a:pt x="875823" y="21878"/>
                </a:lnTo>
                <a:lnTo>
                  <a:pt x="871761" y="11170"/>
                </a:lnTo>
                <a:lnTo>
                  <a:pt x="860186" y="6527"/>
                </a:lnTo>
                <a:lnTo>
                  <a:pt x="438546" y="12395"/>
                </a:lnTo>
                <a:lnTo>
                  <a:pt x="280533" y="15698"/>
                </a:lnTo>
                <a:lnTo>
                  <a:pt x="227710" y="15984"/>
                </a:lnTo>
                <a:lnTo>
                  <a:pt x="174953" y="15047"/>
                </a:lnTo>
                <a:lnTo>
                  <a:pt x="122346" y="12396"/>
                </a:lnTo>
                <a:lnTo>
                  <a:pt x="69974" y="7544"/>
                </a:lnTo>
                <a:lnTo>
                  <a:pt x="17922" y="0"/>
                </a:lnTo>
                <a:close/>
              </a:path>
            </a:pathLst>
          </a:custGeom>
          <a:solidFill>
            <a:srgbClr val="2B3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67490" y="4876799"/>
            <a:ext cx="285750" cy="28575"/>
          </a:xfrm>
          <a:custGeom>
            <a:avLst/>
            <a:gdLst/>
            <a:ahLst/>
            <a:cxnLst/>
            <a:rect l="l" t="t" r="r" b="b"/>
            <a:pathLst>
              <a:path w="285750" h="28575">
                <a:moveTo>
                  <a:pt x="170056" y="0"/>
                </a:moveTo>
                <a:lnTo>
                  <a:pt x="118201" y="362"/>
                </a:lnTo>
                <a:lnTo>
                  <a:pt x="66341" y="1428"/>
                </a:lnTo>
                <a:lnTo>
                  <a:pt x="14462" y="3201"/>
                </a:lnTo>
                <a:lnTo>
                  <a:pt x="0" y="16552"/>
                </a:lnTo>
                <a:lnTo>
                  <a:pt x="4085" y="25118"/>
                </a:lnTo>
                <a:lnTo>
                  <a:pt x="15732" y="28550"/>
                </a:lnTo>
                <a:lnTo>
                  <a:pt x="66037" y="26795"/>
                </a:lnTo>
                <a:lnTo>
                  <a:pt x="116360" y="25721"/>
                </a:lnTo>
                <a:lnTo>
                  <a:pt x="166690" y="25325"/>
                </a:lnTo>
                <a:lnTo>
                  <a:pt x="217013" y="25604"/>
                </a:lnTo>
                <a:lnTo>
                  <a:pt x="267319" y="26556"/>
                </a:lnTo>
                <a:lnTo>
                  <a:pt x="279153" y="22918"/>
                </a:lnTo>
                <a:lnTo>
                  <a:pt x="285226" y="14366"/>
                </a:lnTo>
                <a:lnTo>
                  <a:pt x="283964" y="5616"/>
                </a:lnTo>
                <a:lnTo>
                  <a:pt x="273796" y="1385"/>
                </a:lnTo>
                <a:lnTo>
                  <a:pt x="221917" y="341"/>
                </a:lnTo>
                <a:lnTo>
                  <a:pt x="170056" y="0"/>
                </a:lnTo>
                <a:close/>
              </a:path>
            </a:pathLst>
          </a:custGeom>
          <a:solidFill>
            <a:srgbClr val="2B3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71537" y="621030"/>
            <a:ext cx="21983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235" dirty="0">
                <a:latin typeface="Cambria"/>
                <a:cs typeface="Cambria"/>
              </a:rPr>
              <a:t>REFERENCE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16</a:t>
            </a:fld>
            <a:endParaRPr spc="-375" dirty="0"/>
          </a:p>
        </p:txBody>
      </p:sp>
      <p:sp>
        <p:nvSpPr>
          <p:cNvPr id="11" name="object 11"/>
          <p:cNvSpPr txBox="1"/>
          <p:nvPr/>
        </p:nvSpPr>
        <p:spPr>
          <a:xfrm>
            <a:off x="604519" y="1348041"/>
            <a:ext cx="7531100" cy="30486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8300" marR="204470" indent="-343535">
              <a:lnSpc>
                <a:spcPct val="100899"/>
              </a:lnSpc>
              <a:spcBef>
                <a:spcPts val="80"/>
              </a:spcBef>
              <a:tabLst>
                <a:tab pos="368300" algn="l"/>
              </a:tabLst>
            </a:pPr>
            <a:r>
              <a:rPr sz="180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z="1800" b="1" spc="-125" dirty="0">
                <a:solidFill>
                  <a:srgbClr val="2B3546"/>
                </a:solidFill>
                <a:latin typeface="Arial"/>
                <a:cs typeface="Arial"/>
              </a:rPr>
              <a:t>K. </a:t>
            </a:r>
            <a:r>
              <a:rPr sz="1800" b="1" spc="-90" dirty="0">
                <a:solidFill>
                  <a:srgbClr val="2B3546"/>
                </a:solidFill>
                <a:latin typeface="Arial"/>
                <a:cs typeface="Arial"/>
              </a:rPr>
              <a:t>B. 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Shaban, </a:t>
            </a:r>
            <a:r>
              <a:rPr sz="1800" b="1" spc="-15" dirty="0">
                <a:solidFill>
                  <a:srgbClr val="2B3546"/>
                </a:solidFill>
                <a:latin typeface="Arial"/>
                <a:cs typeface="Arial"/>
              </a:rPr>
              <a:t>A. </a:t>
            </a:r>
            <a:r>
              <a:rPr sz="1800" b="1" spc="-70" dirty="0">
                <a:solidFill>
                  <a:srgbClr val="2B3546"/>
                </a:solidFill>
                <a:latin typeface="Arial"/>
                <a:cs typeface="Arial"/>
              </a:rPr>
              <a:t>Kadri, </a:t>
            </a:r>
            <a:r>
              <a:rPr sz="1800" b="1" spc="-40" dirty="0">
                <a:solidFill>
                  <a:srgbClr val="2B3546"/>
                </a:solidFill>
                <a:latin typeface="Arial"/>
                <a:cs typeface="Arial"/>
              </a:rPr>
              <a:t>and </a:t>
            </a:r>
            <a:r>
              <a:rPr sz="1800" b="1" spc="-114" dirty="0">
                <a:solidFill>
                  <a:srgbClr val="2B3546"/>
                </a:solidFill>
                <a:latin typeface="Arial"/>
                <a:cs typeface="Arial"/>
              </a:rPr>
              <a:t>E.</a:t>
            </a:r>
            <a:r>
              <a:rPr sz="1800" b="1" spc="-11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2B3546"/>
                </a:solidFill>
                <a:latin typeface="Arial"/>
                <a:cs typeface="Arial"/>
              </a:rPr>
              <a:t>Rezk, </a:t>
            </a:r>
            <a:r>
              <a:rPr sz="1800" b="1" spc="-50" dirty="0">
                <a:solidFill>
                  <a:srgbClr val="2B3546"/>
                </a:solidFill>
                <a:latin typeface="Arial"/>
                <a:cs typeface="Arial"/>
              </a:rPr>
              <a:t>“Urban </a:t>
            </a:r>
            <a:r>
              <a:rPr sz="1800" b="1" spc="-40" dirty="0">
                <a:solidFill>
                  <a:srgbClr val="2B3546"/>
                </a:solidFill>
                <a:latin typeface="Arial"/>
                <a:cs typeface="Arial"/>
              </a:rPr>
              <a:t>air </a:t>
            </a:r>
            <a:r>
              <a:rPr sz="1800" b="1" spc="-25" dirty="0">
                <a:solidFill>
                  <a:srgbClr val="2B3546"/>
                </a:solidFill>
                <a:latin typeface="Arial"/>
                <a:cs typeface="Arial"/>
              </a:rPr>
              <a:t>pollution 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monitoring </a:t>
            </a:r>
            <a:r>
              <a:rPr sz="1800" b="1" spc="-49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system</a:t>
            </a:r>
            <a:r>
              <a:rPr sz="1800" b="1" spc="-4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2B3546"/>
                </a:solidFill>
                <a:latin typeface="Arial"/>
                <a:cs typeface="Arial"/>
              </a:rPr>
              <a:t>with</a:t>
            </a:r>
            <a:r>
              <a:rPr sz="1800" b="1" spc="-4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2B3546"/>
                </a:solidFill>
                <a:latin typeface="Arial"/>
                <a:cs typeface="Arial"/>
              </a:rPr>
              <a:t>forecasting</a:t>
            </a:r>
            <a:r>
              <a:rPr sz="1800" b="1" spc="-14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2B3546"/>
                </a:solidFill>
                <a:latin typeface="Arial"/>
                <a:cs typeface="Arial"/>
              </a:rPr>
              <a:t>models,”</a:t>
            </a:r>
            <a:r>
              <a:rPr sz="1800" b="1" spc="-5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125" dirty="0">
                <a:solidFill>
                  <a:srgbClr val="2B3546"/>
                </a:solidFill>
                <a:latin typeface="Arial"/>
                <a:cs typeface="Arial"/>
              </a:rPr>
              <a:t>IEEE</a:t>
            </a:r>
            <a:r>
              <a:rPr sz="1800" b="1" spc="1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2B3546"/>
                </a:solidFill>
                <a:latin typeface="Arial"/>
                <a:cs typeface="Arial"/>
              </a:rPr>
              <a:t>Sens.</a:t>
            </a:r>
            <a:r>
              <a:rPr sz="1800" b="1" spc="-10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2B3546"/>
                </a:solidFill>
                <a:latin typeface="Arial"/>
                <a:cs typeface="Arial"/>
              </a:rPr>
              <a:t>J.,</a:t>
            </a:r>
            <a:r>
              <a:rPr sz="1800" b="1" spc="-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vol.</a:t>
            </a:r>
            <a:r>
              <a:rPr sz="1800" b="1" spc="-3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2B3546"/>
                </a:solidFill>
                <a:latin typeface="Arial"/>
                <a:cs typeface="Arial"/>
              </a:rPr>
              <a:t>16,</a:t>
            </a:r>
            <a:r>
              <a:rPr sz="1800" b="1" spc="4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2B3546"/>
                </a:solidFill>
                <a:latin typeface="Arial"/>
                <a:cs typeface="Arial"/>
              </a:rPr>
              <a:t>no.</a:t>
            </a:r>
            <a:r>
              <a:rPr sz="1800" b="1" spc="-10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2B3546"/>
                </a:solidFill>
                <a:latin typeface="Arial"/>
                <a:cs typeface="Arial"/>
              </a:rPr>
              <a:t>8,</a:t>
            </a:r>
            <a:r>
              <a:rPr sz="1800" b="1" spc="4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2B3546"/>
                </a:solidFill>
                <a:latin typeface="Arial"/>
                <a:cs typeface="Arial"/>
              </a:rPr>
              <a:t>pp.</a:t>
            </a:r>
            <a:endParaRPr sz="1800" dirty="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20"/>
              </a:spcBef>
            </a:pPr>
            <a:r>
              <a:rPr sz="1800" b="1" spc="20" dirty="0">
                <a:solidFill>
                  <a:srgbClr val="2B3546"/>
                </a:solidFill>
                <a:latin typeface="Arial"/>
                <a:cs typeface="Arial"/>
              </a:rPr>
              <a:t>2598–2606,</a:t>
            </a:r>
            <a:r>
              <a:rPr sz="1800" b="1" spc="20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2B3546"/>
                </a:solidFill>
                <a:latin typeface="Arial"/>
                <a:cs typeface="Arial"/>
              </a:rPr>
              <a:t>2016,</a:t>
            </a:r>
            <a:r>
              <a:rPr sz="1800" b="1" spc="5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2B3546"/>
                </a:solidFill>
                <a:latin typeface="Arial"/>
                <a:cs typeface="Arial"/>
              </a:rPr>
              <a:t>doi:</a:t>
            </a:r>
            <a:r>
              <a:rPr sz="1800" b="1" spc="-10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B3546"/>
                </a:solidFill>
                <a:latin typeface="Arial"/>
                <a:cs typeface="Arial"/>
              </a:rPr>
              <a:t>10.1109/JSEN.2016.2514378.</a:t>
            </a:r>
            <a:endParaRPr sz="1800" dirty="0">
              <a:latin typeface="Arial"/>
              <a:cs typeface="Arial"/>
            </a:endParaRPr>
          </a:p>
          <a:p>
            <a:pPr marL="368300" marR="17780" indent="-343535">
              <a:lnSpc>
                <a:spcPct val="99700"/>
              </a:lnSpc>
              <a:spcBef>
                <a:spcPts val="25"/>
              </a:spcBef>
              <a:tabLst>
                <a:tab pos="368300" algn="l"/>
              </a:tabLst>
            </a:pPr>
            <a:r>
              <a:rPr sz="180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z="1800" b="1" spc="-5" dirty="0">
                <a:solidFill>
                  <a:srgbClr val="2B3546"/>
                </a:solidFill>
                <a:latin typeface="Arial"/>
                <a:cs typeface="Arial"/>
              </a:rPr>
              <a:t>M. </a:t>
            </a:r>
            <a:r>
              <a:rPr sz="1800" b="1" spc="-75" dirty="0">
                <a:solidFill>
                  <a:srgbClr val="2B3546"/>
                </a:solidFill>
                <a:latin typeface="Arial"/>
                <a:cs typeface="Arial"/>
              </a:rPr>
              <a:t>Korunoski, </a:t>
            </a:r>
            <a:r>
              <a:rPr sz="1800" b="1" spc="-90" dirty="0">
                <a:solidFill>
                  <a:srgbClr val="2B3546"/>
                </a:solidFill>
                <a:latin typeface="Arial"/>
                <a:cs typeface="Arial"/>
              </a:rPr>
              <a:t>B.</a:t>
            </a:r>
            <a:r>
              <a:rPr sz="1800" b="1" spc="-8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2B3546"/>
                </a:solidFill>
                <a:latin typeface="Arial"/>
                <a:cs typeface="Arial"/>
              </a:rPr>
              <a:t>R. </a:t>
            </a:r>
            <a:r>
              <a:rPr sz="1800" b="1" spc="-60" dirty="0">
                <a:solidFill>
                  <a:srgbClr val="2B3546"/>
                </a:solidFill>
                <a:latin typeface="Arial"/>
                <a:cs typeface="Arial"/>
              </a:rPr>
              <a:t>Stojkoska, </a:t>
            </a:r>
            <a:r>
              <a:rPr sz="1800" b="1" spc="-40" dirty="0">
                <a:solidFill>
                  <a:srgbClr val="2B3546"/>
                </a:solidFill>
                <a:latin typeface="Arial"/>
                <a:cs typeface="Arial"/>
              </a:rPr>
              <a:t>and </a:t>
            </a:r>
            <a:r>
              <a:rPr sz="1800" b="1" spc="-125" dirty="0">
                <a:solidFill>
                  <a:srgbClr val="2B3546"/>
                </a:solidFill>
                <a:latin typeface="Arial"/>
                <a:cs typeface="Arial"/>
              </a:rPr>
              <a:t>K. </a:t>
            </a:r>
            <a:r>
              <a:rPr sz="1800" b="1" spc="-45" dirty="0">
                <a:solidFill>
                  <a:srgbClr val="2B3546"/>
                </a:solidFill>
                <a:latin typeface="Arial"/>
                <a:cs typeface="Arial"/>
              </a:rPr>
              <a:t>Trivodaliev, </a:t>
            </a:r>
            <a:r>
              <a:rPr sz="1800" b="1" spc="-30" dirty="0">
                <a:solidFill>
                  <a:srgbClr val="2B3546"/>
                </a:solidFill>
                <a:latin typeface="Arial"/>
                <a:cs typeface="Arial"/>
              </a:rPr>
              <a:t>“Internet </a:t>
            </a:r>
            <a:r>
              <a:rPr sz="1800" b="1" spc="-15" dirty="0">
                <a:solidFill>
                  <a:srgbClr val="2B3546"/>
                </a:solidFill>
                <a:latin typeface="Arial"/>
                <a:cs typeface="Arial"/>
              </a:rPr>
              <a:t>of 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Things </a:t>
            </a:r>
            <a:r>
              <a:rPr sz="1800" b="1" spc="-49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Solution </a:t>
            </a:r>
            <a:r>
              <a:rPr sz="1800" b="1" spc="-30" dirty="0">
                <a:solidFill>
                  <a:srgbClr val="2B3546"/>
                </a:solidFill>
                <a:latin typeface="Arial"/>
                <a:cs typeface="Arial"/>
              </a:rPr>
              <a:t>for </a:t>
            </a:r>
            <a:r>
              <a:rPr sz="1800" b="1" spc="-15" dirty="0">
                <a:solidFill>
                  <a:srgbClr val="2B3546"/>
                </a:solidFill>
                <a:latin typeface="Arial"/>
                <a:cs typeface="Arial"/>
              </a:rPr>
              <a:t>Intelligent Air </a:t>
            </a:r>
            <a:r>
              <a:rPr sz="1800" b="1" spc="-30" dirty="0">
                <a:solidFill>
                  <a:srgbClr val="2B3546"/>
                </a:solidFill>
                <a:latin typeface="Arial"/>
                <a:cs typeface="Arial"/>
              </a:rPr>
              <a:t>Pollution 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Prediction </a:t>
            </a:r>
            <a:r>
              <a:rPr sz="1800" b="1" spc="-40" dirty="0">
                <a:solidFill>
                  <a:srgbClr val="2B3546"/>
                </a:solidFill>
                <a:latin typeface="Arial"/>
                <a:cs typeface="Arial"/>
              </a:rPr>
              <a:t>and Visualization,” 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 EUROCON </a:t>
            </a:r>
            <a:r>
              <a:rPr sz="1800" b="1" spc="50" dirty="0">
                <a:solidFill>
                  <a:srgbClr val="2B3546"/>
                </a:solidFill>
                <a:latin typeface="Arial"/>
                <a:cs typeface="Arial"/>
              </a:rPr>
              <a:t>2019 </a:t>
            </a:r>
            <a:r>
              <a:rPr sz="1800" b="1" spc="-100" dirty="0">
                <a:solidFill>
                  <a:srgbClr val="2B3546"/>
                </a:solidFill>
                <a:latin typeface="Arial"/>
                <a:cs typeface="Arial"/>
              </a:rPr>
              <a:t>– </a:t>
            </a:r>
            <a:r>
              <a:rPr sz="1800" b="1" spc="25" dirty="0">
                <a:solidFill>
                  <a:srgbClr val="2B3546"/>
                </a:solidFill>
                <a:latin typeface="Arial"/>
                <a:cs typeface="Arial"/>
              </a:rPr>
              <a:t>18</a:t>
            </a:r>
            <a:r>
              <a:rPr sz="1800" b="1" spc="37" baseline="23148" dirty="0">
                <a:solidFill>
                  <a:srgbClr val="2B3546"/>
                </a:solidFill>
                <a:latin typeface="Arial"/>
                <a:cs typeface="Arial"/>
              </a:rPr>
              <a:t>th</a:t>
            </a:r>
            <a:r>
              <a:rPr sz="1800" b="1" spc="44" baseline="23148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2B3546"/>
                </a:solidFill>
                <a:latin typeface="Arial"/>
                <a:cs typeface="Arial"/>
              </a:rPr>
              <a:t>Int. </a:t>
            </a:r>
            <a:r>
              <a:rPr sz="1800" b="1" spc="-60" dirty="0">
                <a:solidFill>
                  <a:srgbClr val="2B3546"/>
                </a:solidFill>
                <a:latin typeface="Arial"/>
                <a:cs typeface="Arial"/>
              </a:rPr>
              <a:t>Conf. </a:t>
            </a:r>
            <a:r>
              <a:rPr sz="1800" b="1" spc="-25" dirty="0">
                <a:solidFill>
                  <a:srgbClr val="2B3546"/>
                </a:solidFill>
                <a:latin typeface="Arial"/>
                <a:cs typeface="Arial"/>
              </a:rPr>
              <a:t>Smart </a:t>
            </a:r>
            <a:r>
              <a:rPr sz="1800" b="1" spc="-50" dirty="0">
                <a:solidFill>
                  <a:srgbClr val="2B3546"/>
                </a:solidFill>
                <a:latin typeface="Arial"/>
                <a:cs typeface="Arial"/>
              </a:rPr>
              <a:t>Technol., </a:t>
            </a:r>
            <a:r>
              <a:rPr sz="1800" b="1" spc="-60" dirty="0">
                <a:solidFill>
                  <a:srgbClr val="2B3546"/>
                </a:solidFill>
                <a:latin typeface="Arial"/>
                <a:cs typeface="Arial"/>
              </a:rPr>
              <a:t>pp. </a:t>
            </a:r>
            <a:r>
              <a:rPr sz="1800" b="1" spc="-5" dirty="0">
                <a:solidFill>
                  <a:srgbClr val="2B3546"/>
                </a:solidFill>
                <a:latin typeface="Arial"/>
                <a:cs typeface="Arial"/>
              </a:rPr>
              <a:t>1– </a:t>
            </a:r>
            <a:r>
              <a:rPr sz="1800" b="1" spc="-15" dirty="0">
                <a:solidFill>
                  <a:srgbClr val="2B3546"/>
                </a:solidFill>
                <a:latin typeface="Arial"/>
                <a:cs typeface="Arial"/>
              </a:rPr>
              <a:t>6, </a:t>
            </a:r>
            <a:r>
              <a:rPr sz="1800" b="1" spc="20" dirty="0">
                <a:solidFill>
                  <a:srgbClr val="2B3546"/>
                </a:solidFill>
                <a:latin typeface="Arial"/>
                <a:cs typeface="Arial"/>
              </a:rPr>
              <a:t>2019, </a:t>
            </a:r>
            <a:r>
              <a:rPr sz="1800" b="1" spc="-85" dirty="0">
                <a:solidFill>
                  <a:srgbClr val="2B3546"/>
                </a:solidFill>
                <a:latin typeface="Arial"/>
                <a:cs typeface="Arial"/>
              </a:rPr>
              <a:t>doi: </a:t>
            </a:r>
            <a:r>
              <a:rPr sz="1800" b="1" spc="-49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2B3546"/>
                </a:solidFill>
                <a:latin typeface="Arial"/>
                <a:cs typeface="Arial"/>
              </a:rPr>
              <a:t>10.1109/EUROCON.2019.8861609.</a:t>
            </a:r>
            <a:endParaRPr sz="1800" dirty="0">
              <a:latin typeface="Arial"/>
              <a:cs typeface="Arial"/>
            </a:endParaRPr>
          </a:p>
          <a:p>
            <a:pPr marL="368300" marR="20955" indent="-343535">
              <a:lnSpc>
                <a:spcPts val="2180"/>
              </a:lnSpc>
              <a:spcBef>
                <a:spcPts val="75"/>
              </a:spcBef>
              <a:tabLst>
                <a:tab pos="368300" algn="l"/>
              </a:tabLst>
            </a:pPr>
            <a:r>
              <a:rPr sz="1800" dirty="0">
                <a:solidFill>
                  <a:srgbClr val="ADE15A"/>
                </a:solidFill>
                <a:latin typeface="Segoe UI Symbol"/>
                <a:cs typeface="Segoe UI Symbol"/>
              </a:rPr>
              <a:t>✗	</a:t>
            </a:r>
            <a:r>
              <a:rPr sz="1800" b="1" spc="-80" dirty="0">
                <a:solidFill>
                  <a:srgbClr val="2B3546"/>
                </a:solidFill>
                <a:latin typeface="Arial"/>
                <a:cs typeface="Arial"/>
              </a:rPr>
              <a:t>S.</a:t>
            </a:r>
            <a:r>
              <a:rPr sz="1800" b="1" spc="-3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2B3546"/>
                </a:solidFill>
                <a:latin typeface="Arial"/>
                <a:cs typeface="Arial"/>
              </a:rPr>
              <a:t>D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u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a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ng</a:t>
            </a:r>
            <a:r>
              <a:rPr sz="1800" b="1" spc="-105" dirty="0">
                <a:solidFill>
                  <a:srgbClr val="2B3546"/>
                </a:solidFill>
                <a:latin typeface="Arial"/>
                <a:cs typeface="Arial"/>
              </a:rPr>
              <a:t>s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u</a:t>
            </a:r>
            <a:r>
              <a:rPr sz="1800" b="1" spc="95" dirty="0">
                <a:solidFill>
                  <a:srgbClr val="2B3546"/>
                </a:solidFill>
                <a:latin typeface="Arial"/>
                <a:cs typeface="Arial"/>
              </a:rPr>
              <a:t>w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a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n</a:t>
            </a:r>
            <a:r>
              <a:rPr sz="1800" b="1" spc="-75" dirty="0">
                <a:solidFill>
                  <a:srgbClr val="2B3546"/>
                </a:solidFill>
                <a:latin typeface="Arial"/>
                <a:cs typeface="Arial"/>
              </a:rPr>
              <a:t>,</a:t>
            </a:r>
            <a:r>
              <a:rPr sz="1800" b="1" spc="-10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2B3546"/>
                </a:solidFill>
                <a:latin typeface="Arial"/>
                <a:cs typeface="Arial"/>
              </a:rPr>
              <a:t>A</a:t>
            </a:r>
            <a:r>
              <a:rPr sz="1800" b="1" spc="-75" dirty="0">
                <a:solidFill>
                  <a:srgbClr val="2B3546"/>
                </a:solidFill>
                <a:latin typeface="Arial"/>
                <a:cs typeface="Arial"/>
              </a:rPr>
              <a:t>.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2B3546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a</a:t>
            </a:r>
            <a:r>
              <a:rPr sz="1800" b="1" spc="-105" dirty="0">
                <a:solidFill>
                  <a:srgbClr val="2B3546"/>
                </a:solidFill>
                <a:latin typeface="Arial"/>
                <a:cs typeface="Arial"/>
              </a:rPr>
              <a:t>k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ar</a:t>
            </a:r>
            <a:r>
              <a:rPr sz="1800" b="1" spc="-45" dirty="0">
                <a:solidFill>
                  <a:srgbClr val="2B3546"/>
                </a:solidFill>
                <a:latin typeface="Arial"/>
                <a:cs typeface="Arial"/>
              </a:rPr>
              <a:t>n</a:t>
            </a:r>
            <a:r>
              <a:rPr sz="1800" b="1" spc="-75" dirty="0">
                <a:solidFill>
                  <a:srgbClr val="2B3546"/>
                </a:solidFill>
                <a:latin typeface="Arial"/>
                <a:cs typeface="Arial"/>
              </a:rPr>
              <a:t>,</a:t>
            </a:r>
            <a:r>
              <a:rPr sz="1800" b="1" spc="-10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a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n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d</a:t>
            </a:r>
            <a:r>
              <a:rPr sz="1800" b="1" spc="-7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2B3546"/>
                </a:solidFill>
                <a:latin typeface="Arial"/>
                <a:cs typeface="Arial"/>
              </a:rPr>
              <a:t>P</a:t>
            </a:r>
            <a:r>
              <a:rPr sz="1800" b="1" spc="-75" dirty="0">
                <a:solidFill>
                  <a:srgbClr val="2B3546"/>
                </a:solidFill>
                <a:latin typeface="Arial"/>
                <a:cs typeface="Arial"/>
              </a:rPr>
              <a:t>.</a:t>
            </a:r>
            <a:r>
              <a:rPr sz="1800" b="1" spc="4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409" dirty="0">
                <a:solidFill>
                  <a:srgbClr val="2B3546"/>
                </a:solidFill>
                <a:latin typeface="Arial"/>
                <a:cs typeface="Arial"/>
              </a:rPr>
              <a:t>J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a</a:t>
            </a:r>
            <a:r>
              <a:rPr sz="1800" b="1" spc="-30" dirty="0">
                <a:solidFill>
                  <a:srgbClr val="2B3546"/>
                </a:solidFill>
                <a:latin typeface="Arial"/>
                <a:cs typeface="Arial"/>
              </a:rPr>
              <a:t>m</a:t>
            </a:r>
            <a:r>
              <a:rPr sz="1800" b="1" spc="-60" dirty="0">
                <a:solidFill>
                  <a:srgbClr val="2B3546"/>
                </a:solidFill>
                <a:latin typeface="Arial"/>
                <a:cs typeface="Arial"/>
              </a:rPr>
              <a:t>j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a</a:t>
            </a:r>
            <a:r>
              <a:rPr sz="1800" b="1" spc="-25" dirty="0">
                <a:solidFill>
                  <a:srgbClr val="2B3546"/>
                </a:solidFill>
                <a:latin typeface="Arial"/>
                <a:cs typeface="Arial"/>
              </a:rPr>
              <a:t>r</a:t>
            </a:r>
            <a:r>
              <a:rPr sz="1800" b="1" spc="-30" dirty="0">
                <a:solidFill>
                  <a:srgbClr val="2B3546"/>
                </a:solidFill>
                <a:latin typeface="Arial"/>
                <a:cs typeface="Arial"/>
              </a:rPr>
              <a:t>e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gu</a:t>
            </a:r>
            <a:r>
              <a:rPr sz="1800" b="1" spc="20" dirty="0">
                <a:solidFill>
                  <a:srgbClr val="2B3546"/>
                </a:solidFill>
                <a:latin typeface="Arial"/>
                <a:cs typeface="Arial"/>
              </a:rPr>
              <a:t>l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g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ar</a:t>
            </a:r>
            <a:r>
              <a:rPr sz="1800" b="1" spc="-45" dirty="0">
                <a:solidFill>
                  <a:srgbClr val="2B3546"/>
                </a:solidFill>
                <a:latin typeface="Arial"/>
                <a:cs typeface="Arial"/>
              </a:rPr>
              <a:t>n</a:t>
            </a:r>
            <a:r>
              <a:rPr sz="1800" b="1" spc="-75" dirty="0">
                <a:solidFill>
                  <a:srgbClr val="2B3546"/>
                </a:solidFill>
                <a:latin typeface="Arial"/>
                <a:cs typeface="Arial"/>
              </a:rPr>
              <a:t>,</a:t>
            </a:r>
            <a:r>
              <a:rPr sz="1800" b="1" spc="-10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2B3546"/>
                </a:solidFill>
                <a:latin typeface="Arial"/>
                <a:cs typeface="Arial"/>
              </a:rPr>
              <a:t>“A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2B3546"/>
                </a:solidFill>
                <a:latin typeface="Arial"/>
                <a:cs typeface="Arial"/>
              </a:rPr>
              <a:t>D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e</a:t>
            </a:r>
            <a:r>
              <a:rPr sz="1800" b="1" spc="-105" dirty="0">
                <a:solidFill>
                  <a:srgbClr val="2B3546"/>
                </a:solidFill>
                <a:latin typeface="Arial"/>
                <a:cs typeface="Arial"/>
              </a:rPr>
              <a:t>v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e</a:t>
            </a:r>
            <a:r>
              <a:rPr sz="1800" b="1" spc="20" dirty="0">
                <a:solidFill>
                  <a:srgbClr val="2B3546"/>
                </a:solidFill>
                <a:latin typeface="Arial"/>
                <a:cs typeface="Arial"/>
              </a:rPr>
              <a:t>l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op</a:t>
            </a:r>
            <a:r>
              <a:rPr sz="1800" b="1" spc="-30" dirty="0">
                <a:solidFill>
                  <a:srgbClr val="2B3546"/>
                </a:solidFill>
                <a:latin typeface="Arial"/>
                <a:cs typeface="Arial"/>
              </a:rPr>
              <a:t>m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n</a:t>
            </a:r>
            <a:r>
              <a:rPr sz="1800" b="1" spc="50" dirty="0">
                <a:solidFill>
                  <a:srgbClr val="2B3546"/>
                </a:solidFill>
                <a:latin typeface="Arial"/>
                <a:cs typeface="Arial"/>
              </a:rPr>
              <a:t>t  </a:t>
            </a:r>
            <a:r>
              <a:rPr sz="1800" b="1" spc="-60" dirty="0">
                <a:solidFill>
                  <a:srgbClr val="2B3546"/>
                </a:solidFill>
                <a:latin typeface="Arial"/>
                <a:cs typeface="Arial"/>
              </a:rPr>
              <a:t>on </a:t>
            </a:r>
            <a:r>
              <a:rPr sz="1800" b="1" spc="-15" dirty="0">
                <a:solidFill>
                  <a:srgbClr val="2B3546"/>
                </a:solidFill>
                <a:latin typeface="Arial"/>
                <a:cs typeface="Arial"/>
              </a:rPr>
              <a:t>Air </a:t>
            </a:r>
            <a:r>
              <a:rPr sz="1800" b="1" spc="-30" dirty="0">
                <a:solidFill>
                  <a:srgbClr val="2B3546"/>
                </a:solidFill>
                <a:latin typeface="Arial"/>
                <a:cs typeface="Arial"/>
              </a:rPr>
              <a:t>Pollution </a:t>
            </a:r>
            <a:r>
              <a:rPr sz="1800" b="1" spc="-25" dirty="0">
                <a:solidFill>
                  <a:srgbClr val="2B3546"/>
                </a:solidFill>
                <a:latin typeface="Arial"/>
                <a:cs typeface="Arial"/>
              </a:rPr>
              <a:t>Detection </a:t>
            </a:r>
            <a:r>
              <a:rPr sz="1800" b="1" spc="-70" dirty="0">
                <a:solidFill>
                  <a:srgbClr val="2B3546"/>
                </a:solidFill>
                <a:latin typeface="Arial"/>
                <a:cs typeface="Arial"/>
              </a:rPr>
              <a:t>Sensors </a:t>
            </a:r>
            <a:r>
              <a:rPr sz="1800" b="1" spc="-50" dirty="0">
                <a:solidFill>
                  <a:srgbClr val="2B3546"/>
                </a:solidFill>
                <a:latin typeface="Arial"/>
                <a:cs typeface="Arial"/>
              </a:rPr>
              <a:t>based </a:t>
            </a:r>
            <a:r>
              <a:rPr sz="1800" b="1" spc="-60" dirty="0">
                <a:solidFill>
                  <a:srgbClr val="2B3546"/>
                </a:solidFill>
                <a:latin typeface="Arial"/>
                <a:cs typeface="Arial"/>
              </a:rPr>
              <a:t>on </a:t>
            </a:r>
            <a:r>
              <a:rPr sz="1800" b="1" spc="10" dirty="0">
                <a:solidFill>
                  <a:srgbClr val="2B3546"/>
                </a:solidFill>
                <a:latin typeface="Arial"/>
                <a:cs typeface="Arial"/>
              </a:rPr>
              <a:t>NB-IoT </a:t>
            </a:r>
            <a:r>
              <a:rPr sz="1800" b="1" spc="5" dirty="0">
                <a:solidFill>
                  <a:srgbClr val="2B3546"/>
                </a:solidFill>
                <a:latin typeface="Arial"/>
                <a:cs typeface="Arial"/>
              </a:rPr>
              <a:t>Network </a:t>
            </a:r>
            <a:r>
              <a:rPr sz="1800" b="1" spc="-30" dirty="0">
                <a:solidFill>
                  <a:srgbClr val="2B3546"/>
                </a:solidFill>
                <a:latin typeface="Arial"/>
                <a:cs typeface="Arial"/>
              </a:rPr>
              <a:t>for </a:t>
            </a:r>
            <a:r>
              <a:rPr sz="1800" b="1" spc="-25" dirty="0">
                <a:solidFill>
                  <a:srgbClr val="2B3546"/>
                </a:solidFill>
                <a:latin typeface="Arial"/>
                <a:cs typeface="Arial"/>
              </a:rPr>
              <a:t> Smart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2B3546"/>
                </a:solidFill>
                <a:latin typeface="Arial"/>
                <a:cs typeface="Arial"/>
              </a:rPr>
              <a:t>Cities,”</a:t>
            </a:r>
            <a:r>
              <a:rPr sz="1800" b="1" spc="-1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2B3546"/>
                </a:solidFill>
                <a:latin typeface="Arial"/>
                <a:cs typeface="Arial"/>
              </a:rPr>
              <a:t>Isc.</a:t>
            </a:r>
            <a:r>
              <a:rPr sz="1800" b="1" spc="-3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2B3546"/>
                </a:solidFill>
                <a:latin typeface="Arial"/>
                <a:cs typeface="Arial"/>
              </a:rPr>
              <a:t>2018</a:t>
            </a:r>
            <a:r>
              <a:rPr sz="1800" b="1" spc="10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2B3546"/>
                </a:solidFill>
                <a:latin typeface="Arial"/>
                <a:cs typeface="Arial"/>
              </a:rPr>
              <a:t>–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2B3546"/>
                </a:solidFill>
                <a:latin typeface="Arial"/>
                <a:cs typeface="Arial"/>
              </a:rPr>
              <a:t>18</a:t>
            </a:r>
            <a:r>
              <a:rPr sz="1800" b="1" spc="37" baseline="25462" dirty="0">
                <a:solidFill>
                  <a:srgbClr val="2B3546"/>
                </a:solidFill>
                <a:latin typeface="Arial"/>
                <a:cs typeface="Arial"/>
              </a:rPr>
              <a:t>th</a:t>
            </a:r>
            <a:r>
              <a:rPr sz="1800" b="1" spc="270" baseline="25462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2B3546"/>
                </a:solidFill>
                <a:latin typeface="Arial"/>
                <a:cs typeface="Arial"/>
              </a:rPr>
              <a:t>Int. </a:t>
            </a:r>
            <a:r>
              <a:rPr sz="1800" b="1" spc="-70" dirty="0">
                <a:solidFill>
                  <a:srgbClr val="2B3546"/>
                </a:solidFill>
                <a:latin typeface="Arial"/>
                <a:cs typeface="Arial"/>
              </a:rPr>
              <a:t>Symp.</a:t>
            </a:r>
            <a:r>
              <a:rPr sz="1800" b="1" spc="4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2B3546"/>
                </a:solidFill>
                <a:latin typeface="Arial"/>
                <a:cs typeface="Arial"/>
              </a:rPr>
              <a:t>Commun.</a:t>
            </a:r>
            <a:r>
              <a:rPr sz="1800" b="1" spc="-10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2B3546"/>
                </a:solidFill>
                <a:latin typeface="Arial"/>
                <a:cs typeface="Arial"/>
              </a:rPr>
              <a:t>Inf.</a:t>
            </a:r>
            <a:r>
              <a:rPr sz="1800" b="1" spc="-2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2B3546"/>
                </a:solidFill>
                <a:latin typeface="Arial"/>
                <a:cs typeface="Arial"/>
              </a:rPr>
              <a:t>Technol.,</a:t>
            </a:r>
            <a:r>
              <a:rPr sz="1800" b="1" spc="-10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2B3546"/>
                </a:solidFill>
                <a:latin typeface="Arial"/>
                <a:cs typeface="Arial"/>
              </a:rPr>
              <a:t>no.</a:t>
            </a:r>
            <a:endParaRPr sz="1800" dirty="0">
              <a:latin typeface="Arial"/>
              <a:cs typeface="Arial"/>
            </a:endParaRPr>
          </a:p>
          <a:p>
            <a:pPr marL="368300">
              <a:lnSpc>
                <a:spcPts val="2025"/>
              </a:lnSpc>
            </a:pP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I</a:t>
            </a:r>
            <a:r>
              <a:rPr sz="1800" b="1" spc="-105" dirty="0">
                <a:solidFill>
                  <a:srgbClr val="2B3546"/>
                </a:solidFill>
                <a:latin typeface="Arial"/>
                <a:cs typeface="Arial"/>
              </a:rPr>
              <a:t>s</a:t>
            </a:r>
            <a:r>
              <a:rPr sz="1800" b="1" spc="-180" dirty="0">
                <a:solidFill>
                  <a:srgbClr val="2B3546"/>
                </a:solidFill>
                <a:latin typeface="Arial"/>
                <a:cs typeface="Arial"/>
              </a:rPr>
              <a:t>c</a:t>
            </a:r>
            <a:r>
              <a:rPr sz="1800" b="1" spc="-60" dirty="0">
                <a:solidFill>
                  <a:srgbClr val="2B3546"/>
                </a:solidFill>
                <a:latin typeface="Arial"/>
                <a:cs typeface="Arial"/>
              </a:rPr>
              <a:t>i</a:t>
            </a:r>
            <a:r>
              <a:rPr sz="1800" b="1" spc="65" dirty="0">
                <a:solidFill>
                  <a:srgbClr val="2B3546"/>
                </a:solidFill>
                <a:latin typeface="Arial"/>
                <a:cs typeface="Arial"/>
              </a:rPr>
              <a:t>t</a:t>
            </a:r>
            <a:r>
              <a:rPr sz="1800" b="1" spc="-75" dirty="0">
                <a:solidFill>
                  <a:srgbClr val="2B3546"/>
                </a:solidFill>
                <a:latin typeface="Arial"/>
                <a:cs typeface="Arial"/>
              </a:rPr>
              <a:t>,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pp</a:t>
            </a:r>
            <a:r>
              <a:rPr sz="1800" b="1" spc="-75" dirty="0">
                <a:solidFill>
                  <a:srgbClr val="2B3546"/>
                </a:solidFill>
                <a:latin typeface="Arial"/>
                <a:cs typeface="Arial"/>
              </a:rPr>
              <a:t>.</a:t>
            </a:r>
            <a:r>
              <a:rPr sz="1800" b="1" spc="-3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2B3546"/>
                </a:solidFill>
                <a:latin typeface="Arial"/>
                <a:cs typeface="Arial"/>
              </a:rPr>
              <a:t>31</a:t>
            </a:r>
            <a:r>
              <a:rPr sz="1800" b="1" spc="65" dirty="0">
                <a:solidFill>
                  <a:srgbClr val="2B3546"/>
                </a:solidFill>
                <a:latin typeface="Arial"/>
                <a:cs typeface="Arial"/>
              </a:rPr>
              <a:t>3</a:t>
            </a:r>
            <a:r>
              <a:rPr sz="1800" b="1" spc="-105" dirty="0">
                <a:solidFill>
                  <a:srgbClr val="2B3546"/>
                </a:solidFill>
                <a:latin typeface="Arial"/>
                <a:cs typeface="Arial"/>
              </a:rPr>
              <a:t>–</a:t>
            </a:r>
            <a:r>
              <a:rPr sz="1800" b="1" spc="45" dirty="0">
                <a:solidFill>
                  <a:srgbClr val="2B3546"/>
                </a:solidFill>
                <a:latin typeface="Arial"/>
                <a:cs typeface="Arial"/>
              </a:rPr>
              <a:t>317</a:t>
            </a:r>
            <a:r>
              <a:rPr sz="1800" b="1" spc="-75" dirty="0">
                <a:solidFill>
                  <a:srgbClr val="2B3546"/>
                </a:solidFill>
                <a:latin typeface="Arial"/>
                <a:cs typeface="Arial"/>
              </a:rPr>
              <a:t>,</a:t>
            </a:r>
            <a:r>
              <a:rPr sz="1800" b="1" spc="12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2B3546"/>
                </a:solidFill>
                <a:latin typeface="Arial"/>
                <a:cs typeface="Arial"/>
              </a:rPr>
              <a:t>2018</a:t>
            </a:r>
            <a:r>
              <a:rPr sz="1800" b="1" spc="-75" dirty="0">
                <a:solidFill>
                  <a:srgbClr val="2B3546"/>
                </a:solidFill>
                <a:latin typeface="Arial"/>
                <a:cs typeface="Arial"/>
              </a:rPr>
              <a:t>,</a:t>
            </a:r>
            <a:r>
              <a:rPr sz="1800" b="1" spc="120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2B3546"/>
                </a:solidFill>
                <a:latin typeface="Arial"/>
                <a:cs typeface="Arial"/>
              </a:rPr>
              <a:t>do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i</a:t>
            </a:r>
            <a:r>
              <a:rPr sz="1800" b="1" spc="-175" dirty="0">
                <a:solidFill>
                  <a:srgbClr val="2B3546"/>
                </a:solidFill>
                <a:latin typeface="Arial"/>
                <a:cs typeface="Arial"/>
              </a:rPr>
              <a:t>:</a:t>
            </a:r>
            <a:r>
              <a:rPr sz="1800" b="1" spc="-105" dirty="0">
                <a:solidFill>
                  <a:srgbClr val="2B3546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2B3546"/>
                </a:solidFill>
                <a:latin typeface="Arial"/>
                <a:cs typeface="Arial"/>
              </a:rPr>
              <a:t>10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.</a:t>
            </a:r>
            <a:r>
              <a:rPr sz="1800" b="1" spc="45" dirty="0">
                <a:solidFill>
                  <a:srgbClr val="2B3546"/>
                </a:solidFill>
                <a:latin typeface="Arial"/>
                <a:cs typeface="Arial"/>
              </a:rPr>
              <a:t>1109</a:t>
            </a:r>
            <a:r>
              <a:rPr sz="1800" b="1" spc="25" dirty="0">
                <a:solidFill>
                  <a:srgbClr val="2B3546"/>
                </a:solidFill>
                <a:latin typeface="Arial"/>
                <a:cs typeface="Arial"/>
              </a:rPr>
              <a:t>/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I</a:t>
            </a:r>
            <a:r>
              <a:rPr sz="1800" b="1" spc="-80" dirty="0">
                <a:solidFill>
                  <a:srgbClr val="2B3546"/>
                </a:solidFill>
                <a:latin typeface="Arial"/>
                <a:cs typeface="Arial"/>
              </a:rPr>
              <a:t>S</a:t>
            </a:r>
            <a:r>
              <a:rPr sz="1800" b="1" spc="-100" dirty="0">
                <a:solidFill>
                  <a:srgbClr val="2B3546"/>
                </a:solidFill>
                <a:latin typeface="Arial"/>
                <a:cs typeface="Arial"/>
              </a:rPr>
              <a:t>C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I</a:t>
            </a:r>
            <a:r>
              <a:rPr sz="1800" b="1" spc="20" dirty="0">
                <a:solidFill>
                  <a:srgbClr val="2B3546"/>
                </a:solidFill>
                <a:latin typeface="Arial"/>
                <a:cs typeface="Arial"/>
              </a:rPr>
              <a:t>T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.</a:t>
            </a:r>
            <a:r>
              <a:rPr sz="1800" b="1" spc="45" dirty="0">
                <a:solidFill>
                  <a:srgbClr val="2B3546"/>
                </a:solidFill>
                <a:latin typeface="Arial"/>
                <a:cs typeface="Arial"/>
              </a:rPr>
              <a:t>2018</a:t>
            </a:r>
            <a:r>
              <a:rPr sz="1800" b="1" spc="-55" dirty="0">
                <a:solidFill>
                  <a:srgbClr val="2B3546"/>
                </a:solidFill>
                <a:latin typeface="Arial"/>
                <a:cs typeface="Arial"/>
              </a:rPr>
              <a:t>.</a:t>
            </a:r>
            <a:r>
              <a:rPr sz="1800" b="1" spc="45" dirty="0">
                <a:solidFill>
                  <a:srgbClr val="2B3546"/>
                </a:solidFill>
                <a:latin typeface="Arial"/>
                <a:cs typeface="Arial"/>
              </a:rPr>
              <a:t>85879</a:t>
            </a:r>
            <a:r>
              <a:rPr sz="1800" b="1" spc="120" dirty="0">
                <a:solidFill>
                  <a:srgbClr val="2B3546"/>
                </a:solidFill>
                <a:latin typeface="Arial"/>
                <a:cs typeface="Arial"/>
              </a:rPr>
              <a:t>7</a:t>
            </a:r>
            <a:r>
              <a:rPr sz="1800" b="1" spc="45" dirty="0">
                <a:solidFill>
                  <a:srgbClr val="2B3546"/>
                </a:solidFill>
                <a:latin typeface="Arial"/>
                <a:cs typeface="Arial"/>
              </a:rPr>
              <a:t>8</a:t>
            </a:r>
            <a:r>
              <a:rPr sz="1800" b="1" spc="-75" dirty="0">
                <a:solidFill>
                  <a:srgbClr val="2B354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ADE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697" y="485809"/>
            <a:ext cx="7756233" cy="417187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4779" y="2123694"/>
            <a:ext cx="3766185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b="0" spc="280" dirty="0">
                <a:solidFill>
                  <a:srgbClr val="ADE15A"/>
                </a:solidFill>
                <a:latin typeface="Cambria"/>
                <a:cs typeface="Cambria"/>
              </a:rPr>
              <a:t>Thank</a:t>
            </a:r>
            <a:r>
              <a:rPr sz="6000" b="0" spc="75" dirty="0">
                <a:solidFill>
                  <a:srgbClr val="ADE15A"/>
                </a:solidFill>
                <a:latin typeface="Cambria"/>
                <a:cs typeface="Cambria"/>
              </a:rPr>
              <a:t> </a:t>
            </a:r>
            <a:r>
              <a:rPr sz="6000" b="0" spc="245" dirty="0">
                <a:solidFill>
                  <a:srgbClr val="ADE15A"/>
                </a:solidFill>
                <a:latin typeface="Cambria"/>
                <a:cs typeface="Cambria"/>
              </a:rPr>
              <a:t>you</a:t>
            </a:r>
            <a:endParaRPr sz="6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38843" y="4712774"/>
            <a:ext cx="1244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-450" dirty="0">
                <a:solidFill>
                  <a:srgbClr val="ECEFEB"/>
                </a:solidFill>
                <a:latin typeface="Arial"/>
                <a:cs typeface="Arial"/>
              </a:rPr>
              <a:t>16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340" y="223770"/>
            <a:ext cx="8660647" cy="45613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1537" y="570611"/>
            <a:ext cx="193675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0" spc="505" dirty="0">
                <a:latin typeface="Cambria"/>
                <a:cs typeface="Cambria"/>
              </a:rPr>
              <a:t>O</a:t>
            </a:r>
            <a:r>
              <a:rPr sz="3350" b="0" spc="254" dirty="0">
                <a:latin typeface="Cambria"/>
                <a:cs typeface="Cambria"/>
              </a:rPr>
              <a:t>v</a:t>
            </a:r>
            <a:r>
              <a:rPr sz="3350" b="0" spc="155" dirty="0">
                <a:latin typeface="Cambria"/>
                <a:cs typeface="Cambria"/>
              </a:rPr>
              <a:t>e</a:t>
            </a:r>
            <a:r>
              <a:rPr sz="3350" b="0" spc="-40" dirty="0">
                <a:latin typeface="Cambria"/>
                <a:cs typeface="Cambria"/>
              </a:rPr>
              <a:t>r</a:t>
            </a:r>
            <a:r>
              <a:rPr sz="3350" b="0" spc="180" dirty="0">
                <a:latin typeface="Cambria"/>
                <a:cs typeface="Cambria"/>
              </a:rPr>
              <a:t>v</a:t>
            </a:r>
            <a:r>
              <a:rPr sz="3350" b="0" spc="-35" dirty="0">
                <a:latin typeface="Cambria"/>
                <a:cs typeface="Cambria"/>
              </a:rPr>
              <a:t>i</a:t>
            </a:r>
            <a:r>
              <a:rPr sz="3350" b="0" spc="155" dirty="0">
                <a:latin typeface="Cambria"/>
                <a:cs typeface="Cambria"/>
              </a:rPr>
              <a:t>e</a:t>
            </a:r>
            <a:r>
              <a:rPr sz="3350" b="0" spc="80" dirty="0">
                <a:latin typeface="Cambria"/>
                <a:cs typeface="Cambria"/>
              </a:rPr>
              <a:t>w</a:t>
            </a:r>
            <a:endParaRPr sz="335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075" y="1731327"/>
            <a:ext cx="5445760" cy="20180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9250" marR="109220" indent="-286385">
              <a:lnSpc>
                <a:spcPct val="102800"/>
              </a:lnSpc>
              <a:spcBef>
                <a:spcPts val="80"/>
              </a:spcBef>
              <a:buFont typeface="Wingdings"/>
              <a:buChar char=""/>
              <a:tabLst>
                <a:tab pos="349885" algn="l"/>
              </a:tabLst>
            </a:pP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quarter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India's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population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exposed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Air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pollution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levels,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which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major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cause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serious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health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issues.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"/>
            </a:pPr>
            <a:endParaRPr sz="1600">
              <a:latin typeface="Arial MT"/>
              <a:cs typeface="Arial MT"/>
            </a:endParaRPr>
          </a:p>
          <a:p>
            <a:pPr marL="349250" marR="221615" indent="-286385">
              <a:lnSpc>
                <a:spcPct val="107300"/>
              </a:lnSpc>
              <a:buFont typeface="Wingdings"/>
              <a:buChar char=""/>
              <a:tabLst>
                <a:tab pos="349885" algn="l"/>
              </a:tabLst>
            </a:pPr>
            <a:r>
              <a:rPr sz="1400" spc="35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po</a:t>
            </a:r>
            <a:r>
              <a:rPr sz="1400" spc="-15" dirty="0">
                <a:latin typeface="Arial MT"/>
                <a:cs typeface="Arial MT"/>
              </a:rPr>
              <a:t>ll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n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40" dirty="0">
                <a:latin typeface="Arial MT"/>
                <a:cs typeface="Arial MT"/>
              </a:rPr>
              <a:t>cc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w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n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ha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5" dirty="0">
                <a:latin typeface="Arial MT"/>
                <a:cs typeface="Arial MT"/>
              </a:rPr>
              <a:t>b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25" dirty="0">
                <a:latin typeface="Arial MT"/>
                <a:cs typeface="Arial MT"/>
              </a:rPr>
              <a:t>(</a:t>
            </a:r>
            <a:r>
              <a:rPr sz="1400" spc="30" dirty="0">
                <a:latin typeface="Arial MT"/>
                <a:cs typeface="Arial MT"/>
              </a:rPr>
              <a:t>C</a:t>
            </a:r>
            <a:r>
              <a:rPr sz="1400" spc="-40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C</a:t>
            </a:r>
            <a:r>
              <a:rPr sz="1400" spc="35" dirty="0">
                <a:latin typeface="Arial MT"/>
                <a:cs typeface="Arial MT"/>
              </a:rPr>
              <a:t>H</a:t>
            </a:r>
            <a:r>
              <a:rPr sz="1800" spc="-15" baseline="-18518" dirty="0">
                <a:latin typeface="Calibri"/>
                <a:cs typeface="Calibri"/>
              </a:rPr>
              <a:t>4</a:t>
            </a:r>
            <a:r>
              <a:rPr sz="1400" spc="5" dirty="0">
                <a:latin typeface="Arial MT"/>
                <a:cs typeface="Arial MT"/>
              </a:rPr>
              <a:t>) 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od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5" dirty="0">
                <a:latin typeface="Arial MT"/>
                <a:cs typeface="Arial MT"/>
              </a:rPr>
              <a:t>n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"/>
            </a:pPr>
            <a:endParaRPr sz="1450">
              <a:latin typeface="Arial MT"/>
              <a:cs typeface="Arial MT"/>
            </a:endParaRPr>
          </a:p>
          <a:p>
            <a:pPr marL="349250" marR="17780" indent="-286385">
              <a:lnSpc>
                <a:spcPct val="100600"/>
              </a:lnSpc>
              <a:buFont typeface="Wingdings"/>
              <a:buChar char=""/>
              <a:tabLst>
                <a:tab pos="349885" algn="l"/>
              </a:tabLst>
            </a:pPr>
            <a:r>
              <a:rPr sz="1400" spc="5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liberation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pollutants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air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be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done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by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petroleum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ss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po</a:t>
            </a:r>
            <a:r>
              <a:rPr sz="1400" spc="-15" dirty="0">
                <a:latin typeface="Arial MT"/>
                <a:cs typeface="Arial MT"/>
              </a:rPr>
              <a:t>ll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 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10" dirty="0">
                <a:latin typeface="Arial MT"/>
                <a:cs typeface="Arial MT"/>
              </a:rPr>
              <a:t>d  </a:t>
            </a:r>
            <a:r>
              <a:rPr sz="1400" spc="30" dirty="0">
                <a:latin typeface="Arial MT"/>
                <a:cs typeface="Arial MT"/>
              </a:rPr>
              <a:t>spores.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2675" y="1914525"/>
            <a:ext cx="2286000" cy="13144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2</a:t>
            </a:fld>
            <a:endParaRPr spc="-37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340" y="239267"/>
            <a:ext cx="8620125" cy="4561840"/>
          </a:xfrm>
          <a:custGeom>
            <a:avLst/>
            <a:gdLst/>
            <a:ahLst/>
            <a:cxnLst/>
            <a:rect l="l" t="t" r="r" b="b"/>
            <a:pathLst>
              <a:path w="8620125" h="4561840">
                <a:moveTo>
                  <a:pt x="75857" y="902462"/>
                </a:moveTo>
                <a:lnTo>
                  <a:pt x="72847" y="890231"/>
                </a:lnTo>
                <a:lnTo>
                  <a:pt x="63423" y="884847"/>
                </a:lnTo>
                <a:lnTo>
                  <a:pt x="53035" y="887031"/>
                </a:lnTo>
                <a:lnTo>
                  <a:pt x="47155" y="897509"/>
                </a:lnTo>
                <a:lnTo>
                  <a:pt x="0" y="1266952"/>
                </a:lnTo>
                <a:lnTo>
                  <a:pt x="3048" y="1279194"/>
                </a:lnTo>
                <a:lnTo>
                  <a:pt x="12484" y="1284579"/>
                </a:lnTo>
                <a:lnTo>
                  <a:pt x="22860" y="1282382"/>
                </a:lnTo>
                <a:lnTo>
                  <a:pt x="28790" y="1271905"/>
                </a:lnTo>
                <a:lnTo>
                  <a:pt x="75857" y="902462"/>
                </a:lnTo>
                <a:close/>
              </a:path>
              <a:path w="8620125" h="4561840">
                <a:moveTo>
                  <a:pt x="180568" y="807085"/>
                </a:moveTo>
                <a:lnTo>
                  <a:pt x="177571" y="794943"/>
                </a:lnTo>
                <a:lnTo>
                  <a:pt x="167576" y="789609"/>
                </a:lnTo>
                <a:lnTo>
                  <a:pt x="156413" y="791781"/>
                </a:lnTo>
                <a:lnTo>
                  <a:pt x="142036" y="853262"/>
                </a:lnTo>
                <a:lnTo>
                  <a:pt x="134734" y="904455"/>
                </a:lnTo>
                <a:lnTo>
                  <a:pt x="127939" y="955700"/>
                </a:lnTo>
                <a:lnTo>
                  <a:pt x="121627" y="1007008"/>
                </a:lnTo>
                <a:lnTo>
                  <a:pt x="115785" y="1058354"/>
                </a:lnTo>
                <a:lnTo>
                  <a:pt x="110350" y="1109751"/>
                </a:lnTo>
                <a:lnTo>
                  <a:pt x="105321" y="1161186"/>
                </a:lnTo>
                <a:lnTo>
                  <a:pt x="100634" y="1212659"/>
                </a:lnTo>
                <a:lnTo>
                  <a:pt x="96291" y="1264158"/>
                </a:lnTo>
                <a:lnTo>
                  <a:pt x="92227" y="1315694"/>
                </a:lnTo>
                <a:lnTo>
                  <a:pt x="84874" y="1418831"/>
                </a:lnTo>
                <a:lnTo>
                  <a:pt x="78308" y="1522031"/>
                </a:lnTo>
                <a:lnTo>
                  <a:pt x="66548" y="1728470"/>
                </a:lnTo>
                <a:lnTo>
                  <a:pt x="70802" y="1739315"/>
                </a:lnTo>
                <a:lnTo>
                  <a:pt x="81381" y="1741792"/>
                </a:lnTo>
                <a:lnTo>
                  <a:pt x="92379" y="1736813"/>
                </a:lnTo>
                <a:lnTo>
                  <a:pt x="97891" y="1725295"/>
                </a:lnTo>
                <a:lnTo>
                  <a:pt x="109562" y="1520710"/>
                </a:lnTo>
                <a:lnTo>
                  <a:pt x="116078" y="1418437"/>
                </a:lnTo>
                <a:lnTo>
                  <a:pt x="123380" y="1316228"/>
                </a:lnTo>
                <a:lnTo>
                  <a:pt x="127393" y="1265148"/>
                </a:lnTo>
                <a:lnTo>
                  <a:pt x="131711" y="1214094"/>
                </a:lnTo>
                <a:lnTo>
                  <a:pt x="136347" y="1163078"/>
                </a:lnTo>
                <a:lnTo>
                  <a:pt x="141351" y="1112088"/>
                </a:lnTo>
                <a:lnTo>
                  <a:pt x="146735" y="1061135"/>
                </a:lnTo>
                <a:lnTo>
                  <a:pt x="152527" y="1010234"/>
                </a:lnTo>
                <a:lnTo>
                  <a:pt x="158788" y="959370"/>
                </a:lnTo>
                <a:lnTo>
                  <a:pt x="165519" y="908558"/>
                </a:lnTo>
                <a:lnTo>
                  <a:pt x="172770" y="857796"/>
                </a:lnTo>
                <a:lnTo>
                  <a:pt x="180568" y="807085"/>
                </a:lnTo>
                <a:close/>
              </a:path>
              <a:path w="8620125" h="4561840">
                <a:moveTo>
                  <a:pt x="5057622" y="4525213"/>
                </a:moveTo>
                <a:lnTo>
                  <a:pt x="5053558" y="4515307"/>
                </a:lnTo>
                <a:lnTo>
                  <a:pt x="5041989" y="4511002"/>
                </a:lnTo>
                <a:lnTo>
                  <a:pt x="4991824" y="4512005"/>
                </a:lnTo>
                <a:lnTo>
                  <a:pt x="4941659" y="4512691"/>
                </a:lnTo>
                <a:lnTo>
                  <a:pt x="4891506" y="4513059"/>
                </a:lnTo>
                <a:lnTo>
                  <a:pt x="4841354" y="4513110"/>
                </a:lnTo>
                <a:lnTo>
                  <a:pt x="4791202" y="4512843"/>
                </a:lnTo>
                <a:lnTo>
                  <a:pt x="4741049" y="4512272"/>
                </a:lnTo>
                <a:lnTo>
                  <a:pt x="4690910" y="4511383"/>
                </a:lnTo>
                <a:lnTo>
                  <a:pt x="4640783" y="4510176"/>
                </a:lnTo>
                <a:lnTo>
                  <a:pt x="4590669" y="4508652"/>
                </a:lnTo>
                <a:lnTo>
                  <a:pt x="4540555" y="4506823"/>
                </a:lnTo>
                <a:lnTo>
                  <a:pt x="4490466" y="4504677"/>
                </a:lnTo>
                <a:lnTo>
                  <a:pt x="4440390" y="4502213"/>
                </a:lnTo>
                <a:lnTo>
                  <a:pt x="4390339" y="4499445"/>
                </a:lnTo>
                <a:lnTo>
                  <a:pt x="4340301" y="4496346"/>
                </a:lnTo>
                <a:lnTo>
                  <a:pt x="4290288" y="4492942"/>
                </a:lnTo>
                <a:lnTo>
                  <a:pt x="4240288" y="4489234"/>
                </a:lnTo>
                <a:lnTo>
                  <a:pt x="4190327" y="4485195"/>
                </a:lnTo>
                <a:lnTo>
                  <a:pt x="4178363" y="4488777"/>
                </a:lnTo>
                <a:lnTo>
                  <a:pt x="4172254" y="4498340"/>
                </a:lnTo>
                <a:lnTo>
                  <a:pt x="4173537" y="4508538"/>
                </a:lnTo>
                <a:lnTo>
                  <a:pt x="4183723" y="4513961"/>
                </a:lnTo>
                <a:lnTo>
                  <a:pt x="4234154" y="4518050"/>
                </a:lnTo>
                <a:lnTo>
                  <a:pt x="4284611" y="4521809"/>
                </a:lnTo>
                <a:lnTo>
                  <a:pt x="4335094" y="4525251"/>
                </a:lnTo>
                <a:lnTo>
                  <a:pt x="4385602" y="4528375"/>
                </a:lnTo>
                <a:lnTo>
                  <a:pt x="4436122" y="4531182"/>
                </a:lnTo>
                <a:lnTo>
                  <a:pt x="4486656" y="4533684"/>
                </a:lnTo>
                <a:lnTo>
                  <a:pt x="4537202" y="4535856"/>
                </a:lnTo>
                <a:lnTo>
                  <a:pt x="4587773" y="4537722"/>
                </a:lnTo>
                <a:lnTo>
                  <a:pt x="4638345" y="4539259"/>
                </a:lnTo>
                <a:lnTo>
                  <a:pt x="4688929" y="4540491"/>
                </a:lnTo>
                <a:lnTo>
                  <a:pt x="4739538" y="4541393"/>
                </a:lnTo>
                <a:lnTo>
                  <a:pt x="4790135" y="4541990"/>
                </a:lnTo>
                <a:lnTo>
                  <a:pt x="4840757" y="4542269"/>
                </a:lnTo>
                <a:lnTo>
                  <a:pt x="4891379" y="4542218"/>
                </a:lnTo>
                <a:lnTo>
                  <a:pt x="4942002" y="4541863"/>
                </a:lnTo>
                <a:lnTo>
                  <a:pt x="4992624" y="4541190"/>
                </a:lnTo>
                <a:lnTo>
                  <a:pt x="5043259" y="4540186"/>
                </a:lnTo>
                <a:lnTo>
                  <a:pt x="5054181" y="4535322"/>
                </a:lnTo>
                <a:lnTo>
                  <a:pt x="5057622" y="4525213"/>
                </a:lnTo>
                <a:close/>
              </a:path>
              <a:path w="8620125" h="4561840">
                <a:moveTo>
                  <a:pt x="5200497" y="4532757"/>
                </a:moveTo>
                <a:lnTo>
                  <a:pt x="5196433" y="4519663"/>
                </a:lnTo>
                <a:lnTo>
                  <a:pt x="5184864" y="4513707"/>
                </a:lnTo>
                <a:lnTo>
                  <a:pt x="5128984" y="4513707"/>
                </a:lnTo>
                <a:lnTo>
                  <a:pt x="5118189" y="4519663"/>
                </a:lnTo>
                <a:lnTo>
                  <a:pt x="5114798" y="4532757"/>
                </a:lnTo>
                <a:lnTo>
                  <a:pt x="5118811" y="4545863"/>
                </a:lnTo>
                <a:lnTo>
                  <a:pt x="5130254" y="4551807"/>
                </a:lnTo>
                <a:lnTo>
                  <a:pt x="5186134" y="4551807"/>
                </a:lnTo>
                <a:lnTo>
                  <a:pt x="5197056" y="4545863"/>
                </a:lnTo>
                <a:lnTo>
                  <a:pt x="5200497" y="4532757"/>
                </a:lnTo>
                <a:close/>
              </a:path>
              <a:path w="8620125" h="4561840">
                <a:moveTo>
                  <a:pt x="5580977" y="4543628"/>
                </a:moveTo>
                <a:lnTo>
                  <a:pt x="5579707" y="4530979"/>
                </a:lnTo>
                <a:lnTo>
                  <a:pt x="5569293" y="4524819"/>
                </a:lnTo>
                <a:lnTo>
                  <a:pt x="5295481" y="4513719"/>
                </a:lnTo>
                <a:lnTo>
                  <a:pt x="5283352" y="4518926"/>
                </a:lnTo>
                <a:lnTo>
                  <a:pt x="5277155" y="4531245"/>
                </a:lnTo>
                <a:lnTo>
                  <a:pt x="5278437" y="4543857"/>
                </a:lnTo>
                <a:lnTo>
                  <a:pt x="5288750" y="4550003"/>
                </a:lnTo>
                <a:lnTo>
                  <a:pt x="5562562" y="4561319"/>
                </a:lnTo>
                <a:lnTo>
                  <a:pt x="5574716" y="4555998"/>
                </a:lnTo>
                <a:lnTo>
                  <a:pt x="5580977" y="4543628"/>
                </a:lnTo>
                <a:close/>
              </a:path>
              <a:path w="8620125" h="4561840">
                <a:moveTo>
                  <a:pt x="8552891" y="2697721"/>
                </a:moveTo>
                <a:lnTo>
                  <a:pt x="8545309" y="2669133"/>
                </a:lnTo>
                <a:lnTo>
                  <a:pt x="8527339" y="2644089"/>
                </a:lnTo>
                <a:lnTo>
                  <a:pt x="8522132" y="2640584"/>
                </a:lnTo>
                <a:lnTo>
                  <a:pt x="8520608" y="2639568"/>
                </a:lnTo>
                <a:lnTo>
                  <a:pt x="8520608" y="2702725"/>
                </a:lnTo>
                <a:lnTo>
                  <a:pt x="8515439" y="2742438"/>
                </a:lnTo>
                <a:lnTo>
                  <a:pt x="8489607" y="2777248"/>
                </a:lnTo>
                <a:lnTo>
                  <a:pt x="8450110" y="2799029"/>
                </a:lnTo>
                <a:lnTo>
                  <a:pt x="8433930" y="2801620"/>
                </a:lnTo>
                <a:lnTo>
                  <a:pt x="8440293" y="2674810"/>
                </a:lnTo>
                <a:lnTo>
                  <a:pt x="8442160" y="2641498"/>
                </a:lnTo>
                <a:lnTo>
                  <a:pt x="8477529" y="2648661"/>
                </a:lnTo>
                <a:lnTo>
                  <a:pt x="8506574" y="2670416"/>
                </a:lnTo>
                <a:lnTo>
                  <a:pt x="8520608" y="2702725"/>
                </a:lnTo>
                <a:lnTo>
                  <a:pt x="8520608" y="2639568"/>
                </a:lnTo>
                <a:lnTo>
                  <a:pt x="8498129" y="2624493"/>
                </a:lnTo>
                <a:lnTo>
                  <a:pt x="8456765" y="2612263"/>
                </a:lnTo>
                <a:lnTo>
                  <a:pt x="8443862" y="2611082"/>
                </a:lnTo>
                <a:lnTo>
                  <a:pt x="8465744" y="2221712"/>
                </a:lnTo>
                <a:lnTo>
                  <a:pt x="8473402" y="2070569"/>
                </a:lnTo>
                <a:lnTo>
                  <a:pt x="8477809" y="1969795"/>
                </a:lnTo>
                <a:lnTo>
                  <a:pt x="8481479" y="1869020"/>
                </a:lnTo>
                <a:lnTo>
                  <a:pt x="8484273" y="1768246"/>
                </a:lnTo>
                <a:lnTo>
                  <a:pt x="8485276" y="1717865"/>
                </a:lnTo>
                <a:lnTo>
                  <a:pt x="8486013" y="1667484"/>
                </a:lnTo>
                <a:lnTo>
                  <a:pt x="8486445" y="1617116"/>
                </a:lnTo>
                <a:lnTo>
                  <a:pt x="8486546" y="1566735"/>
                </a:lnTo>
                <a:lnTo>
                  <a:pt x="8486318" y="1516367"/>
                </a:lnTo>
                <a:lnTo>
                  <a:pt x="8485721" y="1466011"/>
                </a:lnTo>
                <a:lnTo>
                  <a:pt x="8484756" y="1415656"/>
                </a:lnTo>
                <a:lnTo>
                  <a:pt x="8483384" y="1365300"/>
                </a:lnTo>
                <a:lnTo>
                  <a:pt x="8481606" y="1314970"/>
                </a:lnTo>
                <a:lnTo>
                  <a:pt x="8479371" y="1264640"/>
                </a:lnTo>
                <a:lnTo>
                  <a:pt x="8476691" y="1214310"/>
                </a:lnTo>
                <a:lnTo>
                  <a:pt x="8473542" y="1164005"/>
                </a:lnTo>
                <a:lnTo>
                  <a:pt x="8469884" y="1113701"/>
                </a:lnTo>
                <a:lnTo>
                  <a:pt x="8465706" y="1063409"/>
                </a:lnTo>
                <a:lnTo>
                  <a:pt x="8461007" y="1013142"/>
                </a:lnTo>
                <a:lnTo>
                  <a:pt x="8455749" y="962875"/>
                </a:lnTo>
                <a:lnTo>
                  <a:pt x="8449907" y="912622"/>
                </a:lnTo>
                <a:lnTo>
                  <a:pt x="8443481" y="862393"/>
                </a:lnTo>
                <a:lnTo>
                  <a:pt x="8436445" y="812165"/>
                </a:lnTo>
                <a:lnTo>
                  <a:pt x="8428711" y="754888"/>
                </a:lnTo>
                <a:lnTo>
                  <a:pt x="8420265" y="700874"/>
                </a:lnTo>
                <a:lnTo>
                  <a:pt x="8410880" y="650087"/>
                </a:lnTo>
                <a:lnTo>
                  <a:pt x="8400339" y="602411"/>
                </a:lnTo>
                <a:lnTo>
                  <a:pt x="8388375" y="557784"/>
                </a:lnTo>
                <a:lnTo>
                  <a:pt x="8374799" y="516128"/>
                </a:lnTo>
                <a:lnTo>
                  <a:pt x="8359368" y="477342"/>
                </a:lnTo>
                <a:lnTo>
                  <a:pt x="8341842" y="441363"/>
                </a:lnTo>
                <a:lnTo>
                  <a:pt x="8322005" y="408101"/>
                </a:lnTo>
                <a:lnTo>
                  <a:pt x="8274482" y="349415"/>
                </a:lnTo>
                <a:lnTo>
                  <a:pt x="8214944" y="300647"/>
                </a:lnTo>
                <a:lnTo>
                  <a:pt x="8180108" y="279781"/>
                </a:lnTo>
                <a:lnTo>
                  <a:pt x="8141576" y="261137"/>
                </a:lnTo>
                <a:lnTo>
                  <a:pt x="8099133" y="244652"/>
                </a:lnTo>
                <a:lnTo>
                  <a:pt x="8052549" y="230238"/>
                </a:lnTo>
                <a:lnTo>
                  <a:pt x="8001597" y="217817"/>
                </a:lnTo>
                <a:lnTo>
                  <a:pt x="7946034" y="207314"/>
                </a:lnTo>
                <a:lnTo>
                  <a:pt x="7885646" y="198628"/>
                </a:lnTo>
                <a:lnTo>
                  <a:pt x="7833436" y="191833"/>
                </a:lnTo>
                <a:lnTo>
                  <a:pt x="7783322" y="186817"/>
                </a:lnTo>
                <a:lnTo>
                  <a:pt x="7734770" y="183337"/>
                </a:lnTo>
                <a:lnTo>
                  <a:pt x="7687221" y="181178"/>
                </a:lnTo>
                <a:lnTo>
                  <a:pt x="7640180" y="180098"/>
                </a:lnTo>
                <a:lnTo>
                  <a:pt x="7593101" y="179844"/>
                </a:lnTo>
                <a:lnTo>
                  <a:pt x="7545438" y="180200"/>
                </a:lnTo>
                <a:lnTo>
                  <a:pt x="7393775" y="182499"/>
                </a:lnTo>
                <a:lnTo>
                  <a:pt x="5717870" y="220497"/>
                </a:lnTo>
                <a:lnTo>
                  <a:pt x="5108511" y="231406"/>
                </a:lnTo>
                <a:lnTo>
                  <a:pt x="4651502" y="237210"/>
                </a:lnTo>
                <a:lnTo>
                  <a:pt x="4296054" y="239890"/>
                </a:lnTo>
                <a:lnTo>
                  <a:pt x="3991394" y="240690"/>
                </a:lnTo>
                <a:lnTo>
                  <a:pt x="3686746" y="239915"/>
                </a:lnTo>
                <a:lnTo>
                  <a:pt x="3432873" y="237934"/>
                </a:lnTo>
                <a:lnTo>
                  <a:pt x="3179013" y="234645"/>
                </a:lnTo>
                <a:lnTo>
                  <a:pt x="2925153" y="229946"/>
                </a:lnTo>
                <a:lnTo>
                  <a:pt x="2671292" y="223735"/>
                </a:lnTo>
                <a:lnTo>
                  <a:pt x="2468207" y="217614"/>
                </a:lnTo>
                <a:lnTo>
                  <a:pt x="2265134" y="210400"/>
                </a:lnTo>
                <a:lnTo>
                  <a:pt x="2062048" y="202057"/>
                </a:lnTo>
                <a:lnTo>
                  <a:pt x="1858975" y="192519"/>
                </a:lnTo>
                <a:lnTo>
                  <a:pt x="1655914" y="181737"/>
                </a:lnTo>
                <a:lnTo>
                  <a:pt x="1604810" y="181305"/>
                </a:lnTo>
                <a:lnTo>
                  <a:pt x="1553705" y="181140"/>
                </a:lnTo>
                <a:lnTo>
                  <a:pt x="1502600" y="181229"/>
                </a:lnTo>
                <a:lnTo>
                  <a:pt x="1451495" y="181610"/>
                </a:lnTo>
                <a:lnTo>
                  <a:pt x="1400378" y="182295"/>
                </a:lnTo>
                <a:lnTo>
                  <a:pt x="1349273" y="183299"/>
                </a:lnTo>
                <a:lnTo>
                  <a:pt x="1298181" y="184645"/>
                </a:lnTo>
                <a:lnTo>
                  <a:pt x="1247089" y="186334"/>
                </a:lnTo>
                <a:lnTo>
                  <a:pt x="1196022" y="188391"/>
                </a:lnTo>
                <a:lnTo>
                  <a:pt x="1144968" y="190842"/>
                </a:lnTo>
                <a:lnTo>
                  <a:pt x="992593" y="199758"/>
                </a:lnTo>
                <a:lnTo>
                  <a:pt x="941565" y="203136"/>
                </a:lnTo>
                <a:lnTo>
                  <a:pt x="890447" y="206997"/>
                </a:lnTo>
                <a:lnTo>
                  <a:pt x="839330" y="211518"/>
                </a:lnTo>
                <a:lnTo>
                  <a:pt x="788339" y="216928"/>
                </a:lnTo>
                <a:lnTo>
                  <a:pt x="737552" y="223393"/>
                </a:lnTo>
                <a:lnTo>
                  <a:pt x="687082" y="231101"/>
                </a:lnTo>
                <a:lnTo>
                  <a:pt x="637044" y="240271"/>
                </a:lnTo>
                <a:lnTo>
                  <a:pt x="587540" y="251079"/>
                </a:lnTo>
                <a:lnTo>
                  <a:pt x="537641" y="265137"/>
                </a:lnTo>
                <a:lnTo>
                  <a:pt x="490537" y="283248"/>
                </a:lnTo>
                <a:lnTo>
                  <a:pt x="446760" y="305714"/>
                </a:lnTo>
                <a:lnTo>
                  <a:pt x="406844" y="332892"/>
                </a:lnTo>
                <a:lnTo>
                  <a:pt x="371348" y="365099"/>
                </a:lnTo>
                <a:lnTo>
                  <a:pt x="340779" y="402653"/>
                </a:lnTo>
                <a:lnTo>
                  <a:pt x="315696" y="445909"/>
                </a:lnTo>
                <a:lnTo>
                  <a:pt x="296633" y="495173"/>
                </a:lnTo>
                <a:lnTo>
                  <a:pt x="282117" y="595541"/>
                </a:lnTo>
                <a:lnTo>
                  <a:pt x="268312" y="696061"/>
                </a:lnTo>
                <a:lnTo>
                  <a:pt x="255181" y="796747"/>
                </a:lnTo>
                <a:lnTo>
                  <a:pt x="242709" y="897572"/>
                </a:lnTo>
                <a:lnTo>
                  <a:pt x="230911" y="998550"/>
                </a:lnTo>
                <a:lnTo>
                  <a:pt x="219748" y="1099654"/>
                </a:lnTo>
                <a:lnTo>
                  <a:pt x="209219" y="1200873"/>
                </a:lnTo>
                <a:lnTo>
                  <a:pt x="199313" y="1302219"/>
                </a:lnTo>
                <a:lnTo>
                  <a:pt x="190017" y="1403667"/>
                </a:lnTo>
                <a:lnTo>
                  <a:pt x="181317" y="1505204"/>
                </a:lnTo>
                <a:lnTo>
                  <a:pt x="173215" y="1606829"/>
                </a:lnTo>
                <a:lnTo>
                  <a:pt x="165684" y="1708543"/>
                </a:lnTo>
                <a:lnTo>
                  <a:pt x="158724" y="1810321"/>
                </a:lnTo>
                <a:lnTo>
                  <a:pt x="152311" y="1912175"/>
                </a:lnTo>
                <a:lnTo>
                  <a:pt x="146443" y="2014067"/>
                </a:lnTo>
                <a:lnTo>
                  <a:pt x="141109" y="2116010"/>
                </a:lnTo>
                <a:lnTo>
                  <a:pt x="136283" y="2217991"/>
                </a:lnTo>
                <a:lnTo>
                  <a:pt x="130009" y="2371001"/>
                </a:lnTo>
                <a:lnTo>
                  <a:pt x="124828" y="2524048"/>
                </a:lnTo>
                <a:lnTo>
                  <a:pt x="120713" y="2677109"/>
                </a:lnTo>
                <a:lnTo>
                  <a:pt x="117627" y="2830131"/>
                </a:lnTo>
                <a:lnTo>
                  <a:pt x="115531" y="2983103"/>
                </a:lnTo>
                <a:lnTo>
                  <a:pt x="114388" y="3135998"/>
                </a:lnTo>
                <a:lnTo>
                  <a:pt x="114147" y="3288766"/>
                </a:lnTo>
                <a:lnTo>
                  <a:pt x="114782" y="3441395"/>
                </a:lnTo>
                <a:lnTo>
                  <a:pt x="116255" y="3593858"/>
                </a:lnTo>
                <a:lnTo>
                  <a:pt x="118516" y="3746119"/>
                </a:lnTo>
                <a:lnTo>
                  <a:pt x="120446" y="3847490"/>
                </a:lnTo>
                <a:lnTo>
                  <a:pt x="122796" y="3906329"/>
                </a:lnTo>
                <a:lnTo>
                  <a:pt x="127850" y="3961079"/>
                </a:lnTo>
                <a:lnTo>
                  <a:pt x="135547" y="4011904"/>
                </a:lnTo>
                <a:lnTo>
                  <a:pt x="145783" y="4058932"/>
                </a:lnTo>
                <a:lnTo>
                  <a:pt x="158470" y="4102316"/>
                </a:lnTo>
                <a:lnTo>
                  <a:pt x="173545" y="4142194"/>
                </a:lnTo>
                <a:lnTo>
                  <a:pt x="190893" y="4178731"/>
                </a:lnTo>
                <a:lnTo>
                  <a:pt x="210451" y="4212056"/>
                </a:lnTo>
                <a:lnTo>
                  <a:pt x="255841" y="4269689"/>
                </a:lnTo>
                <a:lnTo>
                  <a:pt x="309016" y="4316247"/>
                </a:lnTo>
                <a:lnTo>
                  <a:pt x="369316" y="4352899"/>
                </a:lnTo>
                <a:lnTo>
                  <a:pt x="436041" y="4380814"/>
                </a:lnTo>
                <a:lnTo>
                  <a:pt x="508533" y="4401159"/>
                </a:lnTo>
                <a:lnTo>
                  <a:pt x="546722" y="4408856"/>
                </a:lnTo>
                <a:lnTo>
                  <a:pt x="586092" y="4415104"/>
                </a:lnTo>
                <a:lnTo>
                  <a:pt x="626567" y="4420044"/>
                </a:lnTo>
                <a:lnTo>
                  <a:pt x="668058" y="4423816"/>
                </a:lnTo>
                <a:lnTo>
                  <a:pt x="710476" y="4426585"/>
                </a:lnTo>
                <a:lnTo>
                  <a:pt x="753745" y="4428464"/>
                </a:lnTo>
                <a:lnTo>
                  <a:pt x="797763" y="4429633"/>
                </a:lnTo>
                <a:lnTo>
                  <a:pt x="842467" y="4430217"/>
                </a:lnTo>
                <a:lnTo>
                  <a:pt x="887755" y="4430382"/>
                </a:lnTo>
                <a:lnTo>
                  <a:pt x="1073111" y="4429582"/>
                </a:lnTo>
                <a:lnTo>
                  <a:pt x="7406475" y="4485132"/>
                </a:lnTo>
                <a:lnTo>
                  <a:pt x="7417397" y="4480280"/>
                </a:lnTo>
                <a:lnTo>
                  <a:pt x="7420838" y="4469587"/>
                </a:lnTo>
                <a:lnTo>
                  <a:pt x="7416774" y="4458855"/>
                </a:lnTo>
                <a:lnTo>
                  <a:pt x="7405205" y="4453890"/>
                </a:lnTo>
                <a:lnTo>
                  <a:pt x="1188872" y="4398391"/>
                </a:lnTo>
                <a:lnTo>
                  <a:pt x="679615" y="4392269"/>
                </a:lnTo>
                <a:lnTo>
                  <a:pt x="632625" y="4388739"/>
                </a:lnTo>
                <a:lnTo>
                  <a:pt x="585266" y="4383417"/>
                </a:lnTo>
                <a:lnTo>
                  <a:pt x="538035" y="4375823"/>
                </a:lnTo>
                <a:lnTo>
                  <a:pt x="491401" y="4365460"/>
                </a:lnTo>
                <a:lnTo>
                  <a:pt x="445871" y="4351820"/>
                </a:lnTo>
                <a:lnTo>
                  <a:pt x="401942" y="4334421"/>
                </a:lnTo>
                <a:lnTo>
                  <a:pt x="360095" y="4312767"/>
                </a:lnTo>
                <a:lnTo>
                  <a:pt x="320814" y="4286364"/>
                </a:lnTo>
                <a:lnTo>
                  <a:pt x="284619" y="4254703"/>
                </a:lnTo>
                <a:lnTo>
                  <a:pt x="250761" y="4215523"/>
                </a:lnTo>
                <a:lnTo>
                  <a:pt x="223266" y="4172737"/>
                </a:lnTo>
                <a:lnTo>
                  <a:pt x="201409" y="4126979"/>
                </a:lnTo>
                <a:lnTo>
                  <a:pt x="184543" y="4078871"/>
                </a:lnTo>
                <a:lnTo>
                  <a:pt x="171945" y="4029024"/>
                </a:lnTo>
                <a:lnTo>
                  <a:pt x="162941" y="3978071"/>
                </a:lnTo>
                <a:lnTo>
                  <a:pt x="156832" y="3926649"/>
                </a:lnTo>
                <a:lnTo>
                  <a:pt x="152946" y="3875367"/>
                </a:lnTo>
                <a:lnTo>
                  <a:pt x="150571" y="3824846"/>
                </a:lnTo>
                <a:lnTo>
                  <a:pt x="147447" y="3725176"/>
                </a:lnTo>
                <a:lnTo>
                  <a:pt x="145097" y="3625443"/>
                </a:lnTo>
                <a:lnTo>
                  <a:pt x="143471" y="3525659"/>
                </a:lnTo>
                <a:lnTo>
                  <a:pt x="142532" y="3425850"/>
                </a:lnTo>
                <a:lnTo>
                  <a:pt x="142201" y="3326015"/>
                </a:lnTo>
                <a:lnTo>
                  <a:pt x="142455" y="3226181"/>
                </a:lnTo>
                <a:lnTo>
                  <a:pt x="143789" y="3076435"/>
                </a:lnTo>
                <a:lnTo>
                  <a:pt x="146151" y="2926753"/>
                </a:lnTo>
                <a:lnTo>
                  <a:pt x="150571" y="2727325"/>
                </a:lnTo>
                <a:lnTo>
                  <a:pt x="154825" y="2576576"/>
                </a:lnTo>
                <a:lnTo>
                  <a:pt x="160096" y="2425865"/>
                </a:lnTo>
                <a:lnTo>
                  <a:pt x="166382" y="2275205"/>
                </a:lnTo>
                <a:lnTo>
                  <a:pt x="173697" y="2124608"/>
                </a:lnTo>
                <a:lnTo>
                  <a:pt x="182041" y="1974062"/>
                </a:lnTo>
                <a:lnTo>
                  <a:pt x="191401" y="1823580"/>
                </a:lnTo>
                <a:lnTo>
                  <a:pt x="201790" y="1673136"/>
                </a:lnTo>
                <a:lnTo>
                  <a:pt x="213207" y="1522755"/>
                </a:lnTo>
                <a:lnTo>
                  <a:pt x="225640" y="1372425"/>
                </a:lnTo>
                <a:lnTo>
                  <a:pt x="239102" y="1222159"/>
                </a:lnTo>
                <a:lnTo>
                  <a:pt x="253593" y="1071930"/>
                </a:lnTo>
                <a:lnTo>
                  <a:pt x="269100" y="921766"/>
                </a:lnTo>
                <a:lnTo>
                  <a:pt x="285635" y="771652"/>
                </a:lnTo>
                <a:lnTo>
                  <a:pt x="290245" y="728002"/>
                </a:lnTo>
                <a:lnTo>
                  <a:pt x="294690" y="683056"/>
                </a:lnTo>
                <a:lnTo>
                  <a:pt x="299758" y="637476"/>
                </a:lnTo>
                <a:lnTo>
                  <a:pt x="306260" y="591947"/>
                </a:lnTo>
                <a:lnTo>
                  <a:pt x="314985" y="547141"/>
                </a:lnTo>
                <a:lnTo>
                  <a:pt x="326745" y="503745"/>
                </a:lnTo>
                <a:lnTo>
                  <a:pt x="342341" y="462432"/>
                </a:lnTo>
                <a:lnTo>
                  <a:pt x="362559" y="423875"/>
                </a:lnTo>
                <a:lnTo>
                  <a:pt x="388200" y="388734"/>
                </a:lnTo>
                <a:lnTo>
                  <a:pt x="420090" y="357720"/>
                </a:lnTo>
                <a:lnTo>
                  <a:pt x="459003" y="331470"/>
                </a:lnTo>
                <a:lnTo>
                  <a:pt x="509257" y="307263"/>
                </a:lnTo>
                <a:lnTo>
                  <a:pt x="562203" y="289280"/>
                </a:lnTo>
                <a:lnTo>
                  <a:pt x="616699" y="276110"/>
                </a:lnTo>
                <a:lnTo>
                  <a:pt x="671614" y="266319"/>
                </a:lnTo>
                <a:lnTo>
                  <a:pt x="724128" y="258648"/>
                </a:lnTo>
                <a:lnTo>
                  <a:pt x="776795" y="251802"/>
                </a:lnTo>
                <a:lnTo>
                  <a:pt x="829614" y="245732"/>
                </a:lnTo>
                <a:lnTo>
                  <a:pt x="882523" y="240372"/>
                </a:lnTo>
                <a:lnTo>
                  <a:pt x="935532" y="235648"/>
                </a:lnTo>
                <a:lnTo>
                  <a:pt x="988580" y="231508"/>
                </a:lnTo>
                <a:lnTo>
                  <a:pt x="1041666" y="227888"/>
                </a:lnTo>
                <a:lnTo>
                  <a:pt x="1094765" y="224713"/>
                </a:lnTo>
                <a:lnTo>
                  <a:pt x="1147838" y="221932"/>
                </a:lnTo>
                <a:lnTo>
                  <a:pt x="1200873" y="219456"/>
                </a:lnTo>
                <a:lnTo>
                  <a:pt x="1251877" y="217411"/>
                </a:lnTo>
                <a:lnTo>
                  <a:pt x="1302880" y="215734"/>
                </a:lnTo>
                <a:lnTo>
                  <a:pt x="1353896" y="214414"/>
                </a:lnTo>
                <a:lnTo>
                  <a:pt x="1404912" y="213423"/>
                </a:lnTo>
                <a:lnTo>
                  <a:pt x="1455928" y="212750"/>
                </a:lnTo>
                <a:lnTo>
                  <a:pt x="1506943" y="212382"/>
                </a:lnTo>
                <a:lnTo>
                  <a:pt x="1557959" y="212293"/>
                </a:lnTo>
                <a:lnTo>
                  <a:pt x="1608975" y="212483"/>
                </a:lnTo>
                <a:lnTo>
                  <a:pt x="1711020" y="213626"/>
                </a:lnTo>
                <a:lnTo>
                  <a:pt x="1813052" y="215658"/>
                </a:lnTo>
                <a:lnTo>
                  <a:pt x="1915058" y="218478"/>
                </a:lnTo>
                <a:lnTo>
                  <a:pt x="2017064" y="221945"/>
                </a:lnTo>
                <a:lnTo>
                  <a:pt x="2170023" y="228066"/>
                </a:lnTo>
                <a:lnTo>
                  <a:pt x="2322919" y="234950"/>
                </a:lnTo>
                <a:lnTo>
                  <a:pt x="2475420" y="242633"/>
                </a:lnTo>
                <a:lnTo>
                  <a:pt x="2627922" y="249415"/>
                </a:lnTo>
                <a:lnTo>
                  <a:pt x="2780436" y="255320"/>
                </a:lnTo>
                <a:lnTo>
                  <a:pt x="2932963" y="260400"/>
                </a:lnTo>
                <a:lnTo>
                  <a:pt x="3085490" y="264693"/>
                </a:lnTo>
                <a:lnTo>
                  <a:pt x="3288868" y="269240"/>
                </a:lnTo>
                <a:lnTo>
                  <a:pt x="3492258" y="272529"/>
                </a:lnTo>
                <a:lnTo>
                  <a:pt x="3695649" y="274637"/>
                </a:lnTo>
                <a:lnTo>
                  <a:pt x="3899052" y="275666"/>
                </a:lnTo>
                <a:lnTo>
                  <a:pt x="4153306" y="275564"/>
                </a:lnTo>
                <a:lnTo>
                  <a:pt x="4458424" y="273608"/>
                </a:lnTo>
                <a:lnTo>
                  <a:pt x="4814405" y="269189"/>
                </a:lnTo>
                <a:lnTo>
                  <a:pt x="5272087" y="260832"/>
                </a:lnTo>
                <a:lnTo>
                  <a:pt x="6797637" y="223393"/>
                </a:lnTo>
                <a:lnTo>
                  <a:pt x="6850266" y="223113"/>
                </a:lnTo>
                <a:lnTo>
                  <a:pt x="6902361" y="222415"/>
                </a:lnTo>
                <a:lnTo>
                  <a:pt x="6953961" y="221373"/>
                </a:lnTo>
                <a:lnTo>
                  <a:pt x="7055942" y="218554"/>
                </a:lnTo>
                <a:lnTo>
                  <a:pt x="7256526" y="212051"/>
                </a:lnTo>
                <a:lnTo>
                  <a:pt x="7356018" y="209524"/>
                </a:lnTo>
                <a:lnTo>
                  <a:pt x="7405776" y="208711"/>
                </a:lnTo>
                <a:lnTo>
                  <a:pt x="7455598" y="208267"/>
                </a:lnTo>
                <a:lnTo>
                  <a:pt x="7505547" y="208305"/>
                </a:lnTo>
                <a:lnTo>
                  <a:pt x="7555687" y="208864"/>
                </a:lnTo>
                <a:lnTo>
                  <a:pt x="7606068" y="210032"/>
                </a:lnTo>
                <a:lnTo>
                  <a:pt x="7656741" y="211886"/>
                </a:lnTo>
                <a:lnTo>
                  <a:pt x="7707770" y="214503"/>
                </a:lnTo>
                <a:lnTo>
                  <a:pt x="7759217" y="217944"/>
                </a:lnTo>
                <a:lnTo>
                  <a:pt x="7811109" y="222275"/>
                </a:lnTo>
                <a:lnTo>
                  <a:pt x="7863548" y="227584"/>
                </a:lnTo>
                <a:lnTo>
                  <a:pt x="7918590" y="235813"/>
                </a:lnTo>
                <a:lnTo>
                  <a:pt x="7970240" y="244944"/>
                </a:lnTo>
                <a:lnTo>
                  <a:pt x="8018577" y="255346"/>
                </a:lnTo>
                <a:lnTo>
                  <a:pt x="8063662" y="267360"/>
                </a:lnTo>
                <a:lnTo>
                  <a:pt x="8105572" y="281343"/>
                </a:lnTo>
                <a:lnTo>
                  <a:pt x="8144383" y="297637"/>
                </a:lnTo>
                <a:lnTo>
                  <a:pt x="8180171" y="316598"/>
                </a:lnTo>
                <a:lnTo>
                  <a:pt x="8213001" y="338582"/>
                </a:lnTo>
                <a:lnTo>
                  <a:pt x="8242948" y="363943"/>
                </a:lnTo>
                <a:lnTo>
                  <a:pt x="8270100" y="393014"/>
                </a:lnTo>
                <a:lnTo>
                  <a:pt x="8294510" y="426161"/>
                </a:lnTo>
                <a:lnTo>
                  <a:pt x="8316265" y="463727"/>
                </a:lnTo>
                <a:lnTo>
                  <a:pt x="8335429" y="506069"/>
                </a:lnTo>
                <a:lnTo>
                  <a:pt x="8352079" y="553529"/>
                </a:lnTo>
                <a:lnTo>
                  <a:pt x="8366290" y="606463"/>
                </a:lnTo>
                <a:lnTo>
                  <a:pt x="8378152" y="665226"/>
                </a:lnTo>
                <a:lnTo>
                  <a:pt x="8387372" y="715175"/>
                </a:lnTo>
                <a:lnTo>
                  <a:pt x="8395932" y="765098"/>
                </a:lnTo>
                <a:lnTo>
                  <a:pt x="8403818" y="815009"/>
                </a:lnTo>
                <a:lnTo>
                  <a:pt x="8411057" y="864920"/>
                </a:lnTo>
                <a:lnTo>
                  <a:pt x="8417674" y="914806"/>
                </a:lnTo>
                <a:lnTo>
                  <a:pt x="8423694" y="964704"/>
                </a:lnTo>
                <a:lnTo>
                  <a:pt x="8429117" y="1014590"/>
                </a:lnTo>
                <a:lnTo>
                  <a:pt x="8433994" y="1064475"/>
                </a:lnTo>
                <a:lnTo>
                  <a:pt x="8438312" y="1114361"/>
                </a:lnTo>
                <a:lnTo>
                  <a:pt x="8442109" y="1164234"/>
                </a:lnTo>
                <a:lnTo>
                  <a:pt x="8445411" y="1214132"/>
                </a:lnTo>
                <a:lnTo>
                  <a:pt x="8448218" y="1264018"/>
                </a:lnTo>
                <a:lnTo>
                  <a:pt x="8450555" y="1313916"/>
                </a:lnTo>
                <a:lnTo>
                  <a:pt x="8452460" y="1363814"/>
                </a:lnTo>
                <a:lnTo>
                  <a:pt x="8453933" y="1413738"/>
                </a:lnTo>
                <a:lnTo>
                  <a:pt x="8455000" y="1463662"/>
                </a:lnTo>
                <a:lnTo>
                  <a:pt x="8455685" y="1513598"/>
                </a:lnTo>
                <a:lnTo>
                  <a:pt x="8456003" y="1563560"/>
                </a:lnTo>
                <a:lnTo>
                  <a:pt x="8455965" y="1613535"/>
                </a:lnTo>
                <a:lnTo>
                  <a:pt x="8455609" y="1663522"/>
                </a:lnTo>
                <a:lnTo>
                  <a:pt x="8454949" y="1713534"/>
                </a:lnTo>
                <a:lnTo>
                  <a:pt x="8453996" y="1763572"/>
                </a:lnTo>
                <a:lnTo>
                  <a:pt x="8451317" y="1863712"/>
                </a:lnTo>
                <a:lnTo>
                  <a:pt x="8447722" y="1963966"/>
                </a:lnTo>
                <a:lnTo>
                  <a:pt x="8443392" y="2064334"/>
                </a:lnTo>
                <a:lnTo>
                  <a:pt x="8435823" y="2215159"/>
                </a:lnTo>
                <a:lnTo>
                  <a:pt x="8413801" y="2609977"/>
                </a:lnTo>
                <a:lnTo>
                  <a:pt x="8411946" y="2610332"/>
                </a:lnTo>
                <a:lnTo>
                  <a:pt x="8411946" y="2643276"/>
                </a:lnTo>
                <a:lnTo>
                  <a:pt x="8410461" y="2669971"/>
                </a:lnTo>
                <a:lnTo>
                  <a:pt x="8403704" y="2806154"/>
                </a:lnTo>
                <a:lnTo>
                  <a:pt x="8360613" y="2797683"/>
                </a:lnTo>
                <a:lnTo>
                  <a:pt x="8325828" y="2771648"/>
                </a:lnTo>
                <a:lnTo>
                  <a:pt x="8317725" y="2731693"/>
                </a:lnTo>
                <a:lnTo>
                  <a:pt x="8330679" y="2694521"/>
                </a:lnTo>
                <a:lnTo>
                  <a:pt x="8358873" y="2664231"/>
                </a:lnTo>
                <a:lnTo>
                  <a:pt x="8396491" y="2644889"/>
                </a:lnTo>
                <a:lnTo>
                  <a:pt x="8411946" y="2643276"/>
                </a:lnTo>
                <a:lnTo>
                  <a:pt x="8411946" y="2610332"/>
                </a:lnTo>
                <a:lnTo>
                  <a:pt x="8355063" y="2629674"/>
                </a:lnTo>
                <a:lnTo>
                  <a:pt x="8308594" y="2675788"/>
                </a:lnTo>
                <a:lnTo>
                  <a:pt x="8287271" y="2733294"/>
                </a:lnTo>
                <a:lnTo>
                  <a:pt x="8288185" y="2761983"/>
                </a:lnTo>
                <a:lnTo>
                  <a:pt x="8317535" y="2810548"/>
                </a:lnTo>
                <a:lnTo>
                  <a:pt x="8389328" y="2835783"/>
                </a:lnTo>
                <a:lnTo>
                  <a:pt x="8402333" y="2835897"/>
                </a:lnTo>
                <a:lnTo>
                  <a:pt x="8398586" y="2924518"/>
                </a:lnTo>
                <a:lnTo>
                  <a:pt x="8395017" y="3026778"/>
                </a:lnTo>
                <a:lnTo>
                  <a:pt x="8392376" y="3129305"/>
                </a:lnTo>
                <a:lnTo>
                  <a:pt x="8391436" y="3180677"/>
                </a:lnTo>
                <a:lnTo>
                  <a:pt x="8390788" y="3232112"/>
                </a:lnTo>
                <a:lnTo>
                  <a:pt x="8390445" y="3283635"/>
                </a:lnTo>
                <a:lnTo>
                  <a:pt x="8390445" y="3335236"/>
                </a:lnTo>
                <a:lnTo>
                  <a:pt x="8390776" y="3386899"/>
                </a:lnTo>
                <a:lnTo>
                  <a:pt x="8391487" y="3438652"/>
                </a:lnTo>
                <a:lnTo>
                  <a:pt x="8396338" y="3448240"/>
                </a:lnTo>
                <a:lnTo>
                  <a:pt x="8406625" y="3448050"/>
                </a:lnTo>
                <a:lnTo>
                  <a:pt x="8416772" y="3440442"/>
                </a:lnTo>
                <a:lnTo>
                  <a:pt x="8421205" y="3427730"/>
                </a:lnTo>
                <a:lnTo>
                  <a:pt x="8420519" y="3377666"/>
                </a:lnTo>
                <a:lnTo>
                  <a:pt x="8420201" y="3327577"/>
                </a:lnTo>
                <a:lnTo>
                  <a:pt x="8420227" y="3277463"/>
                </a:lnTo>
                <a:lnTo>
                  <a:pt x="8420570" y="3227336"/>
                </a:lnTo>
                <a:lnTo>
                  <a:pt x="8421230" y="3177184"/>
                </a:lnTo>
                <a:lnTo>
                  <a:pt x="8422170" y="3127019"/>
                </a:lnTo>
                <a:lnTo>
                  <a:pt x="8424837" y="3026638"/>
                </a:lnTo>
                <a:lnTo>
                  <a:pt x="8428406" y="2926181"/>
                </a:lnTo>
                <a:lnTo>
                  <a:pt x="8432305" y="2835452"/>
                </a:lnTo>
                <a:lnTo>
                  <a:pt x="8465922" y="2826588"/>
                </a:lnTo>
                <a:lnTo>
                  <a:pt x="8497037" y="2809075"/>
                </a:lnTo>
                <a:lnTo>
                  <a:pt x="8499970" y="2806319"/>
                </a:lnTo>
                <a:lnTo>
                  <a:pt x="8522157" y="2785516"/>
                </a:lnTo>
                <a:lnTo>
                  <a:pt x="8540432" y="2757830"/>
                </a:lnTo>
                <a:lnTo>
                  <a:pt x="8550973" y="2727922"/>
                </a:lnTo>
                <a:lnTo>
                  <a:pt x="8552891" y="2697721"/>
                </a:lnTo>
                <a:close/>
              </a:path>
              <a:path w="8620125" h="4561840">
                <a:moveTo>
                  <a:pt x="8619833" y="907669"/>
                </a:moveTo>
                <a:lnTo>
                  <a:pt x="8614486" y="856805"/>
                </a:lnTo>
                <a:lnTo>
                  <a:pt x="8607742" y="806018"/>
                </a:lnTo>
                <a:lnTo>
                  <a:pt x="8599449" y="755421"/>
                </a:lnTo>
                <a:lnTo>
                  <a:pt x="8589467" y="705142"/>
                </a:lnTo>
                <a:lnTo>
                  <a:pt x="8577631" y="655294"/>
                </a:lnTo>
                <a:lnTo>
                  <a:pt x="8563813" y="606005"/>
                </a:lnTo>
                <a:lnTo>
                  <a:pt x="8547849" y="557390"/>
                </a:lnTo>
                <a:lnTo>
                  <a:pt x="8529612" y="509574"/>
                </a:lnTo>
                <a:lnTo>
                  <a:pt x="8508949" y="462686"/>
                </a:lnTo>
                <a:lnTo>
                  <a:pt x="8485721" y="416814"/>
                </a:lnTo>
                <a:lnTo>
                  <a:pt x="8461731" y="375323"/>
                </a:lnTo>
                <a:lnTo>
                  <a:pt x="8434997" y="335191"/>
                </a:lnTo>
                <a:lnTo>
                  <a:pt x="8405647" y="296672"/>
                </a:lnTo>
                <a:lnTo>
                  <a:pt x="8373821" y="260007"/>
                </a:lnTo>
                <a:lnTo>
                  <a:pt x="8339671" y="225450"/>
                </a:lnTo>
                <a:lnTo>
                  <a:pt x="8303323" y="193243"/>
                </a:lnTo>
                <a:lnTo>
                  <a:pt x="8264919" y="163639"/>
                </a:lnTo>
                <a:lnTo>
                  <a:pt x="8224609" y="136893"/>
                </a:lnTo>
                <a:lnTo>
                  <a:pt x="8182534" y="113220"/>
                </a:lnTo>
                <a:lnTo>
                  <a:pt x="8138808" y="92900"/>
                </a:lnTo>
                <a:lnTo>
                  <a:pt x="8093596" y="76161"/>
                </a:lnTo>
                <a:lnTo>
                  <a:pt x="8047037" y="63246"/>
                </a:lnTo>
                <a:lnTo>
                  <a:pt x="7999260" y="54419"/>
                </a:lnTo>
                <a:lnTo>
                  <a:pt x="7950416" y="49911"/>
                </a:lnTo>
                <a:lnTo>
                  <a:pt x="7977568" y="37998"/>
                </a:lnTo>
                <a:lnTo>
                  <a:pt x="8005026" y="26543"/>
                </a:lnTo>
                <a:lnTo>
                  <a:pt x="8013293" y="18592"/>
                </a:lnTo>
                <a:lnTo>
                  <a:pt x="8013713" y="8178"/>
                </a:lnTo>
                <a:lnTo>
                  <a:pt x="8007667" y="317"/>
                </a:lnTo>
                <a:lnTo>
                  <a:pt x="7996517" y="0"/>
                </a:lnTo>
                <a:lnTo>
                  <a:pt x="7968450" y="11696"/>
                </a:lnTo>
                <a:lnTo>
                  <a:pt x="7913103" y="36766"/>
                </a:lnTo>
                <a:lnTo>
                  <a:pt x="7878445" y="57772"/>
                </a:lnTo>
                <a:lnTo>
                  <a:pt x="7877213" y="67424"/>
                </a:lnTo>
                <a:lnTo>
                  <a:pt x="7881137" y="75438"/>
                </a:lnTo>
                <a:lnTo>
                  <a:pt x="7891361" y="78740"/>
                </a:lnTo>
                <a:lnTo>
                  <a:pt x="7893520" y="78867"/>
                </a:lnTo>
                <a:lnTo>
                  <a:pt x="7895679" y="78613"/>
                </a:lnTo>
                <a:lnTo>
                  <a:pt x="7913141" y="89242"/>
                </a:lnTo>
                <a:lnTo>
                  <a:pt x="7929473" y="101434"/>
                </a:lnTo>
                <a:lnTo>
                  <a:pt x="7944586" y="115074"/>
                </a:lnTo>
                <a:lnTo>
                  <a:pt x="7958417" y="130048"/>
                </a:lnTo>
                <a:lnTo>
                  <a:pt x="7968577" y="135242"/>
                </a:lnTo>
                <a:lnTo>
                  <a:pt x="7978953" y="132168"/>
                </a:lnTo>
                <a:lnTo>
                  <a:pt x="7985087" y="123964"/>
                </a:lnTo>
                <a:lnTo>
                  <a:pt x="7982547" y="113792"/>
                </a:lnTo>
                <a:lnTo>
                  <a:pt x="7974228" y="104279"/>
                </a:lnTo>
                <a:lnTo>
                  <a:pt x="7965491" y="95161"/>
                </a:lnTo>
                <a:lnTo>
                  <a:pt x="7956321" y="86474"/>
                </a:lnTo>
                <a:lnTo>
                  <a:pt x="7946733" y="78232"/>
                </a:lnTo>
                <a:lnTo>
                  <a:pt x="7996733" y="84010"/>
                </a:lnTo>
                <a:lnTo>
                  <a:pt x="8044535" y="93357"/>
                </a:lnTo>
                <a:lnTo>
                  <a:pt x="8090128" y="106133"/>
                </a:lnTo>
                <a:lnTo>
                  <a:pt x="8133575" y="122161"/>
                </a:lnTo>
                <a:lnTo>
                  <a:pt x="8174863" y="141274"/>
                </a:lnTo>
                <a:lnTo>
                  <a:pt x="8214042" y="163296"/>
                </a:lnTo>
                <a:lnTo>
                  <a:pt x="8251139" y="188061"/>
                </a:lnTo>
                <a:lnTo>
                  <a:pt x="8286166" y="215404"/>
                </a:lnTo>
                <a:lnTo>
                  <a:pt x="8319160" y="245148"/>
                </a:lnTo>
                <a:lnTo>
                  <a:pt x="8350148" y="277126"/>
                </a:lnTo>
                <a:lnTo>
                  <a:pt x="8379155" y="311175"/>
                </a:lnTo>
                <a:lnTo>
                  <a:pt x="8406193" y="347129"/>
                </a:lnTo>
                <a:lnTo>
                  <a:pt x="8431314" y="384810"/>
                </a:lnTo>
                <a:lnTo>
                  <a:pt x="8454517" y="424053"/>
                </a:lnTo>
                <a:lnTo>
                  <a:pt x="8475840" y="464693"/>
                </a:lnTo>
                <a:lnTo>
                  <a:pt x="8495322" y="506552"/>
                </a:lnTo>
                <a:lnTo>
                  <a:pt x="8512962" y="549465"/>
                </a:lnTo>
                <a:lnTo>
                  <a:pt x="8528812" y="593267"/>
                </a:lnTo>
                <a:lnTo>
                  <a:pt x="8542884" y="637781"/>
                </a:lnTo>
                <a:lnTo>
                  <a:pt x="8555215" y="682840"/>
                </a:lnTo>
                <a:lnTo>
                  <a:pt x="8565807" y="728281"/>
                </a:lnTo>
                <a:lnTo>
                  <a:pt x="8574710" y="773938"/>
                </a:lnTo>
                <a:lnTo>
                  <a:pt x="8581949" y="819632"/>
                </a:lnTo>
                <a:lnTo>
                  <a:pt x="8587537" y="865200"/>
                </a:lnTo>
                <a:lnTo>
                  <a:pt x="8591512" y="910463"/>
                </a:lnTo>
                <a:lnTo>
                  <a:pt x="8596909" y="920343"/>
                </a:lnTo>
                <a:lnTo>
                  <a:pt x="8606955" y="922642"/>
                </a:lnTo>
                <a:lnTo>
                  <a:pt x="8616353" y="918171"/>
                </a:lnTo>
                <a:lnTo>
                  <a:pt x="8619833" y="907669"/>
                </a:lnTo>
                <a:close/>
              </a:path>
            </a:pathLst>
          </a:custGeom>
          <a:solidFill>
            <a:srgbClr val="2B3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1537" y="571118"/>
            <a:ext cx="3310254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0" spc="110" dirty="0">
                <a:latin typeface="Cambria"/>
                <a:cs typeface="Cambria"/>
              </a:rPr>
              <a:t>Air</a:t>
            </a:r>
            <a:r>
              <a:rPr sz="3350" b="0" spc="35" dirty="0">
                <a:latin typeface="Cambria"/>
                <a:cs typeface="Cambria"/>
              </a:rPr>
              <a:t> </a:t>
            </a:r>
            <a:r>
              <a:rPr sz="3350" b="0" spc="120" dirty="0">
                <a:latin typeface="Cambria"/>
                <a:cs typeface="Cambria"/>
              </a:rPr>
              <a:t>quality</a:t>
            </a:r>
            <a:r>
              <a:rPr sz="3350" b="0" dirty="0">
                <a:latin typeface="Cambria"/>
                <a:cs typeface="Cambria"/>
              </a:rPr>
              <a:t> </a:t>
            </a:r>
            <a:r>
              <a:rPr sz="3350" b="0" spc="150" dirty="0">
                <a:latin typeface="Cambria"/>
                <a:cs typeface="Cambria"/>
              </a:rPr>
              <a:t>index</a:t>
            </a:r>
            <a:endParaRPr sz="33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890" y="1397698"/>
            <a:ext cx="4080510" cy="2171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1150" marR="17780" indent="-286385">
              <a:lnSpc>
                <a:spcPct val="99900"/>
              </a:lnSpc>
              <a:spcBef>
                <a:spcPts val="130"/>
              </a:spcBef>
              <a:buFont typeface="Wingdings"/>
              <a:buChar char=""/>
              <a:tabLst>
                <a:tab pos="311785" algn="l"/>
              </a:tabLst>
            </a:pPr>
            <a:r>
              <a:rPr sz="1400" spc="30" dirty="0">
                <a:latin typeface="Arial MT"/>
                <a:cs typeface="Arial MT"/>
              </a:rPr>
              <a:t>It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measure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how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air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pollution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affects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one's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health </a:t>
            </a:r>
            <a:r>
              <a:rPr sz="1400" spc="-20" dirty="0">
                <a:latin typeface="Arial MT"/>
                <a:cs typeface="Arial MT"/>
              </a:rPr>
              <a:t>within </a:t>
            </a:r>
            <a:r>
              <a:rPr sz="1400" spc="15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short </a:t>
            </a:r>
            <a:r>
              <a:rPr sz="1400" dirty="0">
                <a:latin typeface="Arial MT"/>
                <a:cs typeface="Arial MT"/>
              </a:rPr>
              <a:t>time </a:t>
            </a:r>
            <a:r>
              <a:rPr sz="1400" spc="15" dirty="0">
                <a:latin typeface="Arial MT"/>
                <a:cs typeface="Arial MT"/>
              </a:rPr>
              <a:t>period.The </a:t>
            </a:r>
            <a:r>
              <a:rPr sz="1400" spc="-15" dirty="0">
                <a:latin typeface="Arial MT"/>
                <a:cs typeface="Arial MT"/>
              </a:rPr>
              <a:t>air </a:t>
            </a:r>
            <a:r>
              <a:rPr sz="1400" spc="-10" dirty="0">
                <a:latin typeface="Arial MT"/>
                <a:cs typeface="Arial MT"/>
              </a:rPr>
              <a:t>quality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index </a:t>
            </a:r>
            <a:r>
              <a:rPr sz="1400" spc="-5" dirty="0">
                <a:latin typeface="Arial MT"/>
                <a:cs typeface="Arial MT"/>
              </a:rPr>
              <a:t>is </a:t>
            </a:r>
            <a:r>
              <a:rPr sz="1400" spc="20" dirty="0">
                <a:latin typeface="Arial MT"/>
                <a:cs typeface="Arial MT"/>
              </a:rPr>
              <a:t>based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10" dirty="0">
                <a:latin typeface="Arial MT"/>
                <a:cs typeface="Arial MT"/>
              </a:rPr>
              <a:t>measurement </a:t>
            </a:r>
            <a:r>
              <a:rPr sz="1400" spc="25" dirty="0">
                <a:latin typeface="Arial MT"/>
                <a:cs typeface="Arial MT"/>
              </a:rPr>
              <a:t>of </a:t>
            </a:r>
            <a:r>
              <a:rPr sz="1400" spc="-10" dirty="0">
                <a:latin typeface="Arial MT"/>
                <a:cs typeface="Arial MT"/>
              </a:rPr>
              <a:t>particulate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(</a:t>
            </a:r>
            <a:r>
              <a:rPr sz="1400" spc="35" dirty="0">
                <a:latin typeface="Arial MT"/>
                <a:cs typeface="Arial MT"/>
              </a:rPr>
              <a:t>P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2</a:t>
            </a:r>
            <a:r>
              <a:rPr sz="1400" spc="-20" dirty="0">
                <a:latin typeface="Arial MT"/>
                <a:cs typeface="Arial MT"/>
              </a:rPr>
              <a:t>.</a:t>
            </a:r>
            <a:r>
              <a:rPr sz="1400" spc="15" dirty="0">
                <a:latin typeface="Arial MT"/>
                <a:cs typeface="Arial MT"/>
              </a:rPr>
              <a:t>5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 </a:t>
            </a:r>
            <a:r>
              <a:rPr sz="1400" spc="35" dirty="0">
                <a:latin typeface="Arial MT"/>
                <a:cs typeface="Arial MT"/>
              </a:rPr>
              <a:t>P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10</a:t>
            </a:r>
            <a:r>
              <a:rPr sz="1400" spc="-25" dirty="0">
                <a:latin typeface="Arial MT"/>
                <a:cs typeface="Arial MT"/>
              </a:rPr>
              <a:t>)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z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350" baseline="-18518" dirty="0">
                <a:latin typeface="Calibri"/>
                <a:cs typeface="Calibri"/>
              </a:rPr>
              <a:t>3 </a:t>
            </a:r>
            <a:r>
              <a:rPr sz="1350" spc="52" baseline="-18518" dirty="0">
                <a:latin typeface="Calibri"/>
                <a:cs typeface="Calibri"/>
              </a:rPr>
              <a:t> 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N</a:t>
            </a:r>
            <a:r>
              <a:rPr sz="1400" spc="20" dirty="0">
                <a:latin typeface="Arial MT"/>
                <a:cs typeface="Arial MT"/>
              </a:rPr>
              <a:t>O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350" baseline="-18518" dirty="0">
                <a:latin typeface="Calibri"/>
                <a:cs typeface="Calibri"/>
              </a:rPr>
              <a:t>2</a:t>
            </a:r>
            <a:endParaRPr sz="1350" baseline="-18518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45"/>
              </a:spcBef>
            </a:pPr>
            <a:r>
              <a:rPr sz="1400" spc="-20" dirty="0">
                <a:latin typeface="Arial MT"/>
                <a:cs typeface="Arial MT"/>
              </a:rPr>
              <a:t>,</a:t>
            </a:r>
            <a:r>
              <a:rPr sz="1400" spc="35" dirty="0">
                <a:latin typeface="Arial MT"/>
                <a:cs typeface="Arial MT"/>
              </a:rPr>
              <a:t>S</a:t>
            </a:r>
            <a:r>
              <a:rPr sz="1400" spc="20" dirty="0">
                <a:latin typeface="Arial MT"/>
                <a:cs typeface="Arial MT"/>
              </a:rPr>
              <a:t>O</a:t>
            </a:r>
            <a:r>
              <a:rPr sz="1400" spc="-225" dirty="0">
                <a:latin typeface="Arial MT"/>
                <a:cs typeface="Arial MT"/>
              </a:rPr>
              <a:t> </a:t>
            </a:r>
            <a:r>
              <a:rPr sz="1350" baseline="-18518" dirty="0">
                <a:latin typeface="Calibri"/>
                <a:cs typeface="Calibri"/>
              </a:rPr>
              <a:t>2 </a:t>
            </a:r>
            <a:r>
              <a:rPr sz="1350" spc="-60" baseline="-18518" dirty="0">
                <a:latin typeface="Calibri"/>
                <a:cs typeface="Calibri"/>
              </a:rPr>
              <a:t> </a:t>
            </a:r>
            <a:r>
              <a:rPr sz="1400" spc="-20" dirty="0">
                <a:latin typeface="Arial MT"/>
                <a:cs typeface="Arial MT"/>
              </a:rPr>
              <a:t>,</a:t>
            </a:r>
            <a:r>
              <a:rPr sz="1400" spc="35" dirty="0">
                <a:latin typeface="Arial MT"/>
                <a:cs typeface="Arial MT"/>
              </a:rPr>
              <a:t>C</a:t>
            </a:r>
            <a:r>
              <a:rPr sz="1400" spc="20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ese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5" dirty="0">
                <a:latin typeface="Arial MT"/>
                <a:cs typeface="Arial MT"/>
              </a:rPr>
              <a:t>n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osp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 MT"/>
              <a:cs typeface="Arial MT"/>
            </a:endParaRPr>
          </a:p>
          <a:p>
            <a:pPr marL="311150" marR="234950" indent="-286385">
              <a:lnSpc>
                <a:spcPct val="99900"/>
              </a:lnSpc>
              <a:buFont typeface="Wingdings"/>
              <a:buChar char=""/>
              <a:tabLst>
                <a:tab pos="311785" algn="l"/>
              </a:tabLst>
            </a:pPr>
            <a:r>
              <a:rPr sz="1400" spc="30" dirty="0">
                <a:latin typeface="Arial MT"/>
                <a:cs typeface="Arial MT"/>
              </a:rPr>
              <a:t>Poor </a:t>
            </a:r>
            <a:r>
              <a:rPr sz="1400" spc="-10" dirty="0">
                <a:latin typeface="Arial MT"/>
                <a:cs typeface="Arial MT"/>
              </a:rPr>
              <a:t>quality </a:t>
            </a:r>
            <a:r>
              <a:rPr sz="1400" spc="25" dirty="0">
                <a:latin typeface="Arial MT"/>
                <a:cs typeface="Arial MT"/>
              </a:rPr>
              <a:t>of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25" dirty="0">
                <a:latin typeface="Arial MT"/>
                <a:cs typeface="Arial MT"/>
              </a:rPr>
              <a:t>AQI </a:t>
            </a:r>
            <a:r>
              <a:rPr sz="1400" spc="5" dirty="0">
                <a:latin typeface="Arial MT"/>
                <a:cs typeface="Arial MT"/>
              </a:rPr>
              <a:t>can </a:t>
            </a:r>
            <a:r>
              <a:rPr sz="1400" dirty="0">
                <a:latin typeface="Arial MT"/>
                <a:cs typeface="Arial MT"/>
              </a:rPr>
              <a:t>lead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various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ob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li</a:t>
            </a:r>
            <a:r>
              <a:rPr sz="1400" spc="-30" dirty="0">
                <a:latin typeface="Arial MT"/>
                <a:cs typeface="Arial MT"/>
              </a:rPr>
              <a:t>k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un</a:t>
            </a:r>
            <a:r>
              <a:rPr sz="1400" spc="15" dirty="0">
                <a:latin typeface="Arial MT"/>
                <a:cs typeface="Arial MT"/>
              </a:rPr>
              <a:t>g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,  </a:t>
            </a:r>
            <a:r>
              <a:rPr sz="1400" spc="45" dirty="0">
                <a:latin typeface="Arial MT"/>
                <a:cs typeface="Arial MT"/>
              </a:rPr>
              <a:t>b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15" dirty="0">
                <a:latin typeface="Arial MT"/>
                <a:cs typeface="Arial MT"/>
              </a:rPr>
              <a:t>o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au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li</a:t>
            </a:r>
            <a:r>
              <a:rPr sz="1400" spc="-30" dirty="0">
                <a:latin typeface="Arial MT"/>
                <a:cs typeface="Arial MT"/>
              </a:rPr>
              <a:t>k</a:t>
            </a:r>
            <a:r>
              <a:rPr sz="1400" spc="10" dirty="0">
                <a:latin typeface="Arial MT"/>
                <a:cs typeface="Arial MT"/>
              </a:rPr>
              <a:t>e  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y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5" dirty="0">
                <a:latin typeface="Arial MT"/>
                <a:cs typeface="Arial MT"/>
              </a:rPr>
              <a:t>rr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 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va</a:t>
            </a:r>
            <a:r>
              <a:rPr sz="1400" spc="40" dirty="0">
                <a:latin typeface="Arial MT"/>
                <a:cs typeface="Arial MT"/>
              </a:rPr>
              <a:t>sc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ss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76725" y="581025"/>
            <a:ext cx="4162425" cy="4086225"/>
            <a:chOff x="4276725" y="581025"/>
            <a:chExt cx="4162425" cy="40862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6350" y="1257300"/>
              <a:ext cx="2657475" cy="19526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21781" y="4124325"/>
              <a:ext cx="212725" cy="280035"/>
            </a:xfrm>
            <a:custGeom>
              <a:avLst/>
              <a:gdLst/>
              <a:ahLst/>
              <a:cxnLst/>
              <a:rect l="l" t="t" r="r" b="b"/>
              <a:pathLst>
                <a:path w="212725" h="280035">
                  <a:moveTo>
                    <a:pt x="212568" y="0"/>
                  </a:moveTo>
                  <a:lnTo>
                    <a:pt x="53310" y="88201"/>
                  </a:lnTo>
                  <a:lnTo>
                    <a:pt x="21609" y="114851"/>
                  </a:lnTo>
                  <a:lnTo>
                    <a:pt x="0" y="165019"/>
                  </a:lnTo>
                  <a:lnTo>
                    <a:pt x="2811" y="204266"/>
                  </a:lnTo>
                  <a:lnTo>
                    <a:pt x="20649" y="239714"/>
                  </a:lnTo>
                  <a:lnTo>
                    <a:pt x="52167" y="266788"/>
                  </a:lnTo>
                  <a:lnTo>
                    <a:pt x="92438" y="279833"/>
                  </a:lnTo>
                  <a:lnTo>
                    <a:pt x="133351" y="277061"/>
                  </a:lnTo>
                  <a:lnTo>
                    <a:pt x="170217" y="259704"/>
                  </a:lnTo>
                  <a:lnTo>
                    <a:pt x="198344" y="228993"/>
                  </a:lnTo>
                  <a:lnTo>
                    <a:pt x="211703" y="190163"/>
                  </a:lnTo>
                  <a:lnTo>
                    <a:pt x="212568" y="176949"/>
                  </a:lnTo>
                  <a:lnTo>
                    <a:pt x="212568" y="0"/>
                  </a:lnTo>
                  <a:close/>
                </a:path>
              </a:pathLst>
            </a:custGeom>
            <a:solidFill>
              <a:srgbClr val="809D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4350" y="3835140"/>
              <a:ext cx="203835" cy="289560"/>
            </a:xfrm>
            <a:custGeom>
              <a:avLst/>
              <a:gdLst/>
              <a:ahLst/>
              <a:cxnLst/>
              <a:rect l="l" t="t" r="r" b="b"/>
              <a:pathLst>
                <a:path w="203834" h="289560">
                  <a:moveTo>
                    <a:pt x="114655" y="0"/>
                  </a:moveTo>
                  <a:lnTo>
                    <a:pt x="75612" y="2851"/>
                  </a:lnTo>
                  <a:lnTo>
                    <a:pt x="40451" y="20641"/>
                  </a:lnTo>
                  <a:lnTo>
                    <a:pt x="13589" y="52240"/>
                  </a:lnTo>
                  <a:lnTo>
                    <a:pt x="819" y="92318"/>
                  </a:lnTo>
                  <a:lnTo>
                    <a:pt x="0" y="105961"/>
                  </a:lnTo>
                  <a:lnTo>
                    <a:pt x="0" y="289184"/>
                  </a:lnTo>
                  <a:lnTo>
                    <a:pt x="152526" y="197579"/>
                  </a:lnTo>
                  <a:lnTo>
                    <a:pt x="182816" y="170534"/>
                  </a:lnTo>
                  <a:lnTo>
                    <a:pt x="203721" y="118510"/>
                  </a:lnTo>
                  <a:lnTo>
                    <a:pt x="200961" y="77829"/>
                  </a:lnTo>
                  <a:lnTo>
                    <a:pt x="183699" y="41174"/>
                  </a:lnTo>
                  <a:lnTo>
                    <a:pt x="153161" y="13213"/>
                  </a:lnTo>
                  <a:lnTo>
                    <a:pt x="114655" y="0"/>
                  </a:lnTo>
                  <a:close/>
                </a:path>
              </a:pathLst>
            </a:custGeom>
            <a:solidFill>
              <a:srgbClr val="51C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34350" y="4019550"/>
              <a:ext cx="304800" cy="200025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203326" y="0"/>
                  </a:moveTo>
                  <a:lnTo>
                    <a:pt x="163643" y="7875"/>
                  </a:lnTo>
                  <a:lnTo>
                    <a:pt x="0" y="100279"/>
                  </a:lnTo>
                  <a:lnTo>
                    <a:pt x="151892" y="186156"/>
                  </a:lnTo>
                  <a:lnTo>
                    <a:pt x="163691" y="192165"/>
                  </a:lnTo>
                  <a:lnTo>
                    <a:pt x="176180" y="196491"/>
                  </a:lnTo>
                  <a:lnTo>
                    <a:pt x="189432" y="199133"/>
                  </a:lnTo>
                  <a:lnTo>
                    <a:pt x="203326" y="200025"/>
                  </a:lnTo>
                  <a:lnTo>
                    <a:pt x="242781" y="192149"/>
                  </a:lnTo>
                  <a:lnTo>
                    <a:pt x="275018" y="170754"/>
                  </a:lnTo>
                  <a:lnTo>
                    <a:pt x="296802" y="139042"/>
                  </a:lnTo>
                  <a:lnTo>
                    <a:pt x="304800" y="100279"/>
                  </a:lnTo>
                  <a:lnTo>
                    <a:pt x="296802" y="61207"/>
                  </a:lnTo>
                  <a:lnTo>
                    <a:pt x="275018" y="29337"/>
                  </a:lnTo>
                  <a:lnTo>
                    <a:pt x="242756" y="7867"/>
                  </a:lnTo>
                  <a:lnTo>
                    <a:pt x="203326" y="0"/>
                  </a:lnTo>
                  <a:close/>
                </a:path>
              </a:pathLst>
            </a:custGeom>
            <a:solidFill>
              <a:srgbClr val="5DD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34350" y="4124325"/>
              <a:ext cx="203835" cy="280035"/>
            </a:xfrm>
            <a:custGeom>
              <a:avLst/>
              <a:gdLst/>
              <a:ahLst/>
              <a:cxnLst/>
              <a:rect l="l" t="t" r="r" b="b"/>
              <a:pathLst>
                <a:path w="203834" h="280035">
                  <a:moveTo>
                    <a:pt x="0" y="0"/>
                  </a:moveTo>
                  <a:lnTo>
                    <a:pt x="0" y="176949"/>
                  </a:lnTo>
                  <a:lnTo>
                    <a:pt x="819" y="190163"/>
                  </a:lnTo>
                  <a:lnTo>
                    <a:pt x="13589" y="228993"/>
                  </a:lnTo>
                  <a:lnTo>
                    <a:pt x="40451" y="259704"/>
                  </a:lnTo>
                  <a:lnTo>
                    <a:pt x="75612" y="277061"/>
                  </a:lnTo>
                  <a:lnTo>
                    <a:pt x="114655" y="279833"/>
                  </a:lnTo>
                  <a:lnTo>
                    <a:pt x="153161" y="266788"/>
                  </a:lnTo>
                  <a:lnTo>
                    <a:pt x="183699" y="239714"/>
                  </a:lnTo>
                  <a:lnTo>
                    <a:pt x="200961" y="204266"/>
                  </a:lnTo>
                  <a:lnTo>
                    <a:pt x="203721" y="165019"/>
                  </a:lnTo>
                  <a:lnTo>
                    <a:pt x="190753" y="126542"/>
                  </a:lnTo>
                  <a:lnTo>
                    <a:pt x="163607" y="95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A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20025" y="4019550"/>
              <a:ext cx="314325" cy="200025"/>
            </a:xfrm>
            <a:custGeom>
              <a:avLst/>
              <a:gdLst/>
              <a:ahLst/>
              <a:cxnLst/>
              <a:rect l="l" t="t" r="r" b="b"/>
              <a:pathLst>
                <a:path w="314325" h="200025">
                  <a:moveTo>
                    <a:pt x="104901" y="0"/>
                  </a:moveTo>
                  <a:lnTo>
                    <a:pt x="64012" y="7875"/>
                  </a:lnTo>
                  <a:lnTo>
                    <a:pt x="30686" y="29337"/>
                  </a:lnTo>
                  <a:lnTo>
                    <a:pt x="8229" y="61207"/>
                  </a:lnTo>
                  <a:lnTo>
                    <a:pt x="0" y="100279"/>
                  </a:lnTo>
                  <a:lnTo>
                    <a:pt x="8229" y="139042"/>
                  </a:lnTo>
                  <a:lnTo>
                    <a:pt x="30686" y="170754"/>
                  </a:lnTo>
                  <a:lnTo>
                    <a:pt x="64025" y="192165"/>
                  </a:lnTo>
                  <a:lnTo>
                    <a:pt x="104901" y="200025"/>
                  </a:lnTo>
                  <a:lnTo>
                    <a:pt x="119036" y="199133"/>
                  </a:lnTo>
                  <a:lnTo>
                    <a:pt x="132730" y="196491"/>
                  </a:lnTo>
                  <a:lnTo>
                    <a:pt x="145782" y="192149"/>
                  </a:lnTo>
                  <a:lnTo>
                    <a:pt x="157988" y="186156"/>
                  </a:lnTo>
                  <a:lnTo>
                    <a:pt x="314325" y="100279"/>
                  </a:lnTo>
                  <a:lnTo>
                    <a:pt x="157988" y="13868"/>
                  </a:lnTo>
                  <a:lnTo>
                    <a:pt x="145757" y="7867"/>
                  </a:lnTo>
                  <a:lnTo>
                    <a:pt x="132730" y="3533"/>
                  </a:lnTo>
                  <a:lnTo>
                    <a:pt x="119036" y="891"/>
                  </a:lnTo>
                  <a:lnTo>
                    <a:pt x="104901" y="0"/>
                  </a:lnTo>
                  <a:close/>
                </a:path>
              </a:pathLst>
            </a:custGeom>
            <a:solidFill>
              <a:srgbClr val="586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21781" y="3835140"/>
              <a:ext cx="212725" cy="289560"/>
            </a:xfrm>
            <a:custGeom>
              <a:avLst/>
              <a:gdLst/>
              <a:ahLst/>
              <a:cxnLst/>
              <a:rect l="l" t="t" r="r" b="b"/>
              <a:pathLst>
                <a:path w="212725" h="289560">
                  <a:moveTo>
                    <a:pt x="92438" y="0"/>
                  </a:moveTo>
                  <a:lnTo>
                    <a:pt x="52167" y="13213"/>
                  </a:lnTo>
                  <a:lnTo>
                    <a:pt x="20649" y="41174"/>
                  </a:lnTo>
                  <a:lnTo>
                    <a:pt x="2811" y="77829"/>
                  </a:lnTo>
                  <a:lnTo>
                    <a:pt x="0" y="118510"/>
                  </a:lnTo>
                  <a:lnTo>
                    <a:pt x="13559" y="158552"/>
                  </a:lnTo>
                  <a:lnTo>
                    <a:pt x="41759" y="190047"/>
                  </a:lnTo>
                  <a:lnTo>
                    <a:pt x="212568" y="289184"/>
                  </a:lnTo>
                  <a:lnTo>
                    <a:pt x="212568" y="105961"/>
                  </a:lnTo>
                  <a:lnTo>
                    <a:pt x="204638" y="65247"/>
                  </a:lnTo>
                  <a:lnTo>
                    <a:pt x="170217" y="20641"/>
                  </a:lnTo>
                  <a:lnTo>
                    <a:pt x="133351" y="2851"/>
                  </a:lnTo>
                  <a:lnTo>
                    <a:pt x="92438" y="0"/>
                  </a:lnTo>
                  <a:close/>
                </a:path>
              </a:pathLst>
            </a:custGeom>
            <a:solidFill>
              <a:srgbClr val="ADE1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6725" y="581025"/>
              <a:ext cx="1076325" cy="609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3525" y="2971800"/>
              <a:ext cx="2143125" cy="169545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3</a:t>
            </a:fld>
            <a:endParaRPr spc="-37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50" y="333375"/>
            <a:ext cx="8670337" cy="45336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1537" y="685736"/>
            <a:ext cx="613537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0" spc="210" dirty="0">
                <a:latin typeface="Cambria"/>
                <a:cs typeface="Cambria"/>
              </a:rPr>
              <a:t>P</a:t>
            </a:r>
            <a:r>
              <a:rPr sz="2000" b="0" spc="340" dirty="0">
                <a:latin typeface="Cambria"/>
                <a:cs typeface="Cambria"/>
              </a:rPr>
              <a:t>O</a:t>
            </a:r>
            <a:r>
              <a:rPr sz="2000" b="0" spc="120" dirty="0">
                <a:latin typeface="Cambria"/>
                <a:cs typeface="Cambria"/>
              </a:rPr>
              <a:t>L</a:t>
            </a:r>
            <a:r>
              <a:rPr sz="2000" b="0" spc="50" dirty="0">
                <a:latin typeface="Cambria"/>
                <a:cs typeface="Cambria"/>
              </a:rPr>
              <a:t>L</a:t>
            </a:r>
            <a:r>
              <a:rPr sz="2000" b="0" spc="200" dirty="0">
                <a:latin typeface="Cambria"/>
                <a:cs typeface="Cambria"/>
              </a:rPr>
              <a:t>U</a:t>
            </a:r>
            <a:r>
              <a:rPr sz="2000" b="0" spc="165" dirty="0">
                <a:latin typeface="Cambria"/>
                <a:cs typeface="Cambria"/>
              </a:rPr>
              <a:t>T</a:t>
            </a:r>
            <a:r>
              <a:rPr sz="2000" b="0" spc="20" dirty="0">
                <a:latin typeface="Cambria"/>
                <a:cs typeface="Cambria"/>
              </a:rPr>
              <a:t>I</a:t>
            </a:r>
            <a:r>
              <a:rPr sz="2000" b="0" spc="265" dirty="0">
                <a:latin typeface="Cambria"/>
                <a:cs typeface="Cambria"/>
              </a:rPr>
              <a:t>O</a:t>
            </a:r>
            <a:r>
              <a:rPr sz="2000" b="0" spc="135" dirty="0">
                <a:latin typeface="Cambria"/>
                <a:cs typeface="Cambria"/>
              </a:rPr>
              <a:t>N</a:t>
            </a:r>
            <a:r>
              <a:rPr sz="2000" b="0" spc="-65" dirty="0">
                <a:latin typeface="Cambria"/>
                <a:cs typeface="Cambria"/>
              </a:rPr>
              <a:t> </a:t>
            </a:r>
            <a:r>
              <a:rPr sz="2000" b="0" spc="195" dirty="0">
                <a:latin typeface="Cambria"/>
                <a:cs typeface="Cambria"/>
              </a:rPr>
              <a:t>L</a:t>
            </a:r>
            <a:r>
              <a:rPr sz="2000" b="0" spc="120" dirty="0">
                <a:latin typeface="Cambria"/>
                <a:cs typeface="Cambria"/>
              </a:rPr>
              <a:t>E</a:t>
            </a:r>
            <a:r>
              <a:rPr sz="2000" b="0" spc="215" dirty="0">
                <a:latin typeface="Cambria"/>
                <a:cs typeface="Cambria"/>
              </a:rPr>
              <a:t>V</a:t>
            </a:r>
            <a:r>
              <a:rPr sz="2000" b="0" spc="50" dirty="0">
                <a:latin typeface="Cambria"/>
                <a:cs typeface="Cambria"/>
              </a:rPr>
              <a:t>E</a:t>
            </a:r>
            <a:r>
              <a:rPr sz="2000" b="0" spc="120" dirty="0">
                <a:latin typeface="Cambria"/>
                <a:cs typeface="Cambria"/>
              </a:rPr>
              <a:t>L</a:t>
            </a:r>
            <a:r>
              <a:rPr sz="2000" b="0" spc="125" dirty="0">
                <a:latin typeface="Cambria"/>
                <a:cs typeface="Cambria"/>
              </a:rPr>
              <a:t>S</a:t>
            </a:r>
            <a:r>
              <a:rPr sz="2000" b="0" spc="-60" dirty="0">
                <a:latin typeface="Cambria"/>
                <a:cs typeface="Cambria"/>
              </a:rPr>
              <a:t> </a:t>
            </a:r>
            <a:r>
              <a:rPr sz="2000" b="0" spc="250" dirty="0">
                <a:latin typeface="Cambria"/>
                <a:cs typeface="Cambria"/>
              </a:rPr>
              <a:t>A</a:t>
            </a:r>
            <a:r>
              <a:rPr sz="2000" b="0" spc="155" dirty="0">
                <a:latin typeface="Cambria"/>
                <a:cs typeface="Cambria"/>
              </a:rPr>
              <a:t>ND</a:t>
            </a:r>
            <a:r>
              <a:rPr sz="2000" b="0" spc="-65" dirty="0">
                <a:latin typeface="Cambria"/>
                <a:cs typeface="Cambria"/>
              </a:rPr>
              <a:t> </a:t>
            </a:r>
            <a:r>
              <a:rPr sz="2000" b="0" spc="270" dirty="0">
                <a:latin typeface="Cambria"/>
                <a:cs typeface="Cambria"/>
              </a:rPr>
              <a:t>H</a:t>
            </a:r>
            <a:r>
              <a:rPr sz="2000" b="0" spc="120" dirty="0">
                <a:latin typeface="Cambria"/>
                <a:cs typeface="Cambria"/>
              </a:rPr>
              <a:t>E</a:t>
            </a:r>
            <a:r>
              <a:rPr sz="2000" b="0" spc="175" dirty="0">
                <a:latin typeface="Cambria"/>
                <a:cs typeface="Cambria"/>
              </a:rPr>
              <a:t>A</a:t>
            </a:r>
            <a:r>
              <a:rPr sz="2000" b="0" spc="120" dirty="0">
                <a:latin typeface="Cambria"/>
                <a:cs typeface="Cambria"/>
              </a:rPr>
              <a:t>L</a:t>
            </a:r>
            <a:r>
              <a:rPr sz="2000" b="0" spc="160" dirty="0">
                <a:latin typeface="Cambria"/>
                <a:cs typeface="Cambria"/>
              </a:rPr>
              <a:t>T</a:t>
            </a:r>
            <a:r>
              <a:rPr sz="2000" b="0" spc="165" dirty="0">
                <a:latin typeface="Cambria"/>
                <a:cs typeface="Cambria"/>
              </a:rPr>
              <a:t>H</a:t>
            </a:r>
            <a:r>
              <a:rPr sz="2000" b="0" spc="-105" dirty="0">
                <a:latin typeface="Cambria"/>
                <a:cs typeface="Cambria"/>
              </a:rPr>
              <a:t> </a:t>
            </a:r>
            <a:r>
              <a:rPr sz="2000" b="0" spc="125" dirty="0">
                <a:latin typeface="Cambria"/>
                <a:cs typeface="Cambria"/>
              </a:rPr>
              <a:t>B</a:t>
            </a:r>
            <a:r>
              <a:rPr sz="2000" b="0" spc="180" dirty="0">
                <a:latin typeface="Cambria"/>
                <a:cs typeface="Cambria"/>
              </a:rPr>
              <a:t>R</a:t>
            </a:r>
            <a:r>
              <a:rPr sz="2000" b="0" spc="120" dirty="0">
                <a:latin typeface="Cambria"/>
                <a:cs typeface="Cambria"/>
              </a:rPr>
              <a:t>E</a:t>
            </a:r>
            <a:r>
              <a:rPr sz="2000" b="0" spc="100" dirty="0">
                <a:latin typeface="Cambria"/>
                <a:cs typeface="Cambria"/>
              </a:rPr>
              <a:t>A</a:t>
            </a:r>
            <a:r>
              <a:rPr sz="2000" b="0" spc="85" dirty="0">
                <a:latin typeface="Cambria"/>
                <a:cs typeface="Cambria"/>
              </a:rPr>
              <a:t>K</a:t>
            </a:r>
            <a:r>
              <a:rPr sz="2000" b="0" spc="135" dirty="0">
                <a:latin typeface="Cambria"/>
                <a:cs typeface="Cambria"/>
              </a:rPr>
              <a:t>P</a:t>
            </a:r>
            <a:r>
              <a:rPr sz="2000" b="0" spc="190" dirty="0">
                <a:latin typeface="Cambria"/>
                <a:cs typeface="Cambria"/>
              </a:rPr>
              <a:t>O</a:t>
            </a:r>
            <a:r>
              <a:rPr sz="2000" b="0" spc="95" dirty="0">
                <a:latin typeface="Cambria"/>
                <a:cs typeface="Cambria"/>
              </a:rPr>
              <a:t>I</a:t>
            </a:r>
            <a:r>
              <a:rPr sz="2000" b="0" spc="170" dirty="0">
                <a:latin typeface="Cambria"/>
                <a:cs typeface="Cambria"/>
              </a:rPr>
              <a:t>N</a:t>
            </a:r>
            <a:r>
              <a:rPr sz="2000" b="0" spc="130" dirty="0">
                <a:latin typeface="Cambria"/>
                <a:cs typeface="Cambria"/>
              </a:rPr>
              <a:t>T</a:t>
            </a:r>
            <a:r>
              <a:rPr sz="2000" b="0" spc="125" dirty="0">
                <a:latin typeface="Cambria"/>
                <a:cs typeface="Cambria"/>
              </a:rPr>
              <a:t>S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00600" y="1181036"/>
            <a:ext cx="4152900" cy="3962400"/>
            <a:chOff x="4800600" y="1181036"/>
            <a:chExt cx="4152900" cy="39624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1181036"/>
              <a:ext cx="2862326" cy="35005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1526" y="3746427"/>
              <a:ext cx="1561846" cy="1397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04544" y="1431607"/>
            <a:ext cx="3816985" cy="3020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90805" indent="-286385">
              <a:lnSpc>
                <a:spcPct val="102800"/>
              </a:lnSpc>
              <a:spcBef>
                <a:spcPts val="80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5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30" dirty="0">
                <a:latin typeface="Arial MT"/>
                <a:cs typeface="Arial MT"/>
              </a:rPr>
              <a:t>va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AQ</a:t>
            </a:r>
            <a:r>
              <a:rPr sz="1400" spc="5" dirty="0">
                <a:latin typeface="Arial MT"/>
                <a:cs typeface="Arial MT"/>
              </a:rPr>
              <a:t>I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 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0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5" dirty="0">
                <a:latin typeface="Arial MT"/>
                <a:cs typeface="Arial MT"/>
              </a:rPr>
              <a:t>o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50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t  indicates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air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quality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good.</a:t>
            </a:r>
            <a:endParaRPr sz="1400">
              <a:latin typeface="Arial MT"/>
              <a:cs typeface="Arial MT"/>
            </a:endParaRPr>
          </a:p>
          <a:p>
            <a:pPr marL="298450" marR="5080" indent="-286385">
              <a:lnSpc>
                <a:spcPts val="1650"/>
              </a:lnSpc>
              <a:spcBef>
                <a:spcPts val="50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5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30" dirty="0">
                <a:latin typeface="Arial MT"/>
                <a:cs typeface="Arial MT"/>
              </a:rPr>
              <a:t>va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AQ</a:t>
            </a:r>
            <a:r>
              <a:rPr sz="1400" spc="5" dirty="0">
                <a:latin typeface="Arial MT"/>
                <a:cs typeface="Arial MT"/>
              </a:rPr>
              <a:t>I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 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5</a:t>
            </a:r>
            <a:r>
              <a:rPr sz="1400" spc="15" dirty="0">
                <a:latin typeface="Arial MT"/>
                <a:cs typeface="Arial MT"/>
              </a:rPr>
              <a:t>1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5" dirty="0">
                <a:latin typeface="Arial MT"/>
                <a:cs typeface="Arial MT"/>
              </a:rPr>
              <a:t>o </a:t>
            </a:r>
            <a:r>
              <a:rPr sz="1400" spc="45" dirty="0">
                <a:latin typeface="Arial MT"/>
                <a:cs typeface="Arial MT"/>
              </a:rPr>
              <a:t>100</a:t>
            </a:r>
            <a:r>
              <a:rPr sz="1400" spc="5" dirty="0">
                <a:latin typeface="Arial MT"/>
                <a:cs typeface="Arial MT"/>
              </a:rPr>
              <a:t>, 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indicates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air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quality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satisfactory.</a:t>
            </a:r>
            <a:endParaRPr sz="1400">
              <a:latin typeface="Arial MT"/>
              <a:cs typeface="Arial MT"/>
            </a:endParaRPr>
          </a:p>
          <a:p>
            <a:pPr marL="298450" marR="41275" indent="-286385">
              <a:lnSpc>
                <a:spcPts val="1650"/>
              </a:lnSpc>
              <a:spcBef>
                <a:spcPts val="8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5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30" dirty="0">
                <a:latin typeface="Arial MT"/>
                <a:cs typeface="Arial MT"/>
              </a:rPr>
              <a:t>va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AQ</a:t>
            </a:r>
            <a:r>
              <a:rPr sz="1400" spc="5" dirty="0">
                <a:latin typeface="Arial MT"/>
                <a:cs typeface="Arial MT"/>
              </a:rPr>
              <a:t>I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 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10</a:t>
            </a:r>
            <a:r>
              <a:rPr sz="1400" spc="15" dirty="0">
                <a:latin typeface="Arial MT"/>
                <a:cs typeface="Arial MT"/>
              </a:rPr>
              <a:t>1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0" dirty="0">
                <a:latin typeface="Arial MT"/>
                <a:cs typeface="Arial MT"/>
              </a:rPr>
              <a:t>o  </a:t>
            </a:r>
            <a:r>
              <a:rPr sz="1400" spc="45" dirty="0">
                <a:latin typeface="Arial MT"/>
                <a:cs typeface="Arial MT"/>
              </a:rPr>
              <a:t>200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q</a:t>
            </a:r>
            <a:r>
              <a:rPr sz="1400" spc="-30" dirty="0">
                <a:latin typeface="Arial MT"/>
                <a:cs typeface="Arial MT"/>
              </a:rPr>
              <a:t>ua</a:t>
            </a:r>
            <a:r>
              <a:rPr sz="1400" spc="-15" dirty="0">
                <a:latin typeface="Arial MT"/>
                <a:cs typeface="Arial MT"/>
              </a:rPr>
              <a:t>li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ode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10" dirty="0">
                <a:latin typeface="Arial MT"/>
                <a:cs typeface="Arial MT"/>
              </a:rPr>
              <a:t>y</a:t>
            </a:r>
            <a:endParaRPr sz="1400">
              <a:latin typeface="Arial MT"/>
              <a:cs typeface="Arial MT"/>
            </a:endParaRPr>
          </a:p>
          <a:p>
            <a:pPr marL="298450">
              <a:lnSpc>
                <a:spcPts val="1664"/>
              </a:lnSpc>
            </a:pPr>
            <a:r>
              <a:rPr sz="1400" spc="10" dirty="0">
                <a:latin typeface="Arial MT"/>
                <a:cs typeface="Arial MT"/>
              </a:rPr>
              <a:t>polluted.</a:t>
            </a:r>
            <a:endParaRPr sz="1400">
              <a:latin typeface="Arial MT"/>
              <a:cs typeface="Arial MT"/>
            </a:endParaRPr>
          </a:p>
          <a:p>
            <a:pPr marL="298450" marR="326390" indent="-286385">
              <a:lnSpc>
                <a:spcPts val="1660"/>
              </a:lnSpc>
              <a:spcBef>
                <a:spcPts val="5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5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30" dirty="0">
                <a:latin typeface="Arial MT"/>
                <a:cs typeface="Arial MT"/>
              </a:rPr>
              <a:t>va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AQ</a:t>
            </a:r>
            <a:r>
              <a:rPr sz="1400" spc="5" dirty="0">
                <a:latin typeface="Arial MT"/>
                <a:cs typeface="Arial MT"/>
              </a:rPr>
              <a:t>I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 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20</a:t>
            </a:r>
            <a:r>
              <a:rPr sz="1400" spc="15" dirty="0">
                <a:latin typeface="Arial MT"/>
                <a:cs typeface="Arial MT"/>
              </a:rPr>
              <a:t>1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0" dirty="0">
                <a:latin typeface="Arial MT"/>
                <a:cs typeface="Arial MT"/>
              </a:rPr>
              <a:t>o  </a:t>
            </a:r>
            <a:r>
              <a:rPr sz="1400" spc="45" dirty="0">
                <a:latin typeface="Arial MT"/>
                <a:cs typeface="Arial MT"/>
              </a:rPr>
              <a:t>300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q</a:t>
            </a:r>
            <a:r>
              <a:rPr sz="1400" spc="-30" dirty="0">
                <a:latin typeface="Arial MT"/>
                <a:cs typeface="Arial MT"/>
              </a:rPr>
              <a:t>ua</a:t>
            </a:r>
            <a:r>
              <a:rPr sz="1400" spc="-15" dirty="0">
                <a:latin typeface="Arial MT"/>
                <a:cs typeface="Arial MT"/>
              </a:rPr>
              <a:t>li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poo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298450" marR="137795" indent="-286385">
              <a:lnSpc>
                <a:spcPts val="1650"/>
              </a:lnSpc>
              <a:spcBef>
                <a:spcPts val="70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5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30" dirty="0">
                <a:latin typeface="Arial MT"/>
                <a:cs typeface="Arial MT"/>
              </a:rPr>
              <a:t>va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AQ</a:t>
            </a:r>
            <a:r>
              <a:rPr sz="1400" spc="5" dirty="0">
                <a:latin typeface="Arial MT"/>
                <a:cs typeface="Arial MT"/>
              </a:rPr>
              <a:t>I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 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30</a:t>
            </a:r>
            <a:r>
              <a:rPr sz="1400" spc="15" dirty="0">
                <a:latin typeface="Arial MT"/>
                <a:cs typeface="Arial MT"/>
              </a:rPr>
              <a:t>1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0" dirty="0">
                <a:latin typeface="Arial MT"/>
                <a:cs typeface="Arial MT"/>
              </a:rPr>
              <a:t>o  </a:t>
            </a:r>
            <a:r>
              <a:rPr sz="1400" spc="45" dirty="0">
                <a:latin typeface="Arial MT"/>
                <a:cs typeface="Arial MT"/>
              </a:rPr>
              <a:t>400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q</a:t>
            </a:r>
            <a:r>
              <a:rPr sz="1400" spc="-30" dirty="0">
                <a:latin typeface="Arial MT"/>
                <a:cs typeface="Arial MT"/>
              </a:rPr>
              <a:t>ua</a:t>
            </a:r>
            <a:r>
              <a:rPr sz="1400" spc="-15" dirty="0">
                <a:latin typeface="Arial MT"/>
                <a:cs typeface="Arial MT"/>
              </a:rPr>
              <a:t>li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v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poo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298450" marR="137795" indent="-286385">
              <a:lnSpc>
                <a:spcPct val="98400"/>
              </a:lnSpc>
              <a:spcBef>
                <a:spcPts val="30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5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30" dirty="0">
                <a:latin typeface="Arial MT"/>
                <a:cs typeface="Arial MT"/>
              </a:rPr>
              <a:t>va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AQ</a:t>
            </a:r>
            <a:r>
              <a:rPr sz="1400" spc="5" dirty="0">
                <a:latin typeface="Arial MT"/>
                <a:cs typeface="Arial MT"/>
              </a:rPr>
              <a:t>I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 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20" dirty="0">
                <a:latin typeface="Arial MT"/>
                <a:cs typeface="Arial MT"/>
              </a:rPr>
              <a:t>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40</a:t>
            </a:r>
            <a:r>
              <a:rPr sz="1400" spc="15" dirty="0">
                <a:latin typeface="Arial MT"/>
                <a:cs typeface="Arial MT"/>
              </a:rPr>
              <a:t>1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0" dirty="0">
                <a:latin typeface="Arial MT"/>
                <a:cs typeface="Arial MT"/>
              </a:rPr>
              <a:t>o  </a:t>
            </a:r>
            <a:r>
              <a:rPr sz="1400" spc="45" dirty="0">
                <a:latin typeface="Arial MT"/>
                <a:cs typeface="Arial MT"/>
              </a:rPr>
              <a:t>500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15" dirty="0">
                <a:latin typeface="Arial MT"/>
                <a:cs typeface="Arial MT"/>
              </a:rPr>
              <a:t>e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q</a:t>
            </a:r>
            <a:r>
              <a:rPr sz="1400" spc="-30" dirty="0">
                <a:latin typeface="Arial MT"/>
                <a:cs typeface="Arial MT"/>
              </a:rPr>
              <a:t>ua</a:t>
            </a:r>
            <a:r>
              <a:rPr sz="1400" spc="-15" dirty="0">
                <a:latin typeface="Arial MT"/>
                <a:cs typeface="Arial MT"/>
              </a:rPr>
              <a:t>li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se</a:t>
            </a:r>
            <a:r>
              <a:rPr sz="1400" spc="-30" dirty="0">
                <a:latin typeface="Arial MT"/>
                <a:cs typeface="Arial MT"/>
              </a:rPr>
              <a:t>v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r  </a:t>
            </a:r>
            <a:r>
              <a:rPr sz="1400" spc="-10" dirty="0">
                <a:latin typeface="Arial MT"/>
                <a:cs typeface="Arial MT"/>
              </a:rPr>
              <a:t>health.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4</a:t>
            </a:fld>
            <a:endParaRPr spc="-3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340" y="223769"/>
            <a:ext cx="8620125" cy="4561840"/>
          </a:xfrm>
          <a:custGeom>
            <a:avLst/>
            <a:gdLst/>
            <a:ahLst/>
            <a:cxnLst/>
            <a:rect l="l" t="t" r="r" b="b"/>
            <a:pathLst>
              <a:path w="8620125" h="4561840">
                <a:moveTo>
                  <a:pt x="75857" y="902462"/>
                </a:moveTo>
                <a:lnTo>
                  <a:pt x="72847" y="890231"/>
                </a:lnTo>
                <a:lnTo>
                  <a:pt x="63423" y="884847"/>
                </a:lnTo>
                <a:lnTo>
                  <a:pt x="53035" y="887031"/>
                </a:lnTo>
                <a:lnTo>
                  <a:pt x="47155" y="897509"/>
                </a:lnTo>
                <a:lnTo>
                  <a:pt x="0" y="1266952"/>
                </a:lnTo>
                <a:lnTo>
                  <a:pt x="3048" y="1279194"/>
                </a:lnTo>
                <a:lnTo>
                  <a:pt x="12484" y="1284579"/>
                </a:lnTo>
                <a:lnTo>
                  <a:pt x="22860" y="1282382"/>
                </a:lnTo>
                <a:lnTo>
                  <a:pt x="28790" y="1271905"/>
                </a:lnTo>
                <a:lnTo>
                  <a:pt x="75857" y="902462"/>
                </a:lnTo>
                <a:close/>
              </a:path>
              <a:path w="8620125" h="4561840">
                <a:moveTo>
                  <a:pt x="180568" y="807085"/>
                </a:moveTo>
                <a:lnTo>
                  <a:pt x="177571" y="794943"/>
                </a:lnTo>
                <a:lnTo>
                  <a:pt x="167576" y="789609"/>
                </a:lnTo>
                <a:lnTo>
                  <a:pt x="156413" y="791781"/>
                </a:lnTo>
                <a:lnTo>
                  <a:pt x="142036" y="853262"/>
                </a:lnTo>
                <a:lnTo>
                  <a:pt x="134734" y="904455"/>
                </a:lnTo>
                <a:lnTo>
                  <a:pt x="127939" y="955700"/>
                </a:lnTo>
                <a:lnTo>
                  <a:pt x="121627" y="1007008"/>
                </a:lnTo>
                <a:lnTo>
                  <a:pt x="115785" y="1058354"/>
                </a:lnTo>
                <a:lnTo>
                  <a:pt x="110350" y="1109751"/>
                </a:lnTo>
                <a:lnTo>
                  <a:pt x="105321" y="1161186"/>
                </a:lnTo>
                <a:lnTo>
                  <a:pt x="100634" y="1212659"/>
                </a:lnTo>
                <a:lnTo>
                  <a:pt x="96291" y="1264158"/>
                </a:lnTo>
                <a:lnTo>
                  <a:pt x="92227" y="1315694"/>
                </a:lnTo>
                <a:lnTo>
                  <a:pt x="84874" y="1418831"/>
                </a:lnTo>
                <a:lnTo>
                  <a:pt x="78308" y="1522031"/>
                </a:lnTo>
                <a:lnTo>
                  <a:pt x="66548" y="1728470"/>
                </a:lnTo>
                <a:lnTo>
                  <a:pt x="70802" y="1739315"/>
                </a:lnTo>
                <a:lnTo>
                  <a:pt x="81381" y="1741792"/>
                </a:lnTo>
                <a:lnTo>
                  <a:pt x="92379" y="1736813"/>
                </a:lnTo>
                <a:lnTo>
                  <a:pt x="97891" y="1725295"/>
                </a:lnTo>
                <a:lnTo>
                  <a:pt x="109562" y="1520710"/>
                </a:lnTo>
                <a:lnTo>
                  <a:pt x="116078" y="1418437"/>
                </a:lnTo>
                <a:lnTo>
                  <a:pt x="123380" y="1316228"/>
                </a:lnTo>
                <a:lnTo>
                  <a:pt x="127393" y="1265148"/>
                </a:lnTo>
                <a:lnTo>
                  <a:pt x="131711" y="1214094"/>
                </a:lnTo>
                <a:lnTo>
                  <a:pt x="136347" y="1163078"/>
                </a:lnTo>
                <a:lnTo>
                  <a:pt x="141351" y="1112088"/>
                </a:lnTo>
                <a:lnTo>
                  <a:pt x="146735" y="1061135"/>
                </a:lnTo>
                <a:lnTo>
                  <a:pt x="152527" y="1010234"/>
                </a:lnTo>
                <a:lnTo>
                  <a:pt x="158788" y="959370"/>
                </a:lnTo>
                <a:lnTo>
                  <a:pt x="165519" y="908558"/>
                </a:lnTo>
                <a:lnTo>
                  <a:pt x="172770" y="857796"/>
                </a:lnTo>
                <a:lnTo>
                  <a:pt x="180568" y="807085"/>
                </a:lnTo>
                <a:close/>
              </a:path>
              <a:path w="8620125" h="4561840">
                <a:moveTo>
                  <a:pt x="5057622" y="4525213"/>
                </a:moveTo>
                <a:lnTo>
                  <a:pt x="5053558" y="4515307"/>
                </a:lnTo>
                <a:lnTo>
                  <a:pt x="5041989" y="4511002"/>
                </a:lnTo>
                <a:lnTo>
                  <a:pt x="4991824" y="4512005"/>
                </a:lnTo>
                <a:lnTo>
                  <a:pt x="4941659" y="4512691"/>
                </a:lnTo>
                <a:lnTo>
                  <a:pt x="4891506" y="4513059"/>
                </a:lnTo>
                <a:lnTo>
                  <a:pt x="4841354" y="4513110"/>
                </a:lnTo>
                <a:lnTo>
                  <a:pt x="4791202" y="4512843"/>
                </a:lnTo>
                <a:lnTo>
                  <a:pt x="4741049" y="4512272"/>
                </a:lnTo>
                <a:lnTo>
                  <a:pt x="4690910" y="4511383"/>
                </a:lnTo>
                <a:lnTo>
                  <a:pt x="4640783" y="4510176"/>
                </a:lnTo>
                <a:lnTo>
                  <a:pt x="4590669" y="4508652"/>
                </a:lnTo>
                <a:lnTo>
                  <a:pt x="4540555" y="4506823"/>
                </a:lnTo>
                <a:lnTo>
                  <a:pt x="4490466" y="4504677"/>
                </a:lnTo>
                <a:lnTo>
                  <a:pt x="4440390" y="4502213"/>
                </a:lnTo>
                <a:lnTo>
                  <a:pt x="4390339" y="4499445"/>
                </a:lnTo>
                <a:lnTo>
                  <a:pt x="4340301" y="4496346"/>
                </a:lnTo>
                <a:lnTo>
                  <a:pt x="4290288" y="4492942"/>
                </a:lnTo>
                <a:lnTo>
                  <a:pt x="4240288" y="4489234"/>
                </a:lnTo>
                <a:lnTo>
                  <a:pt x="4190327" y="4485195"/>
                </a:lnTo>
                <a:lnTo>
                  <a:pt x="4178363" y="4488777"/>
                </a:lnTo>
                <a:lnTo>
                  <a:pt x="4172254" y="4498340"/>
                </a:lnTo>
                <a:lnTo>
                  <a:pt x="4173537" y="4508538"/>
                </a:lnTo>
                <a:lnTo>
                  <a:pt x="4183723" y="4513961"/>
                </a:lnTo>
                <a:lnTo>
                  <a:pt x="4234154" y="4518050"/>
                </a:lnTo>
                <a:lnTo>
                  <a:pt x="4284611" y="4521809"/>
                </a:lnTo>
                <a:lnTo>
                  <a:pt x="4335094" y="4525251"/>
                </a:lnTo>
                <a:lnTo>
                  <a:pt x="4385602" y="4528375"/>
                </a:lnTo>
                <a:lnTo>
                  <a:pt x="4436122" y="4531182"/>
                </a:lnTo>
                <a:lnTo>
                  <a:pt x="4486656" y="4533684"/>
                </a:lnTo>
                <a:lnTo>
                  <a:pt x="4537202" y="4535856"/>
                </a:lnTo>
                <a:lnTo>
                  <a:pt x="4587773" y="4537722"/>
                </a:lnTo>
                <a:lnTo>
                  <a:pt x="4638345" y="4539259"/>
                </a:lnTo>
                <a:lnTo>
                  <a:pt x="4688929" y="4540491"/>
                </a:lnTo>
                <a:lnTo>
                  <a:pt x="4739538" y="4541393"/>
                </a:lnTo>
                <a:lnTo>
                  <a:pt x="4790135" y="4541990"/>
                </a:lnTo>
                <a:lnTo>
                  <a:pt x="4840757" y="4542269"/>
                </a:lnTo>
                <a:lnTo>
                  <a:pt x="4891379" y="4542218"/>
                </a:lnTo>
                <a:lnTo>
                  <a:pt x="4942002" y="4541863"/>
                </a:lnTo>
                <a:lnTo>
                  <a:pt x="4992624" y="4541190"/>
                </a:lnTo>
                <a:lnTo>
                  <a:pt x="5043259" y="4540186"/>
                </a:lnTo>
                <a:lnTo>
                  <a:pt x="5054181" y="4535322"/>
                </a:lnTo>
                <a:lnTo>
                  <a:pt x="5057622" y="4525213"/>
                </a:lnTo>
                <a:close/>
              </a:path>
              <a:path w="8620125" h="4561840">
                <a:moveTo>
                  <a:pt x="5200497" y="4532757"/>
                </a:moveTo>
                <a:lnTo>
                  <a:pt x="5196433" y="4519663"/>
                </a:lnTo>
                <a:lnTo>
                  <a:pt x="5184864" y="4513707"/>
                </a:lnTo>
                <a:lnTo>
                  <a:pt x="5128984" y="4513707"/>
                </a:lnTo>
                <a:lnTo>
                  <a:pt x="5118189" y="4519663"/>
                </a:lnTo>
                <a:lnTo>
                  <a:pt x="5114798" y="4532757"/>
                </a:lnTo>
                <a:lnTo>
                  <a:pt x="5118811" y="4545863"/>
                </a:lnTo>
                <a:lnTo>
                  <a:pt x="5130254" y="4551807"/>
                </a:lnTo>
                <a:lnTo>
                  <a:pt x="5186134" y="4551807"/>
                </a:lnTo>
                <a:lnTo>
                  <a:pt x="5197056" y="4545863"/>
                </a:lnTo>
                <a:lnTo>
                  <a:pt x="5200497" y="4532757"/>
                </a:lnTo>
                <a:close/>
              </a:path>
              <a:path w="8620125" h="4561840">
                <a:moveTo>
                  <a:pt x="5580977" y="4543628"/>
                </a:moveTo>
                <a:lnTo>
                  <a:pt x="5579707" y="4530979"/>
                </a:lnTo>
                <a:lnTo>
                  <a:pt x="5569293" y="4524819"/>
                </a:lnTo>
                <a:lnTo>
                  <a:pt x="5295481" y="4513719"/>
                </a:lnTo>
                <a:lnTo>
                  <a:pt x="5283352" y="4518926"/>
                </a:lnTo>
                <a:lnTo>
                  <a:pt x="5277155" y="4531245"/>
                </a:lnTo>
                <a:lnTo>
                  <a:pt x="5278437" y="4543857"/>
                </a:lnTo>
                <a:lnTo>
                  <a:pt x="5288750" y="4550003"/>
                </a:lnTo>
                <a:lnTo>
                  <a:pt x="5562562" y="4561319"/>
                </a:lnTo>
                <a:lnTo>
                  <a:pt x="5574716" y="4555998"/>
                </a:lnTo>
                <a:lnTo>
                  <a:pt x="5580977" y="4543628"/>
                </a:lnTo>
                <a:close/>
              </a:path>
              <a:path w="8620125" h="4561840">
                <a:moveTo>
                  <a:pt x="8552891" y="2697721"/>
                </a:moveTo>
                <a:lnTo>
                  <a:pt x="8545309" y="2669133"/>
                </a:lnTo>
                <a:lnTo>
                  <a:pt x="8527339" y="2644089"/>
                </a:lnTo>
                <a:lnTo>
                  <a:pt x="8522132" y="2640584"/>
                </a:lnTo>
                <a:lnTo>
                  <a:pt x="8520608" y="2639568"/>
                </a:lnTo>
                <a:lnTo>
                  <a:pt x="8520608" y="2702725"/>
                </a:lnTo>
                <a:lnTo>
                  <a:pt x="8515439" y="2742438"/>
                </a:lnTo>
                <a:lnTo>
                  <a:pt x="8489607" y="2777248"/>
                </a:lnTo>
                <a:lnTo>
                  <a:pt x="8450110" y="2799029"/>
                </a:lnTo>
                <a:lnTo>
                  <a:pt x="8433930" y="2801620"/>
                </a:lnTo>
                <a:lnTo>
                  <a:pt x="8440293" y="2674810"/>
                </a:lnTo>
                <a:lnTo>
                  <a:pt x="8442160" y="2641498"/>
                </a:lnTo>
                <a:lnTo>
                  <a:pt x="8477529" y="2648661"/>
                </a:lnTo>
                <a:lnTo>
                  <a:pt x="8506574" y="2670416"/>
                </a:lnTo>
                <a:lnTo>
                  <a:pt x="8520608" y="2702725"/>
                </a:lnTo>
                <a:lnTo>
                  <a:pt x="8520608" y="2639568"/>
                </a:lnTo>
                <a:lnTo>
                  <a:pt x="8498129" y="2624493"/>
                </a:lnTo>
                <a:lnTo>
                  <a:pt x="8456765" y="2612263"/>
                </a:lnTo>
                <a:lnTo>
                  <a:pt x="8443862" y="2611082"/>
                </a:lnTo>
                <a:lnTo>
                  <a:pt x="8465744" y="2221712"/>
                </a:lnTo>
                <a:lnTo>
                  <a:pt x="8473402" y="2070569"/>
                </a:lnTo>
                <a:lnTo>
                  <a:pt x="8477809" y="1969795"/>
                </a:lnTo>
                <a:lnTo>
                  <a:pt x="8481479" y="1869020"/>
                </a:lnTo>
                <a:lnTo>
                  <a:pt x="8484273" y="1768246"/>
                </a:lnTo>
                <a:lnTo>
                  <a:pt x="8485276" y="1717865"/>
                </a:lnTo>
                <a:lnTo>
                  <a:pt x="8486013" y="1667484"/>
                </a:lnTo>
                <a:lnTo>
                  <a:pt x="8486445" y="1617116"/>
                </a:lnTo>
                <a:lnTo>
                  <a:pt x="8486546" y="1566735"/>
                </a:lnTo>
                <a:lnTo>
                  <a:pt x="8486318" y="1516367"/>
                </a:lnTo>
                <a:lnTo>
                  <a:pt x="8485721" y="1466011"/>
                </a:lnTo>
                <a:lnTo>
                  <a:pt x="8484756" y="1415656"/>
                </a:lnTo>
                <a:lnTo>
                  <a:pt x="8483384" y="1365300"/>
                </a:lnTo>
                <a:lnTo>
                  <a:pt x="8481606" y="1314970"/>
                </a:lnTo>
                <a:lnTo>
                  <a:pt x="8479371" y="1264640"/>
                </a:lnTo>
                <a:lnTo>
                  <a:pt x="8476691" y="1214310"/>
                </a:lnTo>
                <a:lnTo>
                  <a:pt x="8473542" y="1164005"/>
                </a:lnTo>
                <a:lnTo>
                  <a:pt x="8469884" y="1113701"/>
                </a:lnTo>
                <a:lnTo>
                  <a:pt x="8465706" y="1063409"/>
                </a:lnTo>
                <a:lnTo>
                  <a:pt x="8461007" y="1013142"/>
                </a:lnTo>
                <a:lnTo>
                  <a:pt x="8455749" y="962875"/>
                </a:lnTo>
                <a:lnTo>
                  <a:pt x="8449907" y="912622"/>
                </a:lnTo>
                <a:lnTo>
                  <a:pt x="8443481" y="862393"/>
                </a:lnTo>
                <a:lnTo>
                  <a:pt x="8436445" y="812165"/>
                </a:lnTo>
                <a:lnTo>
                  <a:pt x="8428711" y="754888"/>
                </a:lnTo>
                <a:lnTo>
                  <a:pt x="8420265" y="700874"/>
                </a:lnTo>
                <a:lnTo>
                  <a:pt x="8410880" y="650087"/>
                </a:lnTo>
                <a:lnTo>
                  <a:pt x="8400339" y="602411"/>
                </a:lnTo>
                <a:lnTo>
                  <a:pt x="8388375" y="557784"/>
                </a:lnTo>
                <a:lnTo>
                  <a:pt x="8374799" y="516128"/>
                </a:lnTo>
                <a:lnTo>
                  <a:pt x="8359368" y="477342"/>
                </a:lnTo>
                <a:lnTo>
                  <a:pt x="8341842" y="441363"/>
                </a:lnTo>
                <a:lnTo>
                  <a:pt x="8322005" y="408101"/>
                </a:lnTo>
                <a:lnTo>
                  <a:pt x="8274482" y="349415"/>
                </a:lnTo>
                <a:lnTo>
                  <a:pt x="8214944" y="300647"/>
                </a:lnTo>
                <a:lnTo>
                  <a:pt x="8180108" y="279781"/>
                </a:lnTo>
                <a:lnTo>
                  <a:pt x="8141576" y="261137"/>
                </a:lnTo>
                <a:lnTo>
                  <a:pt x="8099133" y="244652"/>
                </a:lnTo>
                <a:lnTo>
                  <a:pt x="8052549" y="230238"/>
                </a:lnTo>
                <a:lnTo>
                  <a:pt x="8001597" y="217817"/>
                </a:lnTo>
                <a:lnTo>
                  <a:pt x="7946034" y="207314"/>
                </a:lnTo>
                <a:lnTo>
                  <a:pt x="7885646" y="198628"/>
                </a:lnTo>
                <a:lnTo>
                  <a:pt x="7833436" y="191833"/>
                </a:lnTo>
                <a:lnTo>
                  <a:pt x="7783322" y="186817"/>
                </a:lnTo>
                <a:lnTo>
                  <a:pt x="7734770" y="183337"/>
                </a:lnTo>
                <a:lnTo>
                  <a:pt x="7687221" y="181178"/>
                </a:lnTo>
                <a:lnTo>
                  <a:pt x="7640180" y="180098"/>
                </a:lnTo>
                <a:lnTo>
                  <a:pt x="7593101" y="179844"/>
                </a:lnTo>
                <a:lnTo>
                  <a:pt x="7545438" y="180200"/>
                </a:lnTo>
                <a:lnTo>
                  <a:pt x="7393775" y="182499"/>
                </a:lnTo>
                <a:lnTo>
                  <a:pt x="5717870" y="220497"/>
                </a:lnTo>
                <a:lnTo>
                  <a:pt x="5108511" y="231406"/>
                </a:lnTo>
                <a:lnTo>
                  <a:pt x="4651502" y="237210"/>
                </a:lnTo>
                <a:lnTo>
                  <a:pt x="4296054" y="239890"/>
                </a:lnTo>
                <a:lnTo>
                  <a:pt x="3991394" y="240690"/>
                </a:lnTo>
                <a:lnTo>
                  <a:pt x="3686746" y="239915"/>
                </a:lnTo>
                <a:lnTo>
                  <a:pt x="3432873" y="237934"/>
                </a:lnTo>
                <a:lnTo>
                  <a:pt x="3179013" y="234645"/>
                </a:lnTo>
                <a:lnTo>
                  <a:pt x="2925153" y="229946"/>
                </a:lnTo>
                <a:lnTo>
                  <a:pt x="2671292" y="223735"/>
                </a:lnTo>
                <a:lnTo>
                  <a:pt x="2468207" y="217614"/>
                </a:lnTo>
                <a:lnTo>
                  <a:pt x="2265134" y="210400"/>
                </a:lnTo>
                <a:lnTo>
                  <a:pt x="2062048" y="202057"/>
                </a:lnTo>
                <a:lnTo>
                  <a:pt x="1858975" y="192519"/>
                </a:lnTo>
                <a:lnTo>
                  <a:pt x="1655914" y="181737"/>
                </a:lnTo>
                <a:lnTo>
                  <a:pt x="1604810" y="181305"/>
                </a:lnTo>
                <a:lnTo>
                  <a:pt x="1553705" y="181140"/>
                </a:lnTo>
                <a:lnTo>
                  <a:pt x="1502600" y="181229"/>
                </a:lnTo>
                <a:lnTo>
                  <a:pt x="1451495" y="181610"/>
                </a:lnTo>
                <a:lnTo>
                  <a:pt x="1400378" y="182295"/>
                </a:lnTo>
                <a:lnTo>
                  <a:pt x="1349273" y="183299"/>
                </a:lnTo>
                <a:lnTo>
                  <a:pt x="1298181" y="184645"/>
                </a:lnTo>
                <a:lnTo>
                  <a:pt x="1247089" y="186334"/>
                </a:lnTo>
                <a:lnTo>
                  <a:pt x="1196022" y="188391"/>
                </a:lnTo>
                <a:lnTo>
                  <a:pt x="1144968" y="190842"/>
                </a:lnTo>
                <a:lnTo>
                  <a:pt x="992593" y="199758"/>
                </a:lnTo>
                <a:lnTo>
                  <a:pt x="941565" y="203136"/>
                </a:lnTo>
                <a:lnTo>
                  <a:pt x="890447" y="206997"/>
                </a:lnTo>
                <a:lnTo>
                  <a:pt x="839330" y="211518"/>
                </a:lnTo>
                <a:lnTo>
                  <a:pt x="788339" y="216928"/>
                </a:lnTo>
                <a:lnTo>
                  <a:pt x="737552" y="223393"/>
                </a:lnTo>
                <a:lnTo>
                  <a:pt x="687082" y="231101"/>
                </a:lnTo>
                <a:lnTo>
                  <a:pt x="637044" y="240271"/>
                </a:lnTo>
                <a:lnTo>
                  <a:pt x="587540" y="251079"/>
                </a:lnTo>
                <a:lnTo>
                  <a:pt x="537641" y="265137"/>
                </a:lnTo>
                <a:lnTo>
                  <a:pt x="490537" y="283248"/>
                </a:lnTo>
                <a:lnTo>
                  <a:pt x="446760" y="305714"/>
                </a:lnTo>
                <a:lnTo>
                  <a:pt x="406844" y="332892"/>
                </a:lnTo>
                <a:lnTo>
                  <a:pt x="371348" y="365099"/>
                </a:lnTo>
                <a:lnTo>
                  <a:pt x="340779" y="402653"/>
                </a:lnTo>
                <a:lnTo>
                  <a:pt x="315696" y="445909"/>
                </a:lnTo>
                <a:lnTo>
                  <a:pt x="296633" y="495173"/>
                </a:lnTo>
                <a:lnTo>
                  <a:pt x="282117" y="595541"/>
                </a:lnTo>
                <a:lnTo>
                  <a:pt x="268312" y="696061"/>
                </a:lnTo>
                <a:lnTo>
                  <a:pt x="255181" y="796747"/>
                </a:lnTo>
                <a:lnTo>
                  <a:pt x="242709" y="897572"/>
                </a:lnTo>
                <a:lnTo>
                  <a:pt x="230911" y="998550"/>
                </a:lnTo>
                <a:lnTo>
                  <a:pt x="219748" y="1099654"/>
                </a:lnTo>
                <a:lnTo>
                  <a:pt x="209219" y="1200873"/>
                </a:lnTo>
                <a:lnTo>
                  <a:pt x="199313" y="1302219"/>
                </a:lnTo>
                <a:lnTo>
                  <a:pt x="190017" y="1403667"/>
                </a:lnTo>
                <a:lnTo>
                  <a:pt x="181317" y="1505204"/>
                </a:lnTo>
                <a:lnTo>
                  <a:pt x="173215" y="1606829"/>
                </a:lnTo>
                <a:lnTo>
                  <a:pt x="165684" y="1708543"/>
                </a:lnTo>
                <a:lnTo>
                  <a:pt x="158724" y="1810321"/>
                </a:lnTo>
                <a:lnTo>
                  <a:pt x="152311" y="1912175"/>
                </a:lnTo>
                <a:lnTo>
                  <a:pt x="146443" y="2014067"/>
                </a:lnTo>
                <a:lnTo>
                  <a:pt x="141109" y="2116010"/>
                </a:lnTo>
                <a:lnTo>
                  <a:pt x="136283" y="2217991"/>
                </a:lnTo>
                <a:lnTo>
                  <a:pt x="130009" y="2371001"/>
                </a:lnTo>
                <a:lnTo>
                  <a:pt x="124828" y="2524048"/>
                </a:lnTo>
                <a:lnTo>
                  <a:pt x="120713" y="2677109"/>
                </a:lnTo>
                <a:lnTo>
                  <a:pt x="117627" y="2830131"/>
                </a:lnTo>
                <a:lnTo>
                  <a:pt x="115531" y="2983103"/>
                </a:lnTo>
                <a:lnTo>
                  <a:pt x="114388" y="3135998"/>
                </a:lnTo>
                <a:lnTo>
                  <a:pt x="114147" y="3288766"/>
                </a:lnTo>
                <a:lnTo>
                  <a:pt x="114782" y="3441395"/>
                </a:lnTo>
                <a:lnTo>
                  <a:pt x="116255" y="3593858"/>
                </a:lnTo>
                <a:lnTo>
                  <a:pt x="118516" y="3746119"/>
                </a:lnTo>
                <a:lnTo>
                  <a:pt x="120446" y="3847490"/>
                </a:lnTo>
                <a:lnTo>
                  <a:pt x="122796" y="3906329"/>
                </a:lnTo>
                <a:lnTo>
                  <a:pt x="127850" y="3961079"/>
                </a:lnTo>
                <a:lnTo>
                  <a:pt x="135547" y="4011904"/>
                </a:lnTo>
                <a:lnTo>
                  <a:pt x="145783" y="4058932"/>
                </a:lnTo>
                <a:lnTo>
                  <a:pt x="158470" y="4102316"/>
                </a:lnTo>
                <a:lnTo>
                  <a:pt x="173545" y="4142194"/>
                </a:lnTo>
                <a:lnTo>
                  <a:pt x="190893" y="4178731"/>
                </a:lnTo>
                <a:lnTo>
                  <a:pt x="210451" y="4212056"/>
                </a:lnTo>
                <a:lnTo>
                  <a:pt x="255841" y="4269689"/>
                </a:lnTo>
                <a:lnTo>
                  <a:pt x="309016" y="4316247"/>
                </a:lnTo>
                <a:lnTo>
                  <a:pt x="369316" y="4352899"/>
                </a:lnTo>
                <a:lnTo>
                  <a:pt x="436041" y="4380814"/>
                </a:lnTo>
                <a:lnTo>
                  <a:pt x="508533" y="4401159"/>
                </a:lnTo>
                <a:lnTo>
                  <a:pt x="546722" y="4408856"/>
                </a:lnTo>
                <a:lnTo>
                  <a:pt x="586092" y="4415104"/>
                </a:lnTo>
                <a:lnTo>
                  <a:pt x="626567" y="4420044"/>
                </a:lnTo>
                <a:lnTo>
                  <a:pt x="668058" y="4423816"/>
                </a:lnTo>
                <a:lnTo>
                  <a:pt x="710476" y="4426585"/>
                </a:lnTo>
                <a:lnTo>
                  <a:pt x="753745" y="4428464"/>
                </a:lnTo>
                <a:lnTo>
                  <a:pt x="797763" y="4429633"/>
                </a:lnTo>
                <a:lnTo>
                  <a:pt x="842467" y="4430217"/>
                </a:lnTo>
                <a:lnTo>
                  <a:pt x="887755" y="4430382"/>
                </a:lnTo>
                <a:lnTo>
                  <a:pt x="1073111" y="4429582"/>
                </a:lnTo>
                <a:lnTo>
                  <a:pt x="7406475" y="4485132"/>
                </a:lnTo>
                <a:lnTo>
                  <a:pt x="7417397" y="4480280"/>
                </a:lnTo>
                <a:lnTo>
                  <a:pt x="7420838" y="4469587"/>
                </a:lnTo>
                <a:lnTo>
                  <a:pt x="7416774" y="4458855"/>
                </a:lnTo>
                <a:lnTo>
                  <a:pt x="7405205" y="4453890"/>
                </a:lnTo>
                <a:lnTo>
                  <a:pt x="1188872" y="4398391"/>
                </a:lnTo>
                <a:lnTo>
                  <a:pt x="679615" y="4392269"/>
                </a:lnTo>
                <a:lnTo>
                  <a:pt x="632625" y="4388739"/>
                </a:lnTo>
                <a:lnTo>
                  <a:pt x="585266" y="4383417"/>
                </a:lnTo>
                <a:lnTo>
                  <a:pt x="538035" y="4375823"/>
                </a:lnTo>
                <a:lnTo>
                  <a:pt x="491401" y="4365460"/>
                </a:lnTo>
                <a:lnTo>
                  <a:pt x="445871" y="4351820"/>
                </a:lnTo>
                <a:lnTo>
                  <a:pt x="401942" y="4334421"/>
                </a:lnTo>
                <a:lnTo>
                  <a:pt x="360095" y="4312767"/>
                </a:lnTo>
                <a:lnTo>
                  <a:pt x="320814" y="4286364"/>
                </a:lnTo>
                <a:lnTo>
                  <a:pt x="284619" y="4254703"/>
                </a:lnTo>
                <a:lnTo>
                  <a:pt x="250761" y="4215523"/>
                </a:lnTo>
                <a:lnTo>
                  <a:pt x="223266" y="4172737"/>
                </a:lnTo>
                <a:lnTo>
                  <a:pt x="201409" y="4126979"/>
                </a:lnTo>
                <a:lnTo>
                  <a:pt x="184543" y="4078871"/>
                </a:lnTo>
                <a:lnTo>
                  <a:pt x="171945" y="4029024"/>
                </a:lnTo>
                <a:lnTo>
                  <a:pt x="162941" y="3978071"/>
                </a:lnTo>
                <a:lnTo>
                  <a:pt x="156832" y="3926649"/>
                </a:lnTo>
                <a:lnTo>
                  <a:pt x="152946" y="3875367"/>
                </a:lnTo>
                <a:lnTo>
                  <a:pt x="150571" y="3824846"/>
                </a:lnTo>
                <a:lnTo>
                  <a:pt x="147447" y="3725176"/>
                </a:lnTo>
                <a:lnTo>
                  <a:pt x="145097" y="3625443"/>
                </a:lnTo>
                <a:lnTo>
                  <a:pt x="143471" y="3525659"/>
                </a:lnTo>
                <a:lnTo>
                  <a:pt x="142532" y="3425850"/>
                </a:lnTo>
                <a:lnTo>
                  <a:pt x="142201" y="3326015"/>
                </a:lnTo>
                <a:lnTo>
                  <a:pt x="142455" y="3226181"/>
                </a:lnTo>
                <a:lnTo>
                  <a:pt x="143789" y="3076435"/>
                </a:lnTo>
                <a:lnTo>
                  <a:pt x="146151" y="2926753"/>
                </a:lnTo>
                <a:lnTo>
                  <a:pt x="150571" y="2727325"/>
                </a:lnTo>
                <a:lnTo>
                  <a:pt x="154825" y="2576576"/>
                </a:lnTo>
                <a:lnTo>
                  <a:pt x="160096" y="2425865"/>
                </a:lnTo>
                <a:lnTo>
                  <a:pt x="166382" y="2275205"/>
                </a:lnTo>
                <a:lnTo>
                  <a:pt x="173697" y="2124608"/>
                </a:lnTo>
                <a:lnTo>
                  <a:pt x="182041" y="1974062"/>
                </a:lnTo>
                <a:lnTo>
                  <a:pt x="191401" y="1823580"/>
                </a:lnTo>
                <a:lnTo>
                  <a:pt x="201790" y="1673136"/>
                </a:lnTo>
                <a:lnTo>
                  <a:pt x="213207" y="1522755"/>
                </a:lnTo>
                <a:lnTo>
                  <a:pt x="225640" y="1372425"/>
                </a:lnTo>
                <a:lnTo>
                  <a:pt x="239102" y="1222159"/>
                </a:lnTo>
                <a:lnTo>
                  <a:pt x="253593" y="1071930"/>
                </a:lnTo>
                <a:lnTo>
                  <a:pt x="269100" y="921766"/>
                </a:lnTo>
                <a:lnTo>
                  <a:pt x="285635" y="771652"/>
                </a:lnTo>
                <a:lnTo>
                  <a:pt x="290245" y="728002"/>
                </a:lnTo>
                <a:lnTo>
                  <a:pt x="294690" y="683056"/>
                </a:lnTo>
                <a:lnTo>
                  <a:pt x="299758" y="637476"/>
                </a:lnTo>
                <a:lnTo>
                  <a:pt x="306260" y="591947"/>
                </a:lnTo>
                <a:lnTo>
                  <a:pt x="314985" y="547141"/>
                </a:lnTo>
                <a:lnTo>
                  <a:pt x="326745" y="503745"/>
                </a:lnTo>
                <a:lnTo>
                  <a:pt x="342341" y="462432"/>
                </a:lnTo>
                <a:lnTo>
                  <a:pt x="362559" y="423875"/>
                </a:lnTo>
                <a:lnTo>
                  <a:pt x="388200" y="388734"/>
                </a:lnTo>
                <a:lnTo>
                  <a:pt x="420090" y="357720"/>
                </a:lnTo>
                <a:lnTo>
                  <a:pt x="459003" y="331470"/>
                </a:lnTo>
                <a:lnTo>
                  <a:pt x="509257" y="307263"/>
                </a:lnTo>
                <a:lnTo>
                  <a:pt x="562203" y="289280"/>
                </a:lnTo>
                <a:lnTo>
                  <a:pt x="616699" y="276110"/>
                </a:lnTo>
                <a:lnTo>
                  <a:pt x="671614" y="266319"/>
                </a:lnTo>
                <a:lnTo>
                  <a:pt x="724128" y="258648"/>
                </a:lnTo>
                <a:lnTo>
                  <a:pt x="776795" y="251802"/>
                </a:lnTo>
                <a:lnTo>
                  <a:pt x="829614" y="245732"/>
                </a:lnTo>
                <a:lnTo>
                  <a:pt x="882523" y="240372"/>
                </a:lnTo>
                <a:lnTo>
                  <a:pt x="935532" y="235648"/>
                </a:lnTo>
                <a:lnTo>
                  <a:pt x="988580" y="231508"/>
                </a:lnTo>
                <a:lnTo>
                  <a:pt x="1041666" y="227888"/>
                </a:lnTo>
                <a:lnTo>
                  <a:pt x="1094765" y="224713"/>
                </a:lnTo>
                <a:lnTo>
                  <a:pt x="1147838" y="221932"/>
                </a:lnTo>
                <a:lnTo>
                  <a:pt x="1200873" y="219456"/>
                </a:lnTo>
                <a:lnTo>
                  <a:pt x="1251877" y="217411"/>
                </a:lnTo>
                <a:lnTo>
                  <a:pt x="1302880" y="215734"/>
                </a:lnTo>
                <a:lnTo>
                  <a:pt x="1353896" y="214414"/>
                </a:lnTo>
                <a:lnTo>
                  <a:pt x="1404912" y="213423"/>
                </a:lnTo>
                <a:lnTo>
                  <a:pt x="1455928" y="212750"/>
                </a:lnTo>
                <a:lnTo>
                  <a:pt x="1506943" y="212382"/>
                </a:lnTo>
                <a:lnTo>
                  <a:pt x="1557959" y="212293"/>
                </a:lnTo>
                <a:lnTo>
                  <a:pt x="1608975" y="212483"/>
                </a:lnTo>
                <a:lnTo>
                  <a:pt x="1711020" y="213626"/>
                </a:lnTo>
                <a:lnTo>
                  <a:pt x="1813052" y="215658"/>
                </a:lnTo>
                <a:lnTo>
                  <a:pt x="1915058" y="218478"/>
                </a:lnTo>
                <a:lnTo>
                  <a:pt x="2017064" y="221945"/>
                </a:lnTo>
                <a:lnTo>
                  <a:pt x="2170023" y="228066"/>
                </a:lnTo>
                <a:lnTo>
                  <a:pt x="2322919" y="234950"/>
                </a:lnTo>
                <a:lnTo>
                  <a:pt x="2475420" y="242633"/>
                </a:lnTo>
                <a:lnTo>
                  <a:pt x="2627922" y="249415"/>
                </a:lnTo>
                <a:lnTo>
                  <a:pt x="2780436" y="255320"/>
                </a:lnTo>
                <a:lnTo>
                  <a:pt x="2932963" y="260400"/>
                </a:lnTo>
                <a:lnTo>
                  <a:pt x="3085490" y="264693"/>
                </a:lnTo>
                <a:lnTo>
                  <a:pt x="3288868" y="269240"/>
                </a:lnTo>
                <a:lnTo>
                  <a:pt x="3492258" y="272529"/>
                </a:lnTo>
                <a:lnTo>
                  <a:pt x="3695649" y="274637"/>
                </a:lnTo>
                <a:lnTo>
                  <a:pt x="3899052" y="275666"/>
                </a:lnTo>
                <a:lnTo>
                  <a:pt x="4153306" y="275564"/>
                </a:lnTo>
                <a:lnTo>
                  <a:pt x="4458424" y="273608"/>
                </a:lnTo>
                <a:lnTo>
                  <a:pt x="4814405" y="269189"/>
                </a:lnTo>
                <a:lnTo>
                  <a:pt x="5272087" y="260832"/>
                </a:lnTo>
                <a:lnTo>
                  <a:pt x="6797637" y="223393"/>
                </a:lnTo>
                <a:lnTo>
                  <a:pt x="6850266" y="223113"/>
                </a:lnTo>
                <a:lnTo>
                  <a:pt x="6902361" y="222415"/>
                </a:lnTo>
                <a:lnTo>
                  <a:pt x="6953961" y="221373"/>
                </a:lnTo>
                <a:lnTo>
                  <a:pt x="7055942" y="218554"/>
                </a:lnTo>
                <a:lnTo>
                  <a:pt x="7256526" y="212051"/>
                </a:lnTo>
                <a:lnTo>
                  <a:pt x="7356018" y="209524"/>
                </a:lnTo>
                <a:lnTo>
                  <a:pt x="7405776" y="208711"/>
                </a:lnTo>
                <a:lnTo>
                  <a:pt x="7455598" y="208267"/>
                </a:lnTo>
                <a:lnTo>
                  <a:pt x="7505547" y="208305"/>
                </a:lnTo>
                <a:lnTo>
                  <a:pt x="7555687" y="208864"/>
                </a:lnTo>
                <a:lnTo>
                  <a:pt x="7606068" y="210032"/>
                </a:lnTo>
                <a:lnTo>
                  <a:pt x="7656741" y="211886"/>
                </a:lnTo>
                <a:lnTo>
                  <a:pt x="7707770" y="214503"/>
                </a:lnTo>
                <a:lnTo>
                  <a:pt x="7759217" y="217944"/>
                </a:lnTo>
                <a:lnTo>
                  <a:pt x="7811109" y="222275"/>
                </a:lnTo>
                <a:lnTo>
                  <a:pt x="7863548" y="227584"/>
                </a:lnTo>
                <a:lnTo>
                  <a:pt x="7918590" y="235813"/>
                </a:lnTo>
                <a:lnTo>
                  <a:pt x="7970240" y="244944"/>
                </a:lnTo>
                <a:lnTo>
                  <a:pt x="8018577" y="255346"/>
                </a:lnTo>
                <a:lnTo>
                  <a:pt x="8063662" y="267360"/>
                </a:lnTo>
                <a:lnTo>
                  <a:pt x="8105572" y="281343"/>
                </a:lnTo>
                <a:lnTo>
                  <a:pt x="8144383" y="297637"/>
                </a:lnTo>
                <a:lnTo>
                  <a:pt x="8180171" y="316598"/>
                </a:lnTo>
                <a:lnTo>
                  <a:pt x="8213001" y="338582"/>
                </a:lnTo>
                <a:lnTo>
                  <a:pt x="8242948" y="363943"/>
                </a:lnTo>
                <a:lnTo>
                  <a:pt x="8270100" y="393014"/>
                </a:lnTo>
                <a:lnTo>
                  <a:pt x="8294510" y="426161"/>
                </a:lnTo>
                <a:lnTo>
                  <a:pt x="8316265" y="463727"/>
                </a:lnTo>
                <a:lnTo>
                  <a:pt x="8335429" y="506069"/>
                </a:lnTo>
                <a:lnTo>
                  <a:pt x="8352079" y="553529"/>
                </a:lnTo>
                <a:lnTo>
                  <a:pt x="8366290" y="606463"/>
                </a:lnTo>
                <a:lnTo>
                  <a:pt x="8378152" y="665226"/>
                </a:lnTo>
                <a:lnTo>
                  <a:pt x="8387372" y="715175"/>
                </a:lnTo>
                <a:lnTo>
                  <a:pt x="8395932" y="765098"/>
                </a:lnTo>
                <a:lnTo>
                  <a:pt x="8403818" y="815009"/>
                </a:lnTo>
                <a:lnTo>
                  <a:pt x="8411057" y="864920"/>
                </a:lnTo>
                <a:lnTo>
                  <a:pt x="8417674" y="914806"/>
                </a:lnTo>
                <a:lnTo>
                  <a:pt x="8423694" y="964704"/>
                </a:lnTo>
                <a:lnTo>
                  <a:pt x="8429117" y="1014590"/>
                </a:lnTo>
                <a:lnTo>
                  <a:pt x="8433994" y="1064475"/>
                </a:lnTo>
                <a:lnTo>
                  <a:pt x="8438312" y="1114361"/>
                </a:lnTo>
                <a:lnTo>
                  <a:pt x="8442109" y="1164234"/>
                </a:lnTo>
                <a:lnTo>
                  <a:pt x="8445411" y="1214132"/>
                </a:lnTo>
                <a:lnTo>
                  <a:pt x="8448218" y="1264018"/>
                </a:lnTo>
                <a:lnTo>
                  <a:pt x="8450555" y="1313916"/>
                </a:lnTo>
                <a:lnTo>
                  <a:pt x="8452460" y="1363814"/>
                </a:lnTo>
                <a:lnTo>
                  <a:pt x="8453933" y="1413738"/>
                </a:lnTo>
                <a:lnTo>
                  <a:pt x="8455000" y="1463662"/>
                </a:lnTo>
                <a:lnTo>
                  <a:pt x="8455685" y="1513598"/>
                </a:lnTo>
                <a:lnTo>
                  <a:pt x="8456003" y="1563560"/>
                </a:lnTo>
                <a:lnTo>
                  <a:pt x="8455965" y="1613535"/>
                </a:lnTo>
                <a:lnTo>
                  <a:pt x="8455609" y="1663522"/>
                </a:lnTo>
                <a:lnTo>
                  <a:pt x="8454949" y="1713534"/>
                </a:lnTo>
                <a:lnTo>
                  <a:pt x="8453996" y="1763572"/>
                </a:lnTo>
                <a:lnTo>
                  <a:pt x="8451317" y="1863712"/>
                </a:lnTo>
                <a:lnTo>
                  <a:pt x="8447722" y="1963966"/>
                </a:lnTo>
                <a:lnTo>
                  <a:pt x="8443392" y="2064334"/>
                </a:lnTo>
                <a:lnTo>
                  <a:pt x="8435823" y="2215159"/>
                </a:lnTo>
                <a:lnTo>
                  <a:pt x="8413801" y="2609977"/>
                </a:lnTo>
                <a:lnTo>
                  <a:pt x="8411946" y="2610332"/>
                </a:lnTo>
                <a:lnTo>
                  <a:pt x="8411946" y="2643276"/>
                </a:lnTo>
                <a:lnTo>
                  <a:pt x="8410461" y="2669971"/>
                </a:lnTo>
                <a:lnTo>
                  <a:pt x="8403704" y="2806154"/>
                </a:lnTo>
                <a:lnTo>
                  <a:pt x="8360613" y="2797683"/>
                </a:lnTo>
                <a:lnTo>
                  <a:pt x="8325828" y="2771648"/>
                </a:lnTo>
                <a:lnTo>
                  <a:pt x="8317725" y="2731693"/>
                </a:lnTo>
                <a:lnTo>
                  <a:pt x="8330679" y="2694521"/>
                </a:lnTo>
                <a:lnTo>
                  <a:pt x="8358873" y="2664231"/>
                </a:lnTo>
                <a:lnTo>
                  <a:pt x="8396491" y="2644889"/>
                </a:lnTo>
                <a:lnTo>
                  <a:pt x="8411946" y="2643276"/>
                </a:lnTo>
                <a:lnTo>
                  <a:pt x="8411946" y="2610332"/>
                </a:lnTo>
                <a:lnTo>
                  <a:pt x="8355063" y="2629674"/>
                </a:lnTo>
                <a:lnTo>
                  <a:pt x="8308594" y="2675788"/>
                </a:lnTo>
                <a:lnTo>
                  <a:pt x="8287271" y="2733294"/>
                </a:lnTo>
                <a:lnTo>
                  <a:pt x="8288185" y="2761983"/>
                </a:lnTo>
                <a:lnTo>
                  <a:pt x="8317535" y="2810548"/>
                </a:lnTo>
                <a:lnTo>
                  <a:pt x="8389328" y="2835783"/>
                </a:lnTo>
                <a:lnTo>
                  <a:pt x="8402333" y="2835897"/>
                </a:lnTo>
                <a:lnTo>
                  <a:pt x="8398586" y="2924518"/>
                </a:lnTo>
                <a:lnTo>
                  <a:pt x="8395017" y="3026778"/>
                </a:lnTo>
                <a:lnTo>
                  <a:pt x="8392376" y="3129305"/>
                </a:lnTo>
                <a:lnTo>
                  <a:pt x="8391436" y="3180677"/>
                </a:lnTo>
                <a:lnTo>
                  <a:pt x="8390788" y="3232112"/>
                </a:lnTo>
                <a:lnTo>
                  <a:pt x="8390445" y="3283635"/>
                </a:lnTo>
                <a:lnTo>
                  <a:pt x="8390445" y="3335236"/>
                </a:lnTo>
                <a:lnTo>
                  <a:pt x="8390776" y="3386899"/>
                </a:lnTo>
                <a:lnTo>
                  <a:pt x="8391487" y="3438652"/>
                </a:lnTo>
                <a:lnTo>
                  <a:pt x="8396338" y="3448240"/>
                </a:lnTo>
                <a:lnTo>
                  <a:pt x="8406625" y="3448050"/>
                </a:lnTo>
                <a:lnTo>
                  <a:pt x="8416772" y="3440442"/>
                </a:lnTo>
                <a:lnTo>
                  <a:pt x="8421205" y="3427730"/>
                </a:lnTo>
                <a:lnTo>
                  <a:pt x="8420519" y="3377666"/>
                </a:lnTo>
                <a:lnTo>
                  <a:pt x="8420201" y="3327577"/>
                </a:lnTo>
                <a:lnTo>
                  <a:pt x="8420227" y="3277463"/>
                </a:lnTo>
                <a:lnTo>
                  <a:pt x="8420570" y="3227336"/>
                </a:lnTo>
                <a:lnTo>
                  <a:pt x="8421230" y="3177184"/>
                </a:lnTo>
                <a:lnTo>
                  <a:pt x="8422170" y="3127019"/>
                </a:lnTo>
                <a:lnTo>
                  <a:pt x="8424837" y="3026638"/>
                </a:lnTo>
                <a:lnTo>
                  <a:pt x="8428406" y="2926181"/>
                </a:lnTo>
                <a:lnTo>
                  <a:pt x="8432305" y="2835452"/>
                </a:lnTo>
                <a:lnTo>
                  <a:pt x="8465922" y="2826588"/>
                </a:lnTo>
                <a:lnTo>
                  <a:pt x="8497037" y="2809075"/>
                </a:lnTo>
                <a:lnTo>
                  <a:pt x="8499970" y="2806319"/>
                </a:lnTo>
                <a:lnTo>
                  <a:pt x="8522157" y="2785516"/>
                </a:lnTo>
                <a:lnTo>
                  <a:pt x="8540432" y="2757830"/>
                </a:lnTo>
                <a:lnTo>
                  <a:pt x="8550973" y="2727922"/>
                </a:lnTo>
                <a:lnTo>
                  <a:pt x="8552891" y="2697721"/>
                </a:lnTo>
                <a:close/>
              </a:path>
              <a:path w="8620125" h="4561840">
                <a:moveTo>
                  <a:pt x="8619833" y="907669"/>
                </a:moveTo>
                <a:lnTo>
                  <a:pt x="8614486" y="856805"/>
                </a:lnTo>
                <a:lnTo>
                  <a:pt x="8607742" y="806018"/>
                </a:lnTo>
                <a:lnTo>
                  <a:pt x="8599449" y="755421"/>
                </a:lnTo>
                <a:lnTo>
                  <a:pt x="8589467" y="705142"/>
                </a:lnTo>
                <a:lnTo>
                  <a:pt x="8577631" y="655294"/>
                </a:lnTo>
                <a:lnTo>
                  <a:pt x="8563813" y="606005"/>
                </a:lnTo>
                <a:lnTo>
                  <a:pt x="8547849" y="557390"/>
                </a:lnTo>
                <a:lnTo>
                  <a:pt x="8529612" y="509574"/>
                </a:lnTo>
                <a:lnTo>
                  <a:pt x="8508949" y="462686"/>
                </a:lnTo>
                <a:lnTo>
                  <a:pt x="8485721" y="416814"/>
                </a:lnTo>
                <a:lnTo>
                  <a:pt x="8461731" y="375323"/>
                </a:lnTo>
                <a:lnTo>
                  <a:pt x="8434997" y="335191"/>
                </a:lnTo>
                <a:lnTo>
                  <a:pt x="8405647" y="296672"/>
                </a:lnTo>
                <a:lnTo>
                  <a:pt x="8373821" y="260007"/>
                </a:lnTo>
                <a:lnTo>
                  <a:pt x="8339671" y="225450"/>
                </a:lnTo>
                <a:lnTo>
                  <a:pt x="8303323" y="193243"/>
                </a:lnTo>
                <a:lnTo>
                  <a:pt x="8264919" y="163639"/>
                </a:lnTo>
                <a:lnTo>
                  <a:pt x="8224609" y="136893"/>
                </a:lnTo>
                <a:lnTo>
                  <a:pt x="8182534" y="113220"/>
                </a:lnTo>
                <a:lnTo>
                  <a:pt x="8138808" y="92900"/>
                </a:lnTo>
                <a:lnTo>
                  <a:pt x="8093596" y="76161"/>
                </a:lnTo>
                <a:lnTo>
                  <a:pt x="8047037" y="63246"/>
                </a:lnTo>
                <a:lnTo>
                  <a:pt x="7999260" y="54419"/>
                </a:lnTo>
                <a:lnTo>
                  <a:pt x="7950416" y="49911"/>
                </a:lnTo>
                <a:lnTo>
                  <a:pt x="7977568" y="37998"/>
                </a:lnTo>
                <a:lnTo>
                  <a:pt x="8005026" y="26543"/>
                </a:lnTo>
                <a:lnTo>
                  <a:pt x="8013293" y="18592"/>
                </a:lnTo>
                <a:lnTo>
                  <a:pt x="8013713" y="8178"/>
                </a:lnTo>
                <a:lnTo>
                  <a:pt x="8007667" y="317"/>
                </a:lnTo>
                <a:lnTo>
                  <a:pt x="7996517" y="0"/>
                </a:lnTo>
                <a:lnTo>
                  <a:pt x="7968450" y="11696"/>
                </a:lnTo>
                <a:lnTo>
                  <a:pt x="7913103" y="36766"/>
                </a:lnTo>
                <a:lnTo>
                  <a:pt x="7878445" y="57772"/>
                </a:lnTo>
                <a:lnTo>
                  <a:pt x="7877213" y="67424"/>
                </a:lnTo>
                <a:lnTo>
                  <a:pt x="7881137" y="75438"/>
                </a:lnTo>
                <a:lnTo>
                  <a:pt x="7891361" y="78740"/>
                </a:lnTo>
                <a:lnTo>
                  <a:pt x="7893520" y="78867"/>
                </a:lnTo>
                <a:lnTo>
                  <a:pt x="7895679" y="78613"/>
                </a:lnTo>
                <a:lnTo>
                  <a:pt x="7913141" y="89242"/>
                </a:lnTo>
                <a:lnTo>
                  <a:pt x="7929473" y="101434"/>
                </a:lnTo>
                <a:lnTo>
                  <a:pt x="7944586" y="115074"/>
                </a:lnTo>
                <a:lnTo>
                  <a:pt x="7958417" y="130048"/>
                </a:lnTo>
                <a:lnTo>
                  <a:pt x="7968577" y="135242"/>
                </a:lnTo>
                <a:lnTo>
                  <a:pt x="7978953" y="132168"/>
                </a:lnTo>
                <a:lnTo>
                  <a:pt x="7985087" y="123964"/>
                </a:lnTo>
                <a:lnTo>
                  <a:pt x="7982547" y="113792"/>
                </a:lnTo>
                <a:lnTo>
                  <a:pt x="7974228" y="104279"/>
                </a:lnTo>
                <a:lnTo>
                  <a:pt x="7965491" y="95161"/>
                </a:lnTo>
                <a:lnTo>
                  <a:pt x="7956321" y="86474"/>
                </a:lnTo>
                <a:lnTo>
                  <a:pt x="7946733" y="78232"/>
                </a:lnTo>
                <a:lnTo>
                  <a:pt x="7996733" y="84010"/>
                </a:lnTo>
                <a:lnTo>
                  <a:pt x="8044535" y="93357"/>
                </a:lnTo>
                <a:lnTo>
                  <a:pt x="8090128" y="106133"/>
                </a:lnTo>
                <a:lnTo>
                  <a:pt x="8133575" y="122161"/>
                </a:lnTo>
                <a:lnTo>
                  <a:pt x="8174863" y="141274"/>
                </a:lnTo>
                <a:lnTo>
                  <a:pt x="8214042" y="163296"/>
                </a:lnTo>
                <a:lnTo>
                  <a:pt x="8251139" y="188061"/>
                </a:lnTo>
                <a:lnTo>
                  <a:pt x="8286166" y="215404"/>
                </a:lnTo>
                <a:lnTo>
                  <a:pt x="8319160" y="245148"/>
                </a:lnTo>
                <a:lnTo>
                  <a:pt x="8350148" y="277126"/>
                </a:lnTo>
                <a:lnTo>
                  <a:pt x="8379155" y="311175"/>
                </a:lnTo>
                <a:lnTo>
                  <a:pt x="8406193" y="347129"/>
                </a:lnTo>
                <a:lnTo>
                  <a:pt x="8431314" y="384810"/>
                </a:lnTo>
                <a:lnTo>
                  <a:pt x="8454517" y="424053"/>
                </a:lnTo>
                <a:lnTo>
                  <a:pt x="8475840" y="464693"/>
                </a:lnTo>
                <a:lnTo>
                  <a:pt x="8495322" y="506552"/>
                </a:lnTo>
                <a:lnTo>
                  <a:pt x="8512962" y="549465"/>
                </a:lnTo>
                <a:lnTo>
                  <a:pt x="8528812" y="593267"/>
                </a:lnTo>
                <a:lnTo>
                  <a:pt x="8542884" y="637781"/>
                </a:lnTo>
                <a:lnTo>
                  <a:pt x="8555215" y="682840"/>
                </a:lnTo>
                <a:lnTo>
                  <a:pt x="8565807" y="728281"/>
                </a:lnTo>
                <a:lnTo>
                  <a:pt x="8574710" y="773938"/>
                </a:lnTo>
                <a:lnTo>
                  <a:pt x="8581949" y="819632"/>
                </a:lnTo>
                <a:lnTo>
                  <a:pt x="8587537" y="865200"/>
                </a:lnTo>
                <a:lnTo>
                  <a:pt x="8591512" y="910463"/>
                </a:lnTo>
                <a:lnTo>
                  <a:pt x="8596909" y="920343"/>
                </a:lnTo>
                <a:lnTo>
                  <a:pt x="8606955" y="922642"/>
                </a:lnTo>
                <a:lnTo>
                  <a:pt x="8616353" y="918171"/>
                </a:lnTo>
                <a:lnTo>
                  <a:pt x="8619833" y="907669"/>
                </a:lnTo>
                <a:close/>
              </a:path>
            </a:pathLst>
          </a:custGeom>
          <a:solidFill>
            <a:srgbClr val="2B3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1537" y="570611"/>
            <a:ext cx="271780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0" spc="165" dirty="0">
                <a:latin typeface="Cambria"/>
                <a:cs typeface="Cambria"/>
              </a:rPr>
              <a:t>Idea</a:t>
            </a:r>
            <a:r>
              <a:rPr sz="3350" b="0" spc="-30" dirty="0">
                <a:latin typeface="Cambria"/>
                <a:cs typeface="Cambria"/>
              </a:rPr>
              <a:t> </a:t>
            </a:r>
            <a:r>
              <a:rPr sz="3350" b="0" spc="105" dirty="0">
                <a:latin typeface="Cambria"/>
                <a:cs typeface="Cambria"/>
              </a:rPr>
              <a:t>proposal</a:t>
            </a:r>
            <a:endParaRPr sz="33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027" y="1337881"/>
            <a:ext cx="6967855" cy="23329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30"/>
              </a:spcBef>
            </a:pPr>
            <a:r>
              <a:rPr sz="1400" spc="35" dirty="0">
                <a:solidFill>
                  <a:srgbClr val="2B3546"/>
                </a:solidFill>
                <a:latin typeface="Arial MT"/>
                <a:cs typeface="Arial MT"/>
              </a:rPr>
              <a:t>In</a:t>
            </a:r>
            <a:r>
              <a:rPr sz="1400" spc="-6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order</a:t>
            </a:r>
            <a:r>
              <a:rPr sz="1400" spc="-18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to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avoid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B3546"/>
                </a:solidFill>
                <a:latin typeface="Arial MT"/>
                <a:cs typeface="Arial MT"/>
              </a:rPr>
              <a:t>travel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through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polluted</a:t>
            </a:r>
            <a:r>
              <a:rPr sz="1400" spc="-6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environment,</a:t>
            </a:r>
            <a:r>
              <a:rPr sz="1400" spc="-11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low</a:t>
            </a:r>
            <a:r>
              <a:rPr sz="1400" spc="-6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2B3546"/>
                </a:solidFill>
                <a:latin typeface="Arial MT"/>
                <a:cs typeface="Arial MT"/>
              </a:rPr>
              <a:t>cost</a:t>
            </a:r>
            <a:r>
              <a:rPr sz="1400" spc="-18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wireless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air</a:t>
            </a:r>
            <a:r>
              <a:rPr sz="1400" spc="3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pollution </a:t>
            </a:r>
            <a:r>
              <a:rPr sz="1400" spc="-37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monitoring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system</a:t>
            </a:r>
            <a:r>
              <a:rPr sz="1400" spc="-15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is</a:t>
            </a:r>
            <a:r>
              <a:rPr sz="1400" spc="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developed</a:t>
            </a:r>
            <a:r>
              <a:rPr sz="1400" spc="-12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in</a:t>
            </a:r>
            <a:r>
              <a:rPr sz="1400" spc="-1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this</a:t>
            </a:r>
            <a:r>
              <a:rPr sz="1400" spc="10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work</a:t>
            </a:r>
            <a:r>
              <a:rPr sz="1400" spc="-4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to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measure</a:t>
            </a:r>
            <a:r>
              <a:rPr sz="1400" spc="-1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the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levels</a:t>
            </a:r>
            <a:r>
              <a:rPr sz="1400" spc="-4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of</a:t>
            </a:r>
            <a:r>
              <a:rPr sz="1400" spc="-3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polluted</a:t>
            </a:r>
            <a:r>
              <a:rPr sz="1400" spc="-1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gases</a:t>
            </a:r>
            <a:r>
              <a:rPr sz="1400" spc="-1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and </a:t>
            </a:r>
            <a:r>
              <a:rPr sz="1400" spc="-1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update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the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information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in 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Google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maps </a:t>
            </a:r>
            <a:r>
              <a:rPr sz="1400" spc="-10" dirty="0">
                <a:solidFill>
                  <a:srgbClr val="2B3546"/>
                </a:solidFill>
                <a:latin typeface="Arial MT"/>
                <a:cs typeface="Arial MT"/>
              </a:rPr>
              <a:t>which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can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help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the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passengers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to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reroute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their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 journey</a:t>
            </a:r>
            <a:r>
              <a:rPr sz="1400" spc="-6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based</a:t>
            </a:r>
            <a:r>
              <a:rPr sz="1400" spc="-13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2B3546"/>
                </a:solidFill>
                <a:latin typeface="Arial MT"/>
                <a:cs typeface="Arial MT"/>
              </a:rPr>
              <a:t>on</a:t>
            </a:r>
            <a:r>
              <a:rPr sz="1400" spc="-6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low</a:t>
            </a:r>
            <a:r>
              <a:rPr sz="1400" spc="-7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polluted</a:t>
            </a:r>
            <a:r>
              <a:rPr sz="1400" spc="-13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B3546"/>
                </a:solidFill>
                <a:latin typeface="Arial MT"/>
                <a:cs typeface="Arial MT"/>
              </a:rPr>
              <a:t>area.</a:t>
            </a:r>
            <a:endParaRPr sz="1400" dirty="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1019"/>
              </a:spcBef>
              <a:buClr>
                <a:srgbClr val="000000"/>
              </a:buClr>
              <a:buFont typeface="Wingdings"/>
              <a:buChar char=""/>
              <a:tabLst>
                <a:tab pos="298450" algn="l"/>
                <a:tab pos="299085" algn="l"/>
              </a:tabLst>
            </a:pP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Different</a:t>
            </a:r>
            <a:r>
              <a:rPr sz="1400" spc="-18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types</a:t>
            </a:r>
            <a:r>
              <a:rPr sz="1400" spc="-1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of</a:t>
            </a:r>
            <a:r>
              <a:rPr sz="1400" spc="-4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sensors</a:t>
            </a:r>
            <a:r>
              <a:rPr sz="1400" spc="-12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are</a:t>
            </a:r>
            <a:r>
              <a:rPr sz="1400" spc="-6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used</a:t>
            </a:r>
            <a:r>
              <a:rPr sz="1400" spc="-6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to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B3546"/>
                </a:solidFill>
                <a:latin typeface="Arial MT"/>
                <a:cs typeface="Arial MT"/>
              </a:rPr>
              <a:t>analyze</a:t>
            </a:r>
            <a:r>
              <a:rPr sz="1400" spc="16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and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transmit</a:t>
            </a:r>
            <a:r>
              <a:rPr sz="1400" spc="-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the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processed</a:t>
            </a:r>
            <a:r>
              <a:rPr sz="1400" spc="-21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AQI</a:t>
            </a:r>
            <a:r>
              <a:rPr sz="1400" spc="-11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data.</a:t>
            </a:r>
            <a:endParaRPr sz="1400" dirty="0">
              <a:latin typeface="Arial MT"/>
              <a:cs typeface="Arial MT"/>
            </a:endParaRPr>
          </a:p>
          <a:p>
            <a:pPr marL="298450" marR="99060" indent="-286385">
              <a:lnSpc>
                <a:spcPts val="1650"/>
              </a:lnSpc>
              <a:spcBef>
                <a:spcPts val="1105"/>
              </a:spcBef>
              <a:buClr>
                <a:srgbClr val="000000"/>
              </a:buClr>
              <a:buFont typeface="Wingdings"/>
              <a:buChar char=""/>
              <a:tabLst>
                <a:tab pos="298450" algn="l"/>
                <a:tab pos="299085" algn="l"/>
              </a:tabLst>
            </a:pP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web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based</a:t>
            </a:r>
            <a:r>
              <a:rPr sz="1400" spc="-1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application</a:t>
            </a:r>
            <a:r>
              <a:rPr sz="1400" spc="-1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is</a:t>
            </a:r>
            <a:r>
              <a:rPr sz="1400" spc="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developed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with</a:t>
            </a:r>
            <a:r>
              <a:rPr sz="1400" spc="-1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Google</a:t>
            </a:r>
            <a:r>
              <a:rPr sz="1400" spc="-1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map</a:t>
            </a:r>
            <a:r>
              <a:rPr sz="1400" spc="-1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2B3546"/>
                </a:solidFill>
                <a:latin typeface="Arial MT"/>
                <a:cs typeface="Arial MT"/>
              </a:rPr>
              <a:t>API,</a:t>
            </a:r>
            <a:r>
              <a:rPr sz="1400" spc="-11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B3546"/>
                </a:solidFill>
                <a:latin typeface="Arial MT"/>
                <a:cs typeface="Arial MT"/>
              </a:rPr>
              <a:t>where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the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B3546"/>
                </a:solidFill>
                <a:latin typeface="Arial MT"/>
                <a:cs typeface="Arial MT"/>
              </a:rPr>
              <a:t>status</a:t>
            </a:r>
            <a:r>
              <a:rPr sz="1400" spc="3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2B3546"/>
                </a:solidFill>
                <a:latin typeface="Arial MT"/>
                <a:cs typeface="Arial MT"/>
              </a:rPr>
              <a:t>of</a:t>
            </a:r>
            <a:r>
              <a:rPr sz="1400" spc="-11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the </a:t>
            </a:r>
            <a:r>
              <a:rPr sz="1400" spc="-37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2B3546"/>
                </a:solidFill>
                <a:latin typeface="Arial MT"/>
                <a:cs typeface="Arial MT"/>
              </a:rPr>
              <a:t>pollution</a:t>
            </a:r>
            <a:r>
              <a:rPr sz="1400" spc="-14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is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regularly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updated.</a:t>
            </a:r>
            <a:endParaRPr sz="1400" dirty="0">
              <a:latin typeface="Arial MT"/>
              <a:cs typeface="Arial MT"/>
            </a:endParaRPr>
          </a:p>
          <a:p>
            <a:pPr marL="298450" marR="212725" indent="-286385">
              <a:lnSpc>
                <a:spcPts val="1650"/>
              </a:lnSpc>
              <a:spcBef>
                <a:spcPts val="1060"/>
              </a:spcBef>
              <a:buClr>
                <a:srgbClr val="000000"/>
              </a:buClr>
              <a:buFont typeface="Wingdings"/>
              <a:buChar char=""/>
              <a:tabLst>
                <a:tab pos="298450" algn="l"/>
                <a:tab pos="299085" algn="l"/>
              </a:tabLst>
            </a:pP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A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Neural</a:t>
            </a:r>
            <a:r>
              <a:rPr sz="1400" spc="4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Network</a:t>
            </a:r>
            <a:r>
              <a:rPr sz="1400" spc="-5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with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Multilayer</a:t>
            </a:r>
            <a:r>
              <a:rPr sz="1400" spc="11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Perceptron</a:t>
            </a:r>
            <a:r>
              <a:rPr sz="1400" spc="-204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is</a:t>
            </a:r>
            <a:r>
              <a:rPr sz="1400" spc="-5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2B3546"/>
                </a:solidFill>
                <a:latin typeface="Arial MT"/>
                <a:cs typeface="Arial MT"/>
              </a:rPr>
              <a:t>used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2B3546"/>
                </a:solidFill>
                <a:latin typeface="Arial MT"/>
                <a:cs typeface="Arial MT"/>
              </a:rPr>
              <a:t>for</a:t>
            </a:r>
            <a:r>
              <a:rPr sz="1400" spc="-19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B3546"/>
                </a:solidFill>
                <a:latin typeface="Arial MT"/>
                <a:cs typeface="Arial MT"/>
              </a:rPr>
              <a:t>rerouting</a:t>
            </a:r>
            <a:r>
              <a:rPr sz="1400" spc="2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through</a:t>
            </a:r>
            <a:r>
              <a:rPr sz="1400" spc="-5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B3546"/>
                </a:solidFill>
                <a:latin typeface="Arial MT"/>
                <a:cs typeface="Arial MT"/>
              </a:rPr>
              <a:t>Machine </a:t>
            </a:r>
            <a:r>
              <a:rPr sz="1400" spc="-375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B3546"/>
                </a:solidFill>
                <a:latin typeface="Arial MT"/>
                <a:cs typeface="Arial MT"/>
              </a:rPr>
              <a:t>learning</a:t>
            </a:r>
            <a:r>
              <a:rPr sz="1400" spc="10" dirty="0">
                <a:solidFill>
                  <a:srgbClr val="2B35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B3546"/>
                </a:solidFill>
                <a:latin typeface="Arial MT"/>
                <a:cs typeface="Arial MT"/>
              </a:rPr>
              <a:t>algorithm.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8075" y="1428750"/>
            <a:ext cx="1685925" cy="24384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5</a:t>
            </a:fld>
            <a:endParaRPr spc="-3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340" y="239267"/>
            <a:ext cx="8620125" cy="4561840"/>
          </a:xfrm>
          <a:custGeom>
            <a:avLst/>
            <a:gdLst/>
            <a:ahLst/>
            <a:cxnLst/>
            <a:rect l="l" t="t" r="r" b="b"/>
            <a:pathLst>
              <a:path w="8620125" h="4561840">
                <a:moveTo>
                  <a:pt x="75857" y="902462"/>
                </a:moveTo>
                <a:lnTo>
                  <a:pt x="72847" y="890231"/>
                </a:lnTo>
                <a:lnTo>
                  <a:pt x="63423" y="884847"/>
                </a:lnTo>
                <a:lnTo>
                  <a:pt x="53035" y="887031"/>
                </a:lnTo>
                <a:lnTo>
                  <a:pt x="47155" y="897509"/>
                </a:lnTo>
                <a:lnTo>
                  <a:pt x="0" y="1266952"/>
                </a:lnTo>
                <a:lnTo>
                  <a:pt x="3048" y="1279194"/>
                </a:lnTo>
                <a:lnTo>
                  <a:pt x="12484" y="1284579"/>
                </a:lnTo>
                <a:lnTo>
                  <a:pt x="22860" y="1282382"/>
                </a:lnTo>
                <a:lnTo>
                  <a:pt x="28790" y="1271905"/>
                </a:lnTo>
                <a:lnTo>
                  <a:pt x="75857" y="902462"/>
                </a:lnTo>
                <a:close/>
              </a:path>
              <a:path w="8620125" h="4561840">
                <a:moveTo>
                  <a:pt x="180568" y="807085"/>
                </a:moveTo>
                <a:lnTo>
                  <a:pt x="177571" y="794943"/>
                </a:lnTo>
                <a:lnTo>
                  <a:pt x="167576" y="789609"/>
                </a:lnTo>
                <a:lnTo>
                  <a:pt x="156413" y="791781"/>
                </a:lnTo>
                <a:lnTo>
                  <a:pt x="142036" y="853262"/>
                </a:lnTo>
                <a:lnTo>
                  <a:pt x="134734" y="904455"/>
                </a:lnTo>
                <a:lnTo>
                  <a:pt x="127939" y="955700"/>
                </a:lnTo>
                <a:lnTo>
                  <a:pt x="121627" y="1007008"/>
                </a:lnTo>
                <a:lnTo>
                  <a:pt x="115785" y="1058354"/>
                </a:lnTo>
                <a:lnTo>
                  <a:pt x="110350" y="1109751"/>
                </a:lnTo>
                <a:lnTo>
                  <a:pt x="105321" y="1161186"/>
                </a:lnTo>
                <a:lnTo>
                  <a:pt x="100634" y="1212659"/>
                </a:lnTo>
                <a:lnTo>
                  <a:pt x="96291" y="1264158"/>
                </a:lnTo>
                <a:lnTo>
                  <a:pt x="92227" y="1315694"/>
                </a:lnTo>
                <a:lnTo>
                  <a:pt x="84874" y="1418831"/>
                </a:lnTo>
                <a:lnTo>
                  <a:pt x="78308" y="1522031"/>
                </a:lnTo>
                <a:lnTo>
                  <a:pt x="66548" y="1728470"/>
                </a:lnTo>
                <a:lnTo>
                  <a:pt x="70802" y="1739315"/>
                </a:lnTo>
                <a:lnTo>
                  <a:pt x="81381" y="1741792"/>
                </a:lnTo>
                <a:lnTo>
                  <a:pt x="92379" y="1736813"/>
                </a:lnTo>
                <a:lnTo>
                  <a:pt x="97891" y="1725295"/>
                </a:lnTo>
                <a:lnTo>
                  <a:pt x="109562" y="1520710"/>
                </a:lnTo>
                <a:lnTo>
                  <a:pt x="116078" y="1418437"/>
                </a:lnTo>
                <a:lnTo>
                  <a:pt x="123380" y="1316228"/>
                </a:lnTo>
                <a:lnTo>
                  <a:pt x="127393" y="1265148"/>
                </a:lnTo>
                <a:lnTo>
                  <a:pt x="131711" y="1214094"/>
                </a:lnTo>
                <a:lnTo>
                  <a:pt x="136347" y="1163078"/>
                </a:lnTo>
                <a:lnTo>
                  <a:pt x="141351" y="1112088"/>
                </a:lnTo>
                <a:lnTo>
                  <a:pt x="146735" y="1061135"/>
                </a:lnTo>
                <a:lnTo>
                  <a:pt x="152527" y="1010234"/>
                </a:lnTo>
                <a:lnTo>
                  <a:pt x="158788" y="959370"/>
                </a:lnTo>
                <a:lnTo>
                  <a:pt x="165519" y="908558"/>
                </a:lnTo>
                <a:lnTo>
                  <a:pt x="172770" y="857796"/>
                </a:lnTo>
                <a:lnTo>
                  <a:pt x="180568" y="807085"/>
                </a:lnTo>
                <a:close/>
              </a:path>
              <a:path w="8620125" h="4561840">
                <a:moveTo>
                  <a:pt x="5057622" y="4525213"/>
                </a:moveTo>
                <a:lnTo>
                  <a:pt x="5053558" y="4515307"/>
                </a:lnTo>
                <a:lnTo>
                  <a:pt x="5041989" y="4511002"/>
                </a:lnTo>
                <a:lnTo>
                  <a:pt x="4991824" y="4512005"/>
                </a:lnTo>
                <a:lnTo>
                  <a:pt x="4941659" y="4512691"/>
                </a:lnTo>
                <a:lnTo>
                  <a:pt x="4891506" y="4513059"/>
                </a:lnTo>
                <a:lnTo>
                  <a:pt x="4841354" y="4513110"/>
                </a:lnTo>
                <a:lnTo>
                  <a:pt x="4791202" y="4512843"/>
                </a:lnTo>
                <a:lnTo>
                  <a:pt x="4741049" y="4512272"/>
                </a:lnTo>
                <a:lnTo>
                  <a:pt x="4690910" y="4511383"/>
                </a:lnTo>
                <a:lnTo>
                  <a:pt x="4640783" y="4510176"/>
                </a:lnTo>
                <a:lnTo>
                  <a:pt x="4590669" y="4508652"/>
                </a:lnTo>
                <a:lnTo>
                  <a:pt x="4540555" y="4506823"/>
                </a:lnTo>
                <a:lnTo>
                  <a:pt x="4490466" y="4504677"/>
                </a:lnTo>
                <a:lnTo>
                  <a:pt x="4440390" y="4502213"/>
                </a:lnTo>
                <a:lnTo>
                  <a:pt x="4390339" y="4499445"/>
                </a:lnTo>
                <a:lnTo>
                  <a:pt x="4340301" y="4496346"/>
                </a:lnTo>
                <a:lnTo>
                  <a:pt x="4290288" y="4492942"/>
                </a:lnTo>
                <a:lnTo>
                  <a:pt x="4240288" y="4489234"/>
                </a:lnTo>
                <a:lnTo>
                  <a:pt x="4190327" y="4485195"/>
                </a:lnTo>
                <a:lnTo>
                  <a:pt x="4178363" y="4488777"/>
                </a:lnTo>
                <a:lnTo>
                  <a:pt x="4172254" y="4498340"/>
                </a:lnTo>
                <a:lnTo>
                  <a:pt x="4173537" y="4508538"/>
                </a:lnTo>
                <a:lnTo>
                  <a:pt x="4183723" y="4513961"/>
                </a:lnTo>
                <a:lnTo>
                  <a:pt x="4234154" y="4518050"/>
                </a:lnTo>
                <a:lnTo>
                  <a:pt x="4284611" y="4521809"/>
                </a:lnTo>
                <a:lnTo>
                  <a:pt x="4335094" y="4525251"/>
                </a:lnTo>
                <a:lnTo>
                  <a:pt x="4385602" y="4528375"/>
                </a:lnTo>
                <a:lnTo>
                  <a:pt x="4436122" y="4531182"/>
                </a:lnTo>
                <a:lnTo>
                  <a:pt x="4486656" y="4533684"/>
                </a:lnTo>
                <a:lnTo>
                  <a:pt x="4537202" y="4535856"/>
                </a:lnTo>
                <a:lnTo>
                  <a:pt x="4587773" y="4537722"/>
                </a:lnTo>
                <a:lnTo>
                  <a:pt x="4638345" y="4539259"/>
                </a:lnTo>
                <a:lnTo>
                  <a:pt x="4688929" y="4540491"/>
                </a:lnTo>
                <a:lnTo>
                  <a:pt x="4739538" y="4541393"/>
                </a:lnTo>
                <a:lnTo>
                  <a:pt x="4790135" y="4541990"/>
                </a:lnTo>
                <a:lnTo>
                  <a:pt x="4840757" y="4542269"/>
                </a:lnTo>
                <a:lnTo>
                  <a:pt x="4891379" y="4542218"/>
                </a:lnTo>
                <a:lnTo>
                  <a:pt x="4942002" y="4541863"/>
                </a:lnTo>
                <a:lnTo>
                  <a:pt x="4992624" y="4541190"/>
                </a:lnTo>
                <a:lnTo>
                  <a:pt x="5043259" y="4540186"/>
                </a:lnTo>
                <a:lnTo>
                  <a:pt x="5054181" y="4535322"/>
                </a:lnTo>
                <a:lnTo>
                  <a:pt x="5057622" y="4525213"/>
                </a:lnTo>
                <a:close/>
              </a:path>
              <a:path w="8620125" h="4561840">
                <a:moveTo>
                  <a:pt x="5200497" y="4532757"/>
                </a:moveTo>
                <a:lnTo>
                  <a:pt x="5196433" y="4519663"/>
                </a:lnTo>
                <a:lnTo>
                  <a:pt x="5184864" y="4513707"/>
                </a:lnTo>
                <a:lnTo>
                  <a:pt x="5128984" y="4513707"/>
                </a:lnTo>
                <a:lnTo>
                  <a:pt x="5118189" y="4519663"/>
                </a:lnTo>
                <a:lnTo>
                  <a:pt x="5114798" y="4532757"/>
                </a:lnTo>
                <a:lnTo>
                  <a:pt x="5118811" y="4545863"/>
                </a:lnTo>
                <a:lnTo>
                  <a:pt x="5130254" y="4551807"/>
                </a:lnTo>
                <a:lnTo>
                  <a:pt x="5186134" y="4551807"/>
                </a:lnTo>
                <a:lnTo>
                  <a:pt x="5197056" y="4545863"/>
                </a:lnTo>
                <a:lnTo>
                  <a:pt x="5200497" y="4532757"/>
                </a:lnTo>
                <a:close/>
              </a:path>
              <a:path w="8620125" h="4561840">
                <a:moveTo>
                  <a:pt x="5580977" y="4543628"/>
                </a:moveTo>
                <a:lnTo>
                  <a:pt x="5579707" y="4530979"/>
                </a:lnTo>
                <a:lnTo>
                  <a:pt x="5569293" y="4524819"/>
                </a:lnTo>
                <a:lnTo>
                  <a:pt x="5295481" y="4513719"/>
                </a:lnTo>
                <a:lnTo>
                  <a:pt x="5283352" y="4518926"/>
                </a:lnTo>
                <a:lnTo>
                  <a:pt x="5277155" y="4531245"/>
                </a:lnTo>
                <a:lnTo>
                  <a:pt x="5278437" y="4543857"/>
                </a:lnTo>
                <a:lnTo>
                  <a:pt x="5288750" y="4550003"/>
                </a:lnTo>
                <a:lnTo>
                  <a:pt x="5562562" y="4561319"/>
                </a:lnTo>
                <a:lnTo>
                  <a:pt x="5574716" y="4555998"/>
                </a:lnTo>
                <a:lnTo>
                  <a:pt x="5580977" y="4543628"/>
                </a:lnTo>
                <a:close/>
              </a:path>
              <a:path w="8620125" h="4561840">
                <a:moveTo>
                  <a:pt x="8552891" y="2697721"/>
                </a:moveTo>
                <a:lnTo>
                  <a:pt x="8545309" y="2669133"/>
                </a:lnTo>
                <a:lnTo>
                  <a:pt x="8527339" y="2644089"/>
                </a:lnTo>
                <a:lnTo>
                  <a:pt x="8522132" y="2640584"/>
                </a:lnTo>
                <a:lnTo>
                  <a:pt x="8520608" y="2639568"/>
                </a:lnTo>
                <a:lnTo>
                  <a:pt x="8520608" y="2702725"/>
                </a:lnTo>
                <a:lnTo>
                  <a:pt x="8515439" y="2742438"/>
                </a:lnTo>
                <a:lnTo>
                  <a:pt x="8489607" y="2777248"/>
                </a:lnTo>
                <a:lnTo>
                  <a:pt x="8450110" y="2799029"/>
                </a:lnTo>
                <a:lnTo>
                  <a:pt x="8433930" y="2801620"/>
                </a:lnTo>
                <a:lnTo>
                  <a:pt x="8440293" y="2674810"/>
                </a:lnTo>
                <a:lnTo>
                  <a:pt x="8442160" y="2641498"/>
                </a:lnTo>
                <a:lnTo>
                  <a:pt x="8477529" y="2648661"/>
                </a:lnTo>
                <a:lnTo>
                  <a:pt x="8506574" y="2670416"/>
                </a:lnTo>
                <a:lnTo>
                  <a:pt x="8520608" y="2702725"/>
                </a:lnTo>
                <a:lnTo>
                  <a:pt x="8520608" y="2639568"/>
                </a:lnTo>
                <a:lnTo>
                  <a:pt x="8498129" y="2624493"/>
                </a:lnTo>
                <a:lnTo>
                  <a:pt x="8456765" y="2612263"/>
                </a:lnTo>
                <a:lnTo>
                  <a:pt x="8443862" y="2611082"/>
                </a:lnTo>
                <a:lnTo>
                  <a:pt x="8465744" y="2221712"/>
                </a:lnTo>
                <a:lnTo>
                  <a:pt x="8473402" y="2070569"/>
                </a:lnTo>
                <a:lnTo>
                  <a:pt x="8477809" y="1969795"/>
                </a:lnTo>
                <a:lnTo>
                  <a:pt x="8481479" y="1869020"/>
                </a:lnTo>
                <a:lnTo>
                  <a:pt x="8484273" y="1768246"/>
                </a:lnTo>
                <a:lnTo>
                  <a:pt x="8485276" y="1717865"/>
                </a:lnTo>
                <a:lnTo>
                  <a:pt x="8486013" y="1667484"/>
                </a:lnTo>
                <a:lnTo>
                  <a:pt x="8486445" y="1617116"/>
                </a:lnTo>
                <a:lnTo>
                  <a:pt x="8486546" y="1566735"/>
                </a:lnTo>
                <a:lnTo>
                  <a:pt x="8486318" y="1516367"/>
                </a:lnTo>
                <a:lnTo>
                  <a:pt x="8485721" y="1466011"/>
                </a:lnTo>
                <a:lnTo>
                  <a:pt x="8484756" y="1415656"/>
                </a:lnTo>
                <a:lnTo>
                  <a:pt x="8483384" y="1365300"/>
                </a:lnTo>
                <a:lnTo>
                  <a:pt x="8481606" y="1314970"/>
                </a:lnTo>
                <a:lnTo>
                  <a:pt x="8479371" y="1264640"/>
                </a:lnTo>
                <a:lnTo>
                  <a:pt x="8476691" y="1214310"/>
                </a:lnTo>
                <a:lnTo>
                  <a:pt x="8473542" y="1164005"/>
                </a:lnTo>
                <a:lnTo>
                  <a:pt x="8469884" y="1113701"/>
                </a:lnTo>
                <a:lnTo>
                  <a:pt x="8465706" y="1063409"/>
                </a:lnTo>
                <a:lnTo>
                  <a:pt x="8461007" y="1013142"/>
                </a:lnTo>
                <a:lnTo>
                  <a:pt x="8455749" y="962875"/>
                </a:lnTo>
                <a:lnTo>
                  <a:pt x="8449907" y="912622"/>
                </a:lnTo>
                <a:lnTo>
                  <a:pt x="8443481" y="862393"/>
                </a:lnTo>
                <a:lnTo>
                  <a:pt x="8436445" y="812165"/>
                </a:lnTo>
                <a:lnTo>
                  <a:pt x="8428711" y="754888"/>
                </a:lnTo>
                <a:lnTo>
                  <a:pt x="8420265" y="700874"/>
                </a:lnTo>
                <a:lnTo>
                  <a:pt x="8410880" y="650087"/>
                </a:lnTo>
                <a:lnTo>
                  <a:pt x="8400339" y="602411"/>
                </a:lnTo>
                <a:lnTo>
                  <a:pt x="8388375" y="557784"/>
                </a:lnTo>
                <a:lnTo>
                  <a:pt x="8374799" y="516128"/>
                </a:lnTo>
                <a:lnTo>
                  <a:pt x="8359368" y="477342"/>
                </a:lnTo>
                <a:lnTo>
                  <a:pt x="8341842" y="441363"/>
                </a:lnTo>
                <a:lnTo>
                  <a:pt x="8322005" y="408101"/>
                </a:lnTo>
                <a:lnTo>
                  <a:pt x="8274482" y="349415"/>
                </a:lnTo>
                <a:lnTo>
                  <a:pt x="8214944" y="300647"/>
                </a:lnTo>
                <a:lnTo>
                  <a:pt x="8180108" y="279781"/>
                </a:lnTo>
                <a:lnTo>
                  <a:pt x="8141576" y="261137"/>
                </a:lnTo>
                <a:lnTo>
                  <a:pt x="8099133" y="244652"/>
                </a:lnTo>
                <a:lnTo>
                  <a:pt x="8052549" y="230238"/>
                </a:lnTo>
                <a:lnTo>
                  <a:pt x="8001597" y="217817"/>
                </a:lnTo>
                <a:lnTo>
                  <a:pt x="7946034" y="207314"/>
                </a:lnTo>
                <a:lnTo>
                  <a:pt x="7885646" y="198628"/>
                </a:lnTo>
                <a:lnTo>
                  <a:pt x="7833436" y="191833"/>
                </a:lnTo>
                <a:lnTo>
                  <a:pt x="7783322" y="186817"/>
                </a:lnTo>
                <a:lnTo>
                  <a:pt x="7734770" y="183337"/>
                </a:lnTo>
                <a:lnTo>
                  <a:pt x="7687221" y="181178"/>
                </a:lnTo>
                <a:lnTo>
                  <a:pt x="7640180" y="180098"/>
                </a:lnTo>
                <a:lnTo>
                  <a:pt x="7593101" y="179844"/>
                </a:lnTo>
                <a:lnTo>
                  <a:pt x="7545438" y="180200"/>
                </a:lnTo>
                <a:lnTo>
                  <a:pt x="7393775" y="182499"/>
                </a:lnTo>
                <a:lnTo>
                  <a:pt x="5717870" y="220497"/>
                </a:lnTo>
                <a:lnTo>
                  <a:pt x="5108511" y="231406"/>
                </a:lnTo>
                <a:lnTo>
                  <a:pt x="4651502" y="237210"/>
                </a:lnTo>
                <a:lnTo>
                  <a:pt x="4296054" y="239890"/>
                </a:lnTo>
                <a:lnTo>
                  <a:pt x="3991394" y="240690"/>
                </a:lnTo>
                <a:lnTo>
                  <a:pt x="3686746" y="239915"/>
                </a:lnTo>
                <a:lnTo>
                  <a:pt x="3432873" y="237934"/>
                </a:lnTo>
                <a:lnTo>
                  <a:pt x="3179013" y="234645"/>
                </a:lnTo>
                <a:lnTo>
                  <a:pt x="2925153" y="229946"/>
                </a:lnTo>
                <a:lnTo>
                  <a:pt x="2671292" y="223735"/>
                </a:lnTo>
                <a:lnTo>
                  <a:pt x="2468207" y="217614"/>
                </a:lnTo>
                <a:lnTo>
                  <a:pt x="2265134" y="210400"/>
                </a:lnTo>
                <a:lnTo>
                  <a:pt x="2062048" y="202057"/>
                </a:lnTo>
                <a:lnTo>
                  <a:pt x="1858975" y="192519"/>
                </a:lnTo>
                <a:lnTo>
                  <a:pt x="1655914" y="181737"/>
                </a:lnTo>
                <a:lnTo>
                  <a:pt x="1604810" y="181305"/>
                </a:lnTo>
                <a:lnTo>
                  <a:pt x="1553705" y="181140"/>
                </a:lnTo>
                <a:lnTo>
                  <a:pt x="1502600" y="181229"/>
                </a:lnTo>
                <a:lnTo>
                  <a:pt x="1451495" y="181610"/>
                </a:lnTo>
                <a:lnTo>
                  <a:pt x="1400378" y="182295"/>
                </a:lnTo>
                <a:lnTo>
                  <a:pt x="1349273" y="183299"/>
                </a:lnTo>
                <a:lnTo>
                  <a:pt x="1298181" y="184645"/>
                </a:lnTo>
                <a:lnTo>
                  <a:pt x="1247089" y="186334"/>
                </a:lnTo>
                <a:lnTo>
                  <a:pt x="1196022" y="188391"/>
                </a:lnTo>
                <a:lnTo>
                  <a:pt x="1144968" y="190842"/>
                </a:lnTo>
                <a:lnTo>
                  <a:pt x="992593" y="199758"/>
                </a:lnTo>
                <a:lnTo>
                  <a:pt x="941565" y="203136"/>
                </a:lnTo>
                <a:lnTo>
                  <a:pt x="890447" y="206997"/>
                </a:lnTo>
                <a:lnTo>
                  <a:pt x="839330" y="211518"/>
                </a:lnTo>
                <a:lnTo>
                  <a:pt x="788339" y="216928"/>
                </a:lnTo>
                <a:lnTo>
                  <a:pt x="737552" y="223393"/>
                </a:lnTo>
                <a:lnTo>
                  <a:pt x="687082" y="231101"/>
                </a:lnTo>
                <a:lnTo>
                  <a:pt x="637044" y="240271"/>
                </a:lnTo>
                <a:lnTo>
                  <a:pt x="587540" y="251079"/>
                </a:lnTo>
                <a:lnTo>
                  <a:pt x="537641" y="265137"/>
                </a:lnTo>
                <a:lnTo>
                  <a:pt x="490537" y="283248"/>
                </a:lnTo>
                <a:lnTo>
                  <a:pt x="446760" y="305714"/>
                </a:lnTo>
                <a:lnTo>
                  <a:pt x="406844" y="332892"/>
                </a:lnTo>
                <a:lnTo>
                  <a:pt x="371348" y="365099"/>
                </a:lnTo>
                <a:lnTo>
                  <a:pt x="340779" y="402653"/>
                </a:lnTo>
                <a:lnTo>
                  <a:pt x="315696" y="445909"/>
                </a:lnTo>
                <a:lnTo>
                  <a:pt x="296633" y="495173"/>
                </a:lnTo>
                <a:lnTo>
                  <a:pt x="282117" y="595541"/>
                </a:lnTo>
                <a:lnTo>
                  <a:pt x="268312" y="696061"/>
                </a:lnTo>
                <a:lnTo>
                  <a:pt x="255181" y="796747"/>
                </a:lnTo>
                <a:lnTo>
                  <a:pt x="242709" y="897572"/>
                </a:lnTo>
                <a:lnTo>
                  <a:pt x="230911" y="998550"/>
                </a:lnTo>
                <a:lnTo>
                  <a:pt x="219748" y="1099654"/>
                </a:lnTo>
                <a:lnTo>
                  <a:pt x="209219" y="1200873"/>
                </a:lnTo>
                <a:lnTo>
                  <a:pt x="199313" y="1302219"/>
                </a:lnTo>
                <a:lnTo>
                  <a:pt x="190017" y="1403667"/>
                </a:lnTo>
                <a:lnTo>
                  <a:pt x="181317" y="1505204"/>
                </a:lnTo>
                <a:lnTo>
                  <a:pt x="173215" y="1606829"/>
                </a:lnTo>
                <a:lnTo>
                  <a:pt x="165684" y="1708543"/>
                </a:lnTo>
                <a:lnTo>
                  <a:pt x="158724" y="1810321"/>
                </a:lnTo>
                <a:lnTo>
                  <a:pt x="152311" y="1912175"/>
                </a:lnTo>
                <a:lnTo>
                  <a:pt x="146443" y="2014067"/>
                </a:lnTo>
                <a:lnTo>
                  <a:pt x="141109" y="2116010"/>
                </a:lnTo>
                <a:lnTo>
                  <a:pt x="136283" y="2217991"/>
                </a:lnTo>
                <a:lnTo>
                  <a:pt x="130009" y="2371001"/>
                </a:lnTo>
                <a:lnTo>
                  <a:pt x="124828" y="2524048"/>
                </a:lnTo>
                <a:lnTo>
                  <a:pt x="120713" y="2677109"/>
                </a:lnTo>
                <a:lnTo>
                  <a:pt x="117627" y="2830131"/>
                </a:lnTo>
                <a:lnTo>
                  <a:pt x="115531" y="2983103"/>
                </a:lnTo>
                <a:lnTo>
                  <a:pt x="114388" y="3135998"/>
                </a:lnTo>
                <a:lnTo>
                  <a:pt x="114147" y="3288766"/>
                </a:lnTo>
                <a:lnTo>
                  <a:pt x="114782" y="3441395"/>
                </a:lnTo>
                <a:lnTo>
                  <a:pt x="116255" y="3593858"/>
                </a:lnTo>
                <a:lnTo>
                  <a:pt x="118516" y="3746119"/>
                </a:lnTo>
                <a:lnTo>
                  <a:pt x="120446" y="3847490"/>
                </a:lnTo>
                <a:lnTo>
                  <a:pt x="122796" y="3906329"/>
                </a:lnTo>
                <a:lnTo>
                  <a:pt x="127850" y="3961079"/>
                </a:lnTo>
                <a:lnTo>
                  <a:pt x="135547" y="4011904"/>
                </a:lnTo>
                <a:lnTo>
                  <a:pt x="145783" y="4058932"/>
                </a:lnTo>
                <a:lnTo>
                  <a:pt x="158470" y="4102316"/>
                </a:lnTo>
                <a:lnTo>
                  <a:pt x="173545" y="4142194"/>
                </a:lnTo>
                <a:lnTo>
                  <a:pt x="190893" y="4178731"/>
                </a:lnTo>
                <a:lnTo>
                  <a:pt x="210451" y="4212056"/>
                </a:lnTo>
                <a:lnTo>
                  <a:pt x="255841" y="4269689"/>
                </a:lnTo>
                <a:lnTo>
                  <a:pt x="309016" y="4316247"/>
                </a:lnTo>
                <a:lnTo>
                  <a:pt x="369316" y="4352899"/>
                </a:lnTo>
                <a:lnTo>
                  <a:pt x="436041" y="4380814"/>
                </a:lnTo>
                <a:lnTo>
                  <a:pt x="508533" y="4401159"/>
                </a:lnTo>
                <a:lnTo>
                  <a:pt x="546722" y="4408856"/>
                </a:lnTo>
                <a:lnTo>
                  <a:pt x="586092" y="4415104"/>
                </a:lnTo>
                <a:lnTo>
                  <a:pt x="626567" y="4420044"/>
                </a:lnTo>
                <a:lnTo>
                  <a:pt x="668058" y="4423816"/>
                </a:lnTo>
                <a:lnTo>
                  <a:pt x="710476" y="4426585"/>
                </a:lnTo>
                <a:lnTo>
                  <a:pt x="753745" y="4428464"/>
                </a:lnTo>
                <a:lnTo>
                  <a:pt x="797763" y="4429633"/>
                </a:lnTo>
                <a:lnTo>
                  <a:pt x="842467" y="4430217"/>
                </a:lnTo>
                <a:lnTo>
                  <a:pt x="887755" y="4430382"/>
                </a:lnTo>
                <a:lnTo>
                  <a:pt x="1073111" y="4429582"/>
                </a:lnTo>
                <a:lnTo>
                  <a:pt x="7406475" y="4485132"/>
                </a:lnTo>
                <a:lnTo>
                  <a:pt x="7417397" y="4480280"/>
                </a:lnTo>
                <a:lnTo>
                  <a:pt x="7420838" y="4469587"/>
                </a:lnTo>
                <a:lnTo>
                  <a:pt x="7416774" y="4458855"/>
                </a:lnTo>
                <a:lnTo>
                  <a:pt x="7405205" y="4453890"/>
                </a:lnTo>
                <a:lnTo>
                  <a:pt x="1188872" y="4398391"/>
                </a:lnTo>
                <a:lnTo>
                  <a:pt x="679615" y="4392269"/>
                </a:lnTo>
                <a:lnTo>
                  <a:pt x="632625" y="4388739"/>
                </a:lnTo>
                <a:lnTo>
                  <a:pt x="585266" y="4383417"/>
                </a:lnTo>
                <a:lnTo>
                  <a:pt x="538035" y="4375823"/>
                </a:lnTo>
                <a:lnTo>
                  <a:pt x="491401" y="4365460"/>
                </a:lnTo>
                <a:lnTo>
                  <a:pt x="445871" y="4351820"/>
                </a:lnTo>
                <a:lnTo>
                  <a:pt x="401942" y="4334421"/>
                </a:lnTo>
                <a:lnTo>
                  <a:pt x="360095" y="4312767"/>
                </a:lnTo>
                <a:lnTo>
                  <a:pt x="320814" y="4286364"/>
                </a:lnTo>
                <a:lnTo>
                  <a:pt x="284619" y="4254703"/>
                </a:lnTo>
                <a:lnTo>
                  <a:pt x="250761" y="4215523"/>
                </a:lnTo>
                <a:lnTo>
                  <a:pt x="223266" y="4172737"/>
                </a:lnTo>
                <a:lnTo>
                  <a:pt x="201409" y="4126979"/>
                </a:lnTo>
                <a:lnTo>
                  <a:pt x="184543" y="4078871"/>
                </a:lnTo>
                <a:lnTo>
                  <a:pt x="171945" y="4029024"/>
                </a:lnTo>
                <a:lnTo>
                  <a:pt x="162941" y="3978071"/>
                </a:lnTo>
                <a:lnTo>
                  <a:pt x="156832" y="3926649"/>
                </a:lnTo>
                <a:lnTo>
                  <a:pt x="152946" y="3875367"/>
                </a:lnTo>
                <a:lnTo>
                  <a:pt x="150571" y="3824846"/>
                </a:lnTo>
                <a:lnTo>
                  <a:pt x="147447" y="3725176"/>
                </a:lnTo>
                <a:lnTo>
                  <a:pt x="145097" y="3625443"/>
                </a:lnTo>
                <a:lnTo>
                  <a:pt x="143471" y="3525659"/>
                </a:lnTo>
                <a:lnTo>
                  <a:pt x="142532" y="3425850"/>
                </a:lnTo>
                <a:lnTo>
                  <a:pt x="142201" y="3326015"/>
                </a:lnTo>
                <a:lnTo>
                  <a:pt x="142455" y="3226181"/>
                </a:lnTo>
                <a:lnTo>
                  <a:pt x="143789" y="3076435"/>
                </a:lnTo>
                <a:lnTo>
                  <a:pt x="146151" y="2926753"/>
                </a:lnTo>
                <a:lnTo>
                  <a:pt x="150571" y="2727325"/>
                </a:lnTo>
                <a:lnTo>
                  <a:pt x="154825" y="2576576"/>
                </a:lnTo>
                <a:lnTo>
                  <a:pt x="160096" y="2425865"/>
                </a:lnTo>
                <a:lnTo>
                  <a:pt x="166382" y="2275205"/>
                </a:lnTo>
                <a:lnTo>
                  <a:pt x="173697" y="2124608"/>
                </a:lnTo>
                <a:lnTo>
                  <a:pt x="182041" y="1974062"/>
                </a:lnTo>
                <a:lnTo>
                  <a:pt x="191401" y="1823580"/>
                </a:lnTo>
                <a:lnTo>
                  <a:pt x="201790" y="1673136"/>
                </a:lnTo>
                <a:lnTo>
                  <a:pt x="213207" y="1522755"/>
                </a:lnTo>
                <a:lnTo>
                  <a:pt x="225640" y="1372425"/>
                </a:lnTo>
                <a:lnTo>
                  <a:pt x="239102" y="1222159"/>
                </a:lnTo>
                <a:lnTo>
                  <a:pt x="253593" y="1071930"/>
                </a:lnTo>
                <a:lnTo>
                  <a:pt x="269100" y="921766"/>
                </a:lnTo>
                <a:lnTo>
                  <a:pt x="285635" y="771652"/>
                </a:lnTo>
                <a:lnTo>
                  <a:pt x="290245" y="728002"/>
                </a:lnTo>
                <a:lnTo>
                  <a:pt x="294690" y="683056"/>
                </a:lnTo>
                <a:lnTo>
                  <a:pt x="299758" y="637476"/>
                </a:lnTo>
                <a:lnTo>
                  <a:pt x="306260" y="591947"/>
                </a:lnTo>
                <a:lnTo>
                  <a:pt x="314985" y="547141"/>
                </a:lnTo>
                <a:lnTo>
                  <a:pt x="326745" y="503745"/>
                </a:lnTo>
                <a:lnTo>
                  <a:pt x="342341" y="462432"/>
                </a:lnTo>
                <a:lnTo>
                  <a:pt x="362559" y="423875"/>
                </a:lnTo>
                <a:lnTo>
                  <a:pt x="388200" y="388734"/>
                </a:lnTo>
                <a:lnTo>
                  <a:pt x="420090" y="357720"/>
                </a:lnTo>
                <a:lnTo>
                  <a:pt x="459003" y="331470"/>
                </a:lnTo>
                <a:lnTo>
                  <a:pt x="509257" y="307263"/>
                </a:lnTo>
                <a:lnTo>
                  <a:pt x="562203" y="289280"/>
                </a:lnTo>
                <a:lnTo>
                  <a:pt x="616699" y="276110"/>
                </a:lnTo>
                <a:lnTo>
                  <a:pt x="671614" y="266319"/>
                </a:lnTo>
                <a:lnTo>
                  <a:pt x="724128" y="258648"/>
                </a:lnTo>
                <a:lnTo>
                  <a:pt x="776795" y="251802"/>
                </a:lnTo>
                <a:lnTo>
                  <a:pt x="829614" y="245732"/>
                </a:lnTo>
                <a:lnTo>
                  <a:pt x="882523" y="240372"/>
                </a:lnTo>
                <a:lnTo>
                  <a:pt x="935532" y="235648"/>
                </a:lnTo>
                <a:lnTo>
                  <a:pt x="988580" y="231508"/>
                </a:lnTo>
                <a:lnTo>
                  <a:pt x="1041666" y="227888"/>
                </a:lnTo>
                <a:lnTo>
                  <a:pt x="1094765" y="224713"/>
                </a:lnTo>
                <a:lnTo>
                  <a:pt x="1147838" y="221932"/>
                </a:lnTo>
                <a:lnTo>
                  <a:pt x="1200873" y="219456"/>
                </a:lnTo>
                <a:lnTo>
                  <a:pt x="1251877" y="217411"/>
                </a:lnTo>
                <a:lnTo>
                  <a:pt x="1302880" y="215734"/>
                </a:lnTo>
                <a:lnTo>
                  <a:pt x="1353896" y="214414"/>
                </a:lnTo>
                <a:lnTo>
                  <a:pt x="1404912" y="213423"/>
                </a:lnTo>
                <a:lnTo>
                  <a:pt x="1455928" y="212750"/>
                </a:lnTo>
                <a:lnTo>
                  <a:pt x="1506943" y="212382"/>
                </a:lnTo>
                <a:lnTo>
                  <a:pt x="1557959" y="212293"/>
                </a:lnTo>
                <a:lnTo>
                  <a:pt x="1608975" y="212483"/>
                </a:lnTo>
                <a:lnTo>
                  <a:pt x="1711020" y="213626"/>
                </a:lnTo>
                <a:lnTo>
                  <a:pt x="1813052" y="215658"/>
                </a:lnTo>
                <a:lnTo>
                  <a:pt x="1915058" y="218478"/>
                </a:lnTo>
                <a:lnTo>
                  <a:pt x="2017064" y="221945"/>
                </a:lnTo>
                <a:lnTo>
                  <a:pt x="2170023" y="228066"/>
                </a:lnTo>
                <a:lnTo>
                  <a:pt x="2322919" y="234950"/>
                </a:lnTo>
                <a:lnTo>
                  <a:pt x="2475420" y="242633"/>
                </a:lnTo>
                <a:lnTo>
                  <a:pt x="2627922" y="249415"/>
                </a:lnTo>
                <a:lnTo>
                  <a:pt x="2780436" y="255320"/>
                </a:lnTo>
                <a:lnTo>
                  <a:pt x="2932963" y="260400"/>
                </a:lnTo>
                <a:lnTo>
                  <a:pt x="3085490" y="264693"/>
                </a:lnTo>
                <a:lnTo>
                  <a:pt x="3288868" y="269240"/>
                </a:lnTo>
                <a:lnTo>
                  <a:pt x="3492258" y="272529"/>
                </a:lnTo>
                <a:lnTo>
                  <a:pt x="3695649" y="274637"/>
                </a:lnTo>
                <a:lnTo>
                  <a:pt x="3899052" y="275666"/>
                </a:lnTo>
                <a:lnTo>
                  <a:pt x="4153306" y="275564"/>
                </a:lnTo>
                <a:lnTo>
                  <a:pt x="4458424" y="273608"/>
                </a:lnTo>
                <a:lnTo>
                  <a:pt x="4814405" y="269189"/>
                </a:lnTo>
                <a:lnTo>
                  <a:pt x="5272087" y="260832"/>
                </a:lnTo>
                <a:lnTo>
                  <a:pt x="6797637" y="223393"/>
                </a:lnTo>
                <a:lnTo>
                  <a:pt x="6850266" y="223113"/>
                </a:lnTo>
                <a:lnTo>
                  <a:pt x="6902361" y="222415"/>
                </a:lnTo>
                <a:lnTo>
                  <a:pt x="6953961" y="221373"/>
                </a:lnTo>
                <a:lnTo>
                  <a:pt x="7055942" y="218554"/>
                </a:lnTo>
                <a:lnTo>
                  <a:pt x="7256526" y="212051"/>
                </a:lnTo>
                <a:lnTo>
                  <a:pt x="7356018" y="209524"/>
                </a:lnTo>
                <a:lnTo>
                  <a:pt x="7405776" y="208711"/>
                </a:lnTo>
                <a:lnTo>
                  <a:pt x="7455598" y="208267"/>
                </a:lnTo>
                <a:lnTo>
                  <a:pt x="7505547" y="208305"/>
                </a:lnTo>
                <a:lnTo>
                  <a:pt x="7555687" y="208864"/>
                </a:lnTo>
                <a:lnTo>
                  <a:pt x="7606068" y="210032"/>
                </a:lnTo>
                <a:lnTo>
                  <a:pt x="7656741" y="211886"/>
                </a:lnTo>
                <a:lnTo>
                  <a:pt x="7707770" y="214503"/>
                </a:lnTo>
                <a:lnTo>
                  <a:pt x="7759217" y="217944"/>
                </a:lnTo>
                <a:lnTo>
                  <a:pt x="7811109" y="222275"/>
                </a:lnTo>
                <a:lnTo>
                  <a:pt x="7863548" y="227584"/>
                </a:lnTo>
                <a:lnTo>
                  <a:pt x="7918590" y="235813"/>
                </a:lnTo>
                <a:lnTo>
                  <a:pt x="7970240" y="244944"/>
                </a:lnTo>
                <a:lnTo>
                  <a:pt x="8018577" y="255346"/>
                </a:lnTo>
                <a:lnTo>
                  <a:pt x="8063662" y="267360"/>
                </a:lnTo>
                <a:lnTo>
                  <a:pt x="8105572" y="281343"/>
                </a:lnTo>
                <a:lnTo>
                  <a:pt x="8144383" y="297637"/>
                </a:lnTo>
                <a:lnTo>
                  <a:pt x="8180171" y="316598"/>
                </a:lnTo>
                <a:lnTo>
                  <a:pt x="8213001" y="338582"/>
                </a:lnTo>
                <a:lnTo>
                  <a:pt x="8242948" y="363943"/>
                </a:lnTo>
                <a:lnTo>
                  <a:pt x="8270100" y="393014"/>
                </a:lnTo>
                <a:lnTo>
                  <a:pt x="8294510" y="426161"/>
                </a:lnTo>
                <a:lnTo>
                  <a:pt x="8316265" y="463727"/>
                </a:lnTo>
                <a:lnTo>
                  <a:pt x="8335429" y="506069"/>
                </a:lnTo>
                <a:lnTo>
                  <a:pt x="8352079" y="553529"/>
                </a:lnTo>
                <a:lnTo>
                  <a:pt x="8366290" y="606463"/>
                </a:lnTo>
                <a:lnTo>
                  <a:pt x="8378152" y="665226"/>
                </a:lnTo>
                <a:lnTo>
                  <a:pt x="8387372" y="715175"/>
                </a:lnTo>
                <a:lnTo>
                  <a:pt x="8395932" y="765098"/>
                </a:lnTo>
                <a:lnTo>
                  <a:pt x="8403818" y="815009"/>
                </a:lnTo>
                <a:lnTo>
                  <a:pt x="8411057" y="864920"/>
                </a:lnTo>
                <a:lnTo>
                  <a:pt x="8417674" y="914806"/>
                </a:lnTo>
                <a:lnTo>
                  <a:pt x="8423694" y="964704"/>
                </a:lnTo>
                <a:lnTo>
                  <a:pt x="8429117" y="1014590"/>
                </a:lnTo>
                <a:lnTo>
                  <a:pt x="8433994" y="1064475"/>
                </a:lnTo>
                <a:lnTo>
                  <a:pt x="8438312" y="1114361"/>
                </a:lnTo>
                <a:lnTo>
                  <a:pt x="8442109" y="1164234"/>
                </a:lnTo>
                <a:lnTo>
                  <a:pt x="8445411" y="1214132"/>
                </a:lnTo>
                <a:lnTo>
                  <a:pt x="8448218" y="1264018"/>
                </a:lnTo>
                <a:lnTo>
                  <a:pt x="8450555" y="1313916"/>
                </a:lnTo>
                <a:lnTo>
                  <a:pt x="8452460" y="1363814"/>
                </a:lnTo>
                <a:lnTo>
                  <a:pt x="8453933" y="1413738"/>
                </a:lnTo>
                <a:lnTo>
                  <a:pt x="8455000" y="1463662"/>
                </a:lnTo>
                <a:lnTo>
                  <a:pt x="8455685" y="1513598"/>
                </a:lnTo>
                <a:lnTo>
                  <a:pt x="8456003" y="1563560"/>
                </a:lnTo>
                <a:lnTo>
                  <a:pt x="8455965" y="1613535"/>
                </a:lnTo>
                <a:lnTo>
                  <a:pt x="8455609" y="1663522"/>
                </a:lnTo>
                <a:lnTo>
                  <a:pt x="8454949" y="1713534"/>
                </a:lnTo>
                <a:lnTo>
                  <a:pt x="8453996" y="1763572"/>
                </a:lnTo>
                <a:lnTo>
                  <a:pt x="8451317" y="1863712"/>
                </a:lnTo>
                <a:lnTo>
                  <a:pt x="8447722" y="1963966"/>
                </a:lnTo>
                <a:lnTo>
                  <a:pt x="8443392" y="2064334"/>
                </a:lnTo>
                <a:lnTo>
                  <a:pt x="8435823" y="2215159"/>
                </a:lnTo>
                <a:lnTo>
                  <a:pt x="8413801" y="2609977"/>
                </a:lnTo>
                <a:lnTo>
                  <a:pt x="8411946" y="2610332"/>
                </a:lnTo>
                <a:lnTo>
                  <a:pt x="8411946" y="2643276"/>
                </a:lnTo>
                <a:lnTo>
                  <a:pt x="8410461" y="2669971"/>
                </a:lnTo>
                <a:lnTo>
                  <a:pt x="8403704" y="2806154"/>
                </a:lnTo>
                <a:lnTo>
                  <a:pt x="8360613" y="2797683"/>
                </a:lnTo>
                <a:lnTo>
                  <a:pt x="8325828" y="2771648"/>
                </a:lnTo>
                <a:lnTo>
                  <a:pt x="8317725" y="2731693"/>
                </a:lnTo>
                <a:lnTo>
                  <a:pt x="8330679" y="2694521"/>
                </a:lnTo>
                <a:lnTo>
                  <a:pt x="8358873" y="2664231"/>
                </a:lnTo>
                <a:lnTo>
                  <a:pt x="8396491" y="2644889"/>
                </a:lnTo>
                <a:lnTo>
                  <a:pt x="8411946" y="2643276"/>
                </a:lnTo>
                <a:lnTo>
                  <a:pt x="8411946" y="2610332"/>
                </a:lnTo>
                <a:lnTo>
                  <a:pt x="8355063" y="2629674"/>
                </a:lnTo>
                <a:lnTo>
                  <a:pt x="8308594" y="2675788"/>
                </a:lnTo>
                <a:lnTo>
                  <a:pt x="8287271" y="2733294"/>
                </a:lnTo>
                <a:lnTo>
                  <a:pt x="8288185" y="2761983"/>
                </a:lnTo>
                <a:lnTo>
                  <a:pt x="8317535" y="2810548"/>
                </a:lnTo>
                <a:lnTo>
                  <a:pt x="8389328" y="2835783"/>
                </a:lnTo>
                <a:lnTo>
                  <a:pt x="8402333" y="2835897"/>
                </a:lnTo>
                <a:lnTo>
                  <a:pt x="8398586" y="2924518"/>
                </a:lnTo>
                <a:lnTo>
                  <a:pt x="8395017" y="3026778"/>
                </a:lnTo>
                <a:lnTo>
                  <a:pt x="8392376" y="3129305"/>
                </a:lnTo>
                <a:lnTo>
                  <a:pt x="8391436" y="3180677"/>
                </a:lnTo>
                <a:lnTo>
                  <a:pt x="8390788" y="3232112"/>
                </a:lnTo>
                <a:lnTo>
                  <a:pt x="8390445" y="3283635"/>
                </a:lnTo>
                <a:lnTo>
                  <a:pt x="8390445" y="3335236"/>
                </a:lnTo>
                <a:lnTo>
                  <a:pt x="8390776" y="3386899"/>
                </a:lnTo>
                <a:lnTo>
                  <a:pt x="8391487" y="3438652"/>
                </a:lnTo>
                <a:lnTo>
                  <a:pt x="8396338" y="3448240"/>
                </a:lnTo>
                <a:lnTo>
                  <a:pt x="8406625" y="3448050"/>
                </a:lnTo>
                <a:lnTo>
                  <a:pt x="8416772" y="3440442"/>
                </a:lnTo>
                <a:lnTo>
                  <a:pt x="8421205" y="3427730"/>
                </a:lnTo>
                <a:lnTo>
                  <a:pt x="8420519" y="3377666"/>
                </a:lnTo>
                <a:lnTo>
                  <a:pt x="8420201" y="3327577"/>
                </a:lnTo>
                <a:lnTo>
                  <a:pt x="8420227" y="3277463"/>
                </a:lnTo>
                <a:lnTo>
                  <a:pt x="8420570" y="3227336"/>
                </a:lnTo>
                <a:lnTo>
                  <a:pt x="8421230" y="3177184"/>
                </a:lnTo>
                <a:lnTo>
                  <a:pt x="8422170" y="3127019"/>
                </a:lnTo>
                <a:lnTo>
                  <a:pt x="8424837" y="3026638"/>
                </a:lnTo>
                <a:lnTo>
                  <a:pt x="8428406" y="2926181"/>
                </a:lnTo>
                <a:lnTo>
                  <a:pt x="8432305" y="2835452"/>
                </a:lnTo>
                <a:lnTo>
                  <a:pt x="8465922" y="2826588"/>
                </a:lnTo>
                <a:lnTo>
                  <a:pt x="8497037" y="2809075"/>
                </a:lnTo>
                <a:lnTo>
                  <a:pt x="8499970" y="2806319"/>
                </a:lnTo>
                <a:lnTo>
                  <a:pt x="8522157" y="2785516"/>
                </a:lnTo>
                <a:lnTo>
                  <a:pt x="8540432" y="2757830"/>
                </a:lnTo>
                <a:lnTo>
                  <a:pt x="8550973" y="2727922"/>
                </a:lnTo>
                <a:lnTo>
                  <a:pt x="8552891" y="2697721"/>
                </a:lnTo>
                <a:close/>
              </a:path>
              <a:path w="8620125" h="4561840">
                <a:moveTo>
                  <a:pt x="8619833" y="907669"/>
                </a:moveTo>
                <a:lnTo>
                  <a:pt x="8614486" y="856805"/>
                </a:lnTo>
                <a:lnTo>
                  <a:pt x="8607742" y="806018"/>
                </a:lnTo>
                <a:lnTo>
                  <a:pt x="8599449" y="755421"/>
                </a:lnTo>
                <a:lnTo>
                  <a:pt x="8589467" y="705142"/>
                </a:lnTo>
                <a:lnTo>
                  <a:pt x="8577631" y="655294"/>
                </a:lnTo>
                <a:lnTo>
                  <a:pt x="8563813" y="606005"/>
                </a:lnTo>
                <a:lnTo>
                  <a:pt x="8547849" y="557390"/>
                </a:lnTo>
                <a:lnTo>
                  <a:pt x="8529612" y="509574"/>
                </a:lnTo>
                <a:lnTo>
                  <a:pt x="8508949" y="462686"/>
                </a:lnTo>
                <a:lnTo>
                  <a:pt x="8485721" y="416814"/>
                </a:lnTo>
                <a:lnTo>
                  <a:pt x="8461731" y="375323"/>
                </a:lnTo>
                <a:lnTo>
                  <a:pt x="8434997" y="335191"/>
                </a:lnTo>
                <a:lnTo>
                  <a:pt x="8405647" y="296672"/>
                </a:lnTo>
                <a:lnTo>
                  <a:pt x="8373821" y="260007"/>
                </a:lnTo>
                <a:lnTo>
                  <a:pt x="8339671" y="225450"/>
                </a:lnTo>
                <a:lnTo>
                  <a:pt x="8303323" y="193243"/>
                </a:lnTo>
                <a:lnTo>
                  <a:pt x="8264919" y="163639"/>
                </a:lnTo>
                <a:lnTo>
                  <a:pt x="8224609" y="136893"/>
                </a:lnTo>
                <a:lnTo>
                  <a:pt x="8182534" y="113220"/>
                </a:lnTo>
                <a:lnTo>
                  <a:pt x="8138808" y="92900"/>
                </a:lnTo>
                <a:lnTo>
                  <a:pt x="8093596" y="76161"/>
                </a:lnTo>
                <a:lnTo>
                  <a:pt x="8047037" y="63246"/>
                </a:lnTo>
                <a:lnTo>
                  <a:pt x="7999260" y="54419"/>
                </a:lnTo>
                <a:lnTo>
                  <a:pt x="7950416" y="49911"/>
                </a:lnTo>
                <a:lnTo>
                  <a:pt x="7977568" y="37998"/>
                </a:lnTo>
                <a:lnTo>
                  <a:pt x="8005026" y="26543"/>
                </a:lnTo>
                <a:lnTo>
                  <a:pt x="8013293" y="18592"/>
                </a:lnTo>
                <a:lnTo>
                  <a:pt x="8013713" y="8178"/>
                </a:lnTo>
                <a:lnTo>
                  <a:pt x="8007667" y="317"/>
                </a:lnTo>
                <a:lnTo>
                  <a:pt x="7996517" y="0"/>
                </a:lnTo>
                <a:lnTo>
                  <a:pt x="7968450" y="11696"/>
                </a:lnTo>
                <a:lnTo>
                  <a:pt x="7913103" y="36766"/>
                </a:lnTo>
                <a:lnTo>
                  <a:pt x="7878445" y="57772"/>
                </a:lnTo>
                <a:lnTo>
                  <a:pt x="7877213" y="67424"/>
                </a:lnTo>
                <a:lnTo>
                  <a:pt x="7881137" y="75438"/>
                </a:lnTo>
                <a:lnTo>
                  <a:pt x="7891361" y="78740"/>
                </a:lnTo>
                <a:lnTo>
                  <a:pt x="7893520" y="78867"/>
                </a:lnTo>
                <a:lnTo>
                  <a:pt x="7895679" y="78613"/>
                </a:lnTo>
                <a:lnTo>
                  <a:pt x="7913141" y="89242"/>
                </a:lnTo>
                <a:lnTo>
                  <a:pt x="7929473" y="101434"/>
                </a:lnTo>
                <a:lnTo>
                  <a:pt x="7944586" y="115074"/>
                </a:lnTo>
                <a:lnTo>
                  <a:pt x="7958417" y="130048"/>
                </a:lnTo>
                <a:lnTo>
                  <a:pt x="7968577" y="135242"/>
                </a:lnTo>
                <a:lnTo>
                  <a:pt x="7978953" y="132168"/>
                </a:lnTo>
                <a:lnTo>
                  <a:pt x="7985087" y="123964"/>
                </a:lnTo>
                <a:lnTo>
                  <a:pt x="7982547" y="113792"/>
                </a:lnTo>
                <a:lnTo>
                  <a:pt x="7974228" y="104279"/>
                </a:lnTo>
                <a:lnTo>
                  <a:pt x="7965491" y="95161"/>
                </a:lnTo>
                <a:lnTo>
                  <a:pt x="7956321" y="86474"/>
                </a:lnTo>
                <a:lnTo>
                  <a:pt x="7946733" y="78232"/>
                </a:lnTo>
                <a:lnTo>
                  <a:pt x="7996733" y="84010"/>
                </a:lnTo>
                <a:lnTo>
                  <a:pt x="8044535" y="93357"/>
                </a:lnTo>
                <a:lnTo>
                  <a:pt x="8090128" y="106133"/>
                </a:lnTo>
                <a:lnTo>
                  <a:pt x="8133575" y="122161"/>
                </a:lnTo>
                <a:lnTo>
                  <a:pt x="8174863" y="141274"/>
                </a:lnTo>
                <a:lnTo>
                  <a:pt x="8214042" y="163296"/>
                </a:lnTo>
                <a:lnTo>
                  <a:pt x="8251139" y="188061"/>
                </a:lnTo>
                <a:lnTo>
                  <a:pt x="8286166" y="215404"/>
                </a:lnTo>
                <a:lnTo>
                  <a:pt x="8319160" y="245148"/>
                </a:lnTo>
                <a:lnTo>
                  <a:pt x="8350148" y="277126"/>
                </a:lnTo>
                <a:lnTo>
                  <a:pt x="8379155" y="311175"/>
                </a:lnTo>
                <a:lnTo>
                  <a:pt x="8406193" y="347129"/>
                </a:lnTo>
                <a:lnTo>
                  <a:pt x="8431314" y="384810"/>
                </a:lnTo>
                <a:lnTo>
                  <a:pt x="8454517" y="424053"/>
                </a:lnTo>
                <a:lnTo>
                  <a:pt x="8475840" y="464693"/>
                </a:lnTo>
                <a:lnTo>
                  <a:pt x="8495322" y="506552"/>
                </a:lnTo>
                <a:lnTo>
                  <a:pt x="8512962" y="549465"/>
                </a:lnTo>
                <a:lnTo>
                  <a:pt x="8528812" y="593267"/>
                </a:lnTo>
                <a:lnTo>
                  <a:pt x="8542884" y="637781"/>
                </a:lnTo>
                <a:lnTo>
                  <a:pt x="8555215" y="682840"/>
                </a:lnTo>
                <a:lnTo>
                  <a:pt x="8565807" y="728281"/>
                </a:lnTo>
                <a:lnTo>
                  <a:pt x="8574710" y="773938"/>
                </a:lnTo>
                <a:lnTo>
                  <a:pt x="8581949" y="819632"/>
                </a:lnTo>
                <a:lnTo>
                  <a:pt x="8587537" y="865200"/>
                </a:lnTo>
                <a:lnTo>
                  <a:pt x="8591512" y="910463"/>
                </a:lnTo>
                <a:lnTo>
                  <a:pt x="8596909" y="920343"/>
                </a:lnTo>
                <a:lnTo>
                  <a:pt x="8606955" y="922642"/>
                </a:lnTo>
                <a:lnTo>
                  <a:pt x="8616353" y="918171"/>
                </a:lnTo>
                <a:lnTo>
                  <a:pt x="8619833" y="907669"/>
                </a:lnTo>
                <a:close/>
              </a:path>
            </a:pathLst>
          </a:custGeom>
          <a:solidFill>
            <a:srgbClr val="2B3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1537" y="570611"/>
            <a:ext cx="367474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0" spc="160" dirty="0">
                <a:latin typeface="Cambria"/>
                <a:cs typeface="Cambria"/>
              </a:rPr>
              <a:t>Components</a:t>
            </a:r>
            <a:r>
              <a:rPr sz="3350" b="0" spc="-55" dirty="0">
                <a:latin typeface="Cambria"/>
                <a:cs typeface="Cambria"/>
              </a:rPr>
              <a:t> </a:t>
            </a:r>
            <a:r>
              <a:rPr sz="3350" b="0" spc="125" dirty="0">
                <a:latin typeface="Cambria"/>
                <a:cs typeface="Cambria"/>
              </a:rPr>
              <a:t>used:</a:t>
            </a:r>
            <a:endParaRPr sz="33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977" y="1562671"/>
            <a:ext cx="2577465" cy="19532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96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3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5" dirty="0">
                <a:latin typeface="Arial MT"/>
                <a:cs typeface="Arial MT"/>
              </a:rPr>
              <a:t>spbe</a:t>
            </a:r>
            <a:r>
              <a:rPr sz="1400" spc="-20" dirty="0">
                <a:latin typeface="Arial MT"/>
                <a:cs typeface="Arial MT"/>
              </a:rPr>
              <a:t>rr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P</a:t>
            </a:r>
            <a:r>
              <a:rPr sz="1400" spc="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87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-4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B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–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I</a:t>
            </a:r>
            <a:r>
              <a:rPr sz="1400" spc="30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T</a:t>
            </a:r>
            <a:r>
              <a:rPr sz="1400" spc="-14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od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15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800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35" dirty="0">
                <a:latin typeface="Arial MT"/>
                <a:cs typeface="Arial MT"/>
              </a:rPr>
              <a:t>O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se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so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od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10" dirty="0">
                <a:latin typeface="Arial MT"/>
                <a:cs typeface="Arial MT"/>
              </a:rPr>
              <a:t>l</a:t>
            </a:r>
            <a:r>
              <a:rPr sz="1400" spc="15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87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-40" dirty="0">
                <a:latin typeface="Arial MT"/>
                <a:cs typeface="Arial MT"/>
              </a:rPr>
              <a:t>M</a:t>
            </a:r>
            <a:r>
              <a:rPr sz="1400" spc="30" dirty="0">
                <a:latin typeface="Arial MT"/>
                <a:cs typeface="Arial MT"/>
              </a:rPr>
              <a:t>Q</a:t>
            </a:r>
            <a:r>
              <a:rPr sz="1400" spc="45" dirty="0">
                <a:latin typeface="Arial MT"/>
                <a:cs typeface="Arial MT"/>
              </a:rPr>
              <a:t>13</a:t>
            </a:r>
            <a:r>
              <a:rPr sz="1400" spc="15" dirty="0">
                <a:latin typeface="Arial MT"/>
                <a:cs typeface="Arial MT"/>
              </a:rPr>
              <a:t>1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– </a:t>
            </a:r>
            <a:r>
              <a:rPr sz="1400" spc="30" dirty="0">
                <a:latin typeface="Arial MT"/>
                <a:cs typeface="Arial MT"/>
              </a:rPr>
              <a:t>O</a:t>
            </a:r>
            <a:r>
              <a:rPr sz="1400" spc="-25" dirty="0">
                <a:latin typeface="Arial MT"/>
                <a:cs typeface="Arial MT"/>
              </a:rPr>
              <a:t>z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10" dirty="0">
                <a:latin typeface="Arial MT"/>
                <a:cs typeface="Arial MT"/>
              </a:rPr>
              <a:t>r</a:t>
            </a:r>
            <a:endParaRPr sz="14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87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MQ7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–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CO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sensor</a:t>
            </a:r>
            <a:endParaRPr sz="140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spcBef>
                <a:spcPts val="800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35" dirty="0">
                <a:latin typeface="Arial MT"/>
                <a:cs typeface="Arial MT"/>
              </a:rPr>
              <a:t>E</a:t>
            </a:r>
            <a:r>
              <a:rPr sz="1400" spc="-10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ec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oc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SO</a:t>
            </a:r>
            <a:r>
              <a:rPr sz="1400" spc="15" dirty="0">
                <a:latin typeface="Arial MT"/>
                <a:cs typeface="Arial MT"/>
              </a:rPr>
              <a:t>2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se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so</a:t>
            </a:r>
            <a:r>
              <a:rPr sz="1400" spc="5" dirty="0">
                <a:latin typeface="Arial MT"/>
                <a:cs typeface="Arial MT"/>
              </a:rPr>
              <a:t>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9050" y="1295400"/>
            <a:ext cx="4076700" cy="2762250"/>
            <a:chOff x="3829050" y="1295400"/>
            <a:chExt cx="4076700" cy="27622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8425" y="1295400"/>
              <a:ext cx="1285875" cy="10572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6975" y="2562225"/>
              <a:ext cx="1628775" cy="13620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050" y="1295400"/>
              <a:ext cx="2257425" cy="276225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6</a:t>
            </a:fld>
            <a:endParaRPr spc="-3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84C5F5-8793-4467-ACAB-36FD8BF40819}"/>
              </a:ext>
            </a:extLst>
          </p:cNvPr>
          <p:cNvSpPr txBox="1"/>
          <p:nvPr/>
        </p:nvSpPr>
        <p:spPr>
          <a:xfrm>
            <a:off x="655983" y="361950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ECHNOLOGY STACK &amp; USE CASE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object 9">
            <a:extLst>
              <a:ext uri="{FF2B5EF4-FFF2-40B4-BE49-F238E27FC236}">
                <a16:creationId xmlns:a16="http://schemas.microsoft.com/office/drawing/2014/main" id="{D8CD629F-7AE7-48E6-82F3-FEE4F37BE1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99053"/>
            <a:ext cx="3124200" cy="3634897"/>
          </a:xfrm>
          <a:prstGeom prst="rect">
            <a:avLst/>
          </a:prstGeom>
        </p:spPr>
      </p:pic>
      <p:pic>
        <p:nvPicPr>
          <p:cNvPr id="7" name="object 13">
            <a:extLst>
              <a:ext uri="{FF2B5EF4-FFF2-40B4-BE49-F238E27FC236}">
                <a16:creationId xmlns:a16="http://schemas.microsoft.com/office/drawing/2014/main" id="{42E280FB-08AF-4534-B4E0-947C995A22B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600" y="805934"/>
            <a:ext cx="3124200" cy="42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8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4572" y="3563933"/>
            <a:ext cx="903605" cy="942975"/>
          </a:xfrm>
          <a:custGeom>
            <a:avLst/>
            <a:gdLst/>
            <a:ahLst/>
            <a:cxnLst/>
            <a:rect l="l" t="t" r="r" b="b"/>
            <a:pathLst>
              <a:path w="903604" h="942975">
                <a:moveTo>
                  <a:pt x="426391" y="0"/>
                </a:moveTo>
                <a:lnTo>
                  <a:pt x="381971" y="3473"/>
                </a:lnTo>
                <a:lnTo>
                  <a:pt x="338139" y="11693"/>
                </a:lnTo>
                <a:lnTo>
                  <a:pt x="295344" y="24836"/>
                </a:lnTo>
                <a:lnTo>
                  <a:pt x="254036" y="43079"/>
                </a:lnTo>
                <a:lnTo>
                  <a:pt x="214668" y="66599"/>
                </a:lnTo>
                <a:lnTo>
                  <a:pt x="177688" y="95571"/>
                </a:lnTo>
                <a:lnTo>
                  <a:pt x="148233" y="124491"/>
                </a:lnTo>
                <a:lnTo>
                  <a:pt x="121107" y="156474"/>
                </a:lnTo>
                <a:lnTo>
                  <a:pt x="96422" y="191181"/>
                </a:lnTo>
                <a:lnTo>
                  <a:pt x="74287" y="228273"/>
                </a:lnTo>
                <a:lnTo>
                  <a:pt x="54812" y="267410"/>
                </a:lnTo>
                <a:lnTo>
                  <a:pt x="38108" y="308254"/>
                </a:lnTo>
                <a:lnTo>
                  <a:pt x="24284" y="350466"/>
                </a:lnTo>
                <a:lnTo>
                  <a:pt x="13451" y="393707"/>
                </a:lnTo>
                <a:lnTo>
                  <a:pt x="5720" y="437638"/>
                </a:lnTo>
                <a:lnTo>
                  <a:pt x="1199" y="481920"/>
                </a:lnTo>
                <a:lnTo>
                  <a:pt x="0" y="526214"/>
                </a:lnTo>
                <a:lnTo>
                  <a:pt x="2231" y="570181"/>
                </a:lnTo>
                <a:lnTo>
                  <a:pt x="8005" y="613482"/>
                </a:lnTo>
                <a:lnTo>
                  <a:pt x="17430" y="655778"/>
                </a:lnTo>
                <a:lnTo>
                  <a:pt x="30617" y="696730"/>
                </a:lnTo>
                <a:lnTo>
                  <a:pt x="47675" y="736000"/>
                </a:lnTo>
                <a:lnTo>
                  <a:pt x="68716" y="773248"/>
                </a:lnTo>
                <a:lnTo>
                  <a:pt x="93849" y="808135"/>
                </a:lnTo>
                <a:lnTo>
                  <a:pt x="123184" y="840323"/>
                </a:lnTo>
                <a:lnTo>
                  <a:pt x="156832" y="869472"/>
                </a:lnTo>
                <a:lnTo>
                  <a:pt x="194902" y="895244"/>
                </a:lnTo>
                <a:lnTo>
                  <a:pt x="237505" y="917299"/>
                </a:lnTo>
                <a:lnTo>
                  <a:pt x="282235" y="932770"/>
                </a:lnTo>
                <a:lnTo>
                  <a:pt x="327908" y="940941"/>
                </a:lnTo>
                <a:lnTo>
                  <a:pt x="374179" y="942909"/>
                </a:lnTo>
                <a:lnTo>
                  <a:pt x="420701" y="939768"/>
                </a:lnTo>
                <a:lnTo>
                  <a:pt x="467127" y="932613"/>
                </a:lnTo>
                <a:lnTo>
                  <a:pt x="513112" y="922540"/>
                </a:lnTo>
                <a:lnTo>
                  <a:pt x="558307" y="910644"/>
                </a:lnTo>
                <a:lnTo>
                  <a:pt x="607879" y="900564"/>
                </a:lnTo>
                <a:lnTo>
                  <a:pt x="653578" y="886131"/>
                </a:lnTo>
                <a:lnTo>
                  <a:pt x="695414" y="867645"/>
                </a:lnTo>
                <a:lnTo>
                  <a:pt x="733396" y="845406"/>
                </a:lnTo>
                <a:lnTo>
                  <a:pt x="767534" y="819717"/>
                </a:lnTo>
                <a:lnTo>
                  <a:pt x="797838" y="790876"/>
                </a:lnTo>
                <a:lnTo>
                  <a:pt x="824317" y="759184"/>
                </a:lnTo>
                <a:lnTo>
                  <a:pt x="846981" y="724943"/>
                </a:lnTo>
                <a:lnTo>
                  <a:pt x="865840" y="688453"/>
                </a:lnTo>
                <a:lnTo>
                  <a:pt x="880903" y="650015"/>
                </a:lnTo>
                <a:lnTo>
                  <a:pt x="892180" y="609928"/>
                </a:lnTo>
                <a:lnTo>
                  <a:pt x="899680" y="568495"/>
                </a:lnTo>
                <a:lnTo>
                  <a:pt x="903414" y="526015"/>
                </a:lnTo>
                <a:lnTo>
                  <a:pt x="903390" y="482789"/>
                </a:lnTo>
                <a:lnTo>
                  <a:pt x="899618" y="439117"/>
                </a:lnTo>
                <a:lnTo>
                  <a:pt x="892108" y="395301"/>
                </a:lnTo>
                <a:lnTo>
                  <a:pt x="880870" y="351641"/>
                </a:lnTo>
                <a:lnTo>
                  <a:pt x="865913" y="308438"/>
                </a:lnTo>
                <a:lnTo>
                  <a:pt x="847246" y="265991"/>
                </a:lnTo>
                <a:lnTo>
                  <a:pt x="824880" y="224603"/>
                </a:lnTo>
                <a:lnTo>
                  <a:pt x="803742" y="187510"/>
                </a:lnTo>
                <a:lnTo>
                  <a:pt x="778234" y="153223"/>
                </a:lnTo>
                <a:lnTo>
                  <a:pt x="748808" y="121918"/>
                </a:lnTo>
                <a:lnTo>
                  <a:pt x="715914" y="93771"/>
                </a:lnTo>
                <a:lnTo>
                  <a:pt x="680002" y="68959"/>
                </a:lnTo>
                <a:lnTo>
                  <a:pt x="641523" y="47658"/>
                </a:lnTo>
                <a:lnTo>
                  <a:pt x="600927" y="30044"/>
                </a:lnTo>
                <a:lnTo>
                  <a:pt x="558665" y="16296"/>
                </a:lnTo>
                <a:lnTo>
                  <a:pt x="515189" y="6587"/>
                </a:lnTo>
                <a:lnTo>
                  <a:pt x="470947" y="1097"/>
                </a:lnTo>
                <a:lnTo>
                  <a:pt x="426391" y="0"/>
                </a:lnTo>
                <a:close/>
              </a:path>
            </a:pathLst>
          </a:custGeom>
          <a:solidFill>
            <a:srgbClr val="ADE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7340" y="239268"/>
            <a:ext cx="8620125" cy="4561840"/>
            <a:chOff x="257340" y="239268"/>
            <a:chExt cx="8620125" cy="4561840"/>
          </a:xfrm>
        </p:grpSpPr>
        <p:sp>
          <p:nvSpPr>
            <p:cNvPr id="4" name="object 4"/>
            <p:cNvSpPr/>
            <p:nvPr/>
          </p:nvSpPr>
          <p:spPr>
            <a:xfrm>
              <a:off x="638278" y="333375"/>
              <a:ext cx="6943725" cy="923925"/>
            </a:xfrm>
            <a:custGeom>
              <a:avLst/>
              <a:gdLst/>
              <a:ahLst/>
              <a:cxnLst/>
              <a:rect l="l" t="t" r="r" b="b"/>
              <a:pathLst>
                <a:path w="6943725" h="923925">
                  <a:moveTo>
                    <a:pt x="383601" y="0"/>
                  </a:moveTo>
                  <a:lnTo>
                    <a:pt x="313001" y="3023"/>
                  </a:lnTo>
                  <a:lnTo>
                    <a:pt x="251451" y="11714"/>
                  </a:lnTo>
                  <a:lnTo>
                    <a:pt x="198352" y="25508"/>
                  </a:lnTo>
                  <a:lnTo>
                    <a:pt x="153102" y="43836"/>
                  </a:lnTo>
                  <a:lnTo>
                    <a:pt x="115102" y="66132"/>
                  </a:lnTo>
                  <a:lnTo>
                    <a:pt x="83749" y="91830"/>
                  </a:lnTo>
                  <a:lnTo>
                    <a:pt x="58445" y="120362"/>
                  </a:lnTo>
                  <a:lnTo>
                    <a:pt x="23579" y="183663"/>
                  </a:lnTo>
                  <a:lnTo>
                    <a:pt x="5699" y="251499"/>
                  </a:lnTo>
                  <a:lnTo>
                    <a:pt x="0" y="319338"/>
                  </a:lnTo>
                  <a:lnTo>
                    <a:pt x="217" y="351841"/>
                  </a:lnTo>
                  <a:lnTo>
                    <a:pt x="1677" y="382644"/>
                  </a:lnTo>
                  <a:lnTo>
                    <a:pt x="3781" y="411180"/>
                  </a:lnTo>
                  <a:lnTo>
                    <a:pt x="5928" y="436882"/>
                  </a:lnTo>
                  <a:lnTo>
                    <a:pt x="7517" y="459185"/>
                  </a:lnTo>
                  <a:lnTo>
                    <a:pt x="7948" y="477520"/>
                  </a:lnTo>
                  <a:lnTo>
                    <a:pt x="5946" y="536290"/>
                  </a:lnTo>
                  <a:lnTo>
                    <a:pt x="7885" y="590095"/>
                  </a:lnTo>
                  <a:lnTo>
                    <a:pt x="13712" y="639051"/>
                  </a:lnTo>
                  <a:lnTo>
                    <a:pt x="23369" y="683275"/>
                  </a:lnTo>
                  <a:lnTo>
                    <a:pt x="36803" y="722886"/>
                  </a:lnTo>
                  <a:lnTo>
                    <a:pt x="53959" y="758001"/>
                  </a:lnTo>
                  <a:lnTo>
                    <a:pt x="99213" y="815213"/>
                  </a:lnTo>
                  <a:lnTo>
                    <a:pt x="158692" y="855851"/>
                  </a:lnTo>
                  <a:lnTo>
                    <a:pt x="231954" y="880856"/>
                  </a:lnTo>
                  <a:lnTo>
                    <a:pt x="273617" y="887790"/>
                  </a:lnTo>
                  <a:lnTo>
                    <a:pt x="318560" y="891168"/>
                  </a:lnTo>
                  <a:lnTo>
                    <a:pt x="366729" y="891109"/>
                  </a:lnTo>
                  <a:lnTo>
                    <a:pt x="418069" y="887729"/>
                  </a:lnTo>
                  <a:lnTo>
                    <a:pt x="5950539" y="918581"/>
                  </a:lnTo>
                  <a:lnTo>
                    <a:pt x="6310539" y="923272"/>
                  </a:lnTo>
                  <a:lnTo>
                    <a:pt x="6413419" y="923893"/>
                  </a:lnTo>
                  <a:lnTo>
                    <a:pt x="6464844" y="923852"/>
                  </a:lnTo>
                  <a:lnTo>
                    <a:pt x="6516253" y="923515"/>
                  </a:lnTo>
                  <a:lnTo>
                    <a:pt x="6567642" y="922835"/>
                  </a:lnTo>
                  <a:lnTo>
                    <a:pt x="6619009" y="921765"/>
                  </a:lnTo>
                  <a:lnTo>
                    <a:pt x="6668267" y="919385"/>
                  </a:lnTo>
                  <a:lnTo>
                    <a:pt x="6712683" y="910517"/>
                  </a:lnTo>
                  <a:lnTo>
                    <a:pt x="6752464" y="895662"/>
                  </a:lnTo>
                  <a:lnTo>
                    <a:pt x="6787815" y="875323"/>
                  </a:lnTo>
                  <a:lnTo>
                    <a:pt x="6818944" y="850000"/>
                  </a:lnTo>
                  <a:lnTo>
                    <a:pt x="6846058" y="820197"/>
                  </a:lnTo>
                  <a:lnTo>
                    <a:pt x="6869363" y="786414"/>
                  </a:lnTo>
                  <a:lnTo>
                    <a:pt x="6889066" y="749154"/>
                  </a:lnTo>
                  <a:lnTo>
                    <a:pt x="6905373" y="708918"/>
                  </a:lnTo>
                  <a:lnTo>
                    <a:pt x="6918492" y="666207"/>
                  </a:lnTo>
                  <a:lnTo>
                    <a:pt x="6928629" y="621525"/>
                  </a:lnTo>
                  <a:lnTo>
                    <a:pt x="6935992" y="575371"/>
                  </a:lnTo>
                  <a:lnTo>
                    <a:pt x="6940786" y="528249"/>
                  </a:lnTo>
                  <a:lnTo>
                    <a:pt x="6943218" y="480659"/>
                  </a:lnTo>
                  <a:lnTo>
                    <a:pt x="6943496" y="433105"/>
                  </a:lnTo>
                  <a:lnTo>
                    <a:pt x="6941825" y="386086"/>
                  </a:lnTo>
                  <a:lnTo>
                    <a:pt x="6938414" y="340105"/>
                  </a:lnTo>
                  <a:lnTo>
                    <a:pt x="6937124" y="291938"/>
                  </a:lnTo>
                  <a:lnTo>
                    <a:pt x="6931980" y="245583"/>
                  </a:lnTo>
                  <a:lnTo>
                    <a:pt x="6922468" y="201962"/>
                  </a:lnTo>
                  <a:lnTo>
                    <a:pt x="6908074" y="161995"/>
                  </a:lnTo>
                  <a:lnTo>
                    <a:pt x="6888283" y="126600"/>
                  </a:lnTo>
                  <a:lnTo>
                    <a:pt x="6862581" y="96698"/>
                  </a:lnTo>
                  <a:lnTo>
                    <a:pt x="6830453" y="73209"/>
                  </a:lnTo>
                  <a:lnTo>
                    <a:pt x="6791386" y="57053"/>
                  </a:lnTo>
                  <a:lnTo>
                    <a:pt x="6744866" y="49149"/>
                  </a:lnTo>
                  <a:lnTo>
                    <a:pt x="6541800" y="45720"/>
                  </a:lnTo>
                  <a:lnTo>
                    <a:pt x="6237092" y="42415"/>
                  </a:lnTo>
                  <a:lnTo>
                    <a:pt x="5170253" y="36820"/>
                  </a:lnTo>
                  <a:lnTo>
                    <a:pt x="4916320" y="34162"/>
                  </a:lnTo>
                  <a:lnTo>
                    <a:pt x="1625024" y="4312"/>
                  </a:lnTo>
                  <a:lnTo>
                    <a:pt x="700652" y="301"/>
                  </a:lnTo>
                  <a:lnTo>
                    <a:pt x="383601" y="0"/>
                  </a:lnTo>
                  <a:close/>
                </a:path>
              </a:pathLst>
            </a:custGeom>
            <a:solidFill>
              <a:srgbClr val="ADE1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7340" y="239267"/>
              <a:ext cx="8620125" cy="4561840"/>
            </a:xfrm>
            <a:custGeom>
              <a:avLst/>
              <a:gdLst/>
              <a:ahLst/>
              <a:cxnLst/>
              <a:rect l="l" t="t" r="r" b="b"/>
              <a:pathLst>
                <a:path w="8620125" h="4561840">
                  <a:moveTo>
                    <a:pt x="75857" y="902462"/>
                  </a:moveTo>
                  <a:lnTo>
                    <a:pt x="72847" y="890231"/>
                  </a:lnTo>
                  <a:lnTo>
                    <a:pt x="63423" y="884847"/>
                  </a:lnTo>
                  <a:lnTo>
                    <a:pt x="53035" y="887031"/>
                  </a:lnTo>
                  <a:lnTo>
                    <a:pt x="47155" y="897509"/>
                  </a:lnTo>
                  <a:lnTo>
                    <a:pt x="0" y="1266952"/>
                  </a:lnTo>
                  <a:lnTo>
                    <a:pt x="3048" y="1279194"/>
                  </a:lnTo>
                  <a:lnTo>
                    <a:pt x="12484" y="1284579"/>
                  </a:lnTo>
                  <a:lnTo>
                    <a:pt x="22860" y="1282382"/>
                  </a:lnTo>
                  <a:lnTo>
                    <a:pt x="28790" y="1271905"/>
                  </a:lnTo>
                  <a:lnTo>
                    <a:pt x="75857" y="902462"/>
                  </a:lnTo>
                  <a:close/>
                </a:path>
                <a:path w="8620125" h="4561840">
                  <a:moveTo>
                    <a:pt x="180568" y="807085"/>
                  </a:moveTo>
                  <a:lnTo>
                    <a:pt x="177571" y="794943"/>
                  </a:lnTo>
                  <a:lnTo>
                    <a:pt x="167576" y="789609"/>
                  </a:lnTo>
                  <a:lnTo>
                    <a:pt x="156413" y="791781"/>
                  </a:lnTo>
                  <a:lnTo>
                    <a:pt x="142036" y="853262"/>
                  </a:lnTo>
                  <a:lnTo>
                    <a:pt x="134734" y="904455"/>
                  </a:lnTo>
                  <a:lnTo>
                    <a:pt x="127939" y="955700"/>
                  </a:lnTo>
                  <a:lnTo>
                    <a:pt x="121627" y="1007008"/>
                  </a:lnTo>
                  <a:lnTo>
                    <a:pt x="115785" y="1058354"/>
                  </a:lnTo>
                  <a:lnTo>
                    <a:pt x="110350" y="1109751"/>
                  </a:lnTo>
                  <a:lnTo>
                    <a:pt x="105321" y="1161186"/>
                  </a:lnTo>
                  <a:lnTo>
                    <a:pt x="100634" y="1212659"/>
                  </a:lnTo>
                  <a:lnTo>
                    <a:pt x="96291" y="1264158"/>
                  </a:lnTo>
                  <a:lnTo>
                    <a:pt x="92227" y="1315694"/>
                  </a:lnTo>
                  <a:lnTo>
                    <a:pt x="84874" y="1418831"/>
                  </a:lnTo>
                  <a:lnTo>
                    <a:pt x="78308" y="1522031"/>
                  </a:lnTo>
                  <a:lnTo>
                    <a:pt x="66548" y="1728470"/>
                  </a:lnTo>
                  <a:lnTo>
                    <a:pt x="70802" y="1739315"/>
                  </a:lnTo>
                  <a:lnTo>
                    <a:pt x="81381" y="1741792"/>
                  </a:lnTo>
                  <a:lnTo>
                    <a:pt x="92379" y="1736813"/>
                  </a:lnTo>
                  <a:lnTo>
                    <a:pt x="97891" y="1725295"/>
                  </a:lnTo>
                  <a:lnTo>
                    <a:pt x="109562" y="1520710"/>
                  </a:lnTo>
                  <a:lnTo>
                    <a:pt x="116078" y="1418437"/>
                  </a:lnTo>
                  <a:lnTo>
                    <a:pt x="123380" y="1316228"/>
                  </a:lnTo>
                  <a:lnTo>
                    <a:pt x="127393" y="1265148"/>
                  </a:lnTo>
                  <a:lnTo>
                    <a:pt x="131711" y="1214094"/>
                  </a:lnTo>
                  <a:lnTo>
                    <a:pt x="136347" y="1163078"/>
                  </a:lnTo>
                  <a:lnTo>
                    <a:pt x="141351" y="1112088"/>
                  </a:lnTo>
                  <a:lnTo>
                    <a:pt x="146735" y="1061135"/>
                  </a:lnTo>
                  <a:lnTo>
                    <a:pt x="152527" y="1010234"/>
                  </a:lnTo>
                  <a:lnTo>
                    <a:pt x="158788" y="959370"/>
                  </a:lnTo>
                  <a:lnTo>
                    <a:pt x="165519" y="908558"/>
                  </a:lnTo>
                  <a:lnTo>
                    <a:pt x="172770" y="857796"/>
                  </a:lnTo>
                  <a:lnTo>
                    <a:pt x="180568" y="807085"/>
                  </a:lnTo>
                  <a:close/>
                </a:path>
                <a:path w="8620125" h="4561840">
                  <a:moveTo>
                    <a:pt x="5057622" y="4525213"/>
                  </a:moveTo>
                  <a:lnTo>
                    <a:pt x="5053558" y="4515307"/>
                  </a:lnTo>
                  <a:lnTo>
                    <a:pt x="5041989" y="4511002"/>
                  </a:lnTo>
                  <a:lnTo>
                    <a:pt x="4991824" y="4512005"/>
                  </a:lnTo>
                  <a:lnTo>
                    <a:pt x="4941659" y="4512691"/>
                  </a:lnTo>
                  <a:lnTo>
                    <a:pt x="4891506" y="4513059"/>
                  </a:lnTo>
                  <a:lnTo>
                    <a:pt x="4841354" y="4513110"/>
                  </a:lnTo>
                  <a:lnTo>
                    <a:pt x="4791202" y="4512843"/>
                  </a:lnTo>
                  <a:lnTo>
                    <a:pt x="4741049" y="4512272"/>
                  </a:lnTo>
                  <a:lnTo>
                    <a:pt x="4690910" y="4511383"/>
                  </a:lnTo>
                  <a:lnTo>
                    <a:pt x="4640783" y="4510176"/>
                  </a:lnTo>
                  <a:lnTo>
                    <a:pt x="4590669" y="4508652"/>
                  </a:lnTo>
                  <a:lnTo>
                    <a:pt x="4540555" y="4506823"/>
                  </a:lnTo>
                  <a:lnTo>
                    <a:pt x="4490466" y="4504677"/>
                  </a:lnTo>
                  <a:lnTo>
                    <a:pt x="4440390" y="4502213"/>
                  </a:lnTo>
                  <a:lnTo>
                    <a:pt x="4390339" y="4499445"/>
                  </a:lnTo>
                  <a:lnTo>
                    <a:pt x="4340301" y="4496346"/>
                  </a:lnTo>
                  <a:lnTo>
                    <a:pt x="4290288" y="4492942"/>
                  </a:lnTo>
                  <a:lnTo>
                    <a:pt x="4240288" y="4489234"/>
                  </a:lnTo>
                  <a:lnTo>
                    <a:pt x="4190327" y="4485195"/>
                  </a:lnTo>
                  <a:lnTo>
                    <a:pt x="4178363" y="4488777"/>
                  </a:lnTo>
                  <a:lnTo>
                    <a:pt x="4172254" y="4498340"/>
                  </a:lnTo>
                  <a:lnTo>
                    <a:pt x="4173537" y="4508538"/>
                  </a:lnTo>
                  <a:lnTo>
                    <a:pt x="4183723" y="4513961"/>
                  </a:lnTo>
                  <a:lnTo>
                    <a:pt x="4234154" y="4518050"/>
                  </a:lnTo>
                  <a:lnTo>
                    <a:pt x="4284611" y="4521809"/>
                  </a:lnTo>
                  <a:lnTo>
                    <a:pt x="4335094" y="4525251"/>
                  </a:lnTo>
                  <a:lnTo>
                    <a:pt x="4385602" y="4528375"/>
                  </a:lnTo>
                  <a:lnTo>
                    <a:pt x="4436122" y="4531182"/>
                  </a:lnTo>
                  <a:lnTo>
                    <a:pt x="4486656" y="4533684"/>
                  </a:lnTo>
                  <a:lnTo>
                    <a:pt x="4537202" y="4535856"/>
                  </a:lnTo>
                  <a:lnTo>
                    <a:pt x="4587773" y="4537722"/>
                  </a:lnTo>
                  <a:lnTo>
                    <a:pt x="4638345" y="4539259"/>
                  </a:lnTo>
                  <a:lnTo>
                    <a:pt x="4688929" y="4540491"/>
                  </a:lnTo>
                  <a:lnTo>
                    <a:pt x="4739538" y="4541393"/>
                  </a:lnTo>
                  <a:lnTo>
                    <a:pt x="4790135" y="4541990"/>
                  </a:lnTo>
                  <a:lnTo>
                    <a:pt x="4840757" y="4542269"/>
                  </a:lnTo>
                  <a:lnTo>
                    <a:pt x="4891379" y="4542218"/>
                  </a:lnTo>
                  <a:lnTo>
                    <a:pt x="4942002" y="4541863"/>
                  </a:lnTo>
                  <a:lnTo>
                    <a:pt x="4992624" y="4541190"/>
                  </a:lnTo>
                  <a:lnTo>
                    <a:pt x="5043259" y="4540186"/>
                  </a:lnTo>
                  <a:lnTo>
                    <a:pt x="5054181" y="4535322"/>
                  </a:lnTo>
                  <a:lnTo>
                    <a:pt x="5057622" y="4525213"/>
                  </a:lnTo>
                  <a:close/>
                </a:path>
                <a:path w="8620125" h="4561840">
                  <a:moveTo>
                    <a:pt x="5200497" y="4532757"/>
                  </a:moveTo>
                  <a:lnTo>
                    <a:pt x="5196433" y="4519663"/>
                  </a:lnTo>
                  <a:lnTo>
                    <a:pt x="5184864" y="4513707"/>
                  </a:lnTo>
                  <a:lnTo>
                    <a:pt x="5128984" y="4513707"/>
                  </a:lnTo>
                  <a:lnTo>
                    <a:pt x="5118189" y="4519663"/>
                  </a:lnTo>
                  <a:lnTo>
                    <a:pt x="5114798" y="4532757"/>
                  </a:lnTo>
                  <a:lnTo>
                    <a:pt x="5118811" y="4545863"/>
                  </a:lnTo>
                  <a:lnTo>
                    <a:pt x="5130254" y="4551807"/>
                  </a:lnTo>
                  <a:lnTo>
                    <a:pt x="5186134" y="4551807"/>
                  </a:lnTo>
                  <a:lnTo>
                    <a:pt x="5197056" y="4545863"/>
                  </a:lnTo>
                  <a:lnTo>
                    <a:pt x="5200497" y="4532757"/>
                  </a:lnTo>
                  <a:close/>
                </a:path>
                <a:path w="8620125" h="4561840">
                  <a:moveTo>
                    <a:pt x="5580977" y="4543628"/>
                  </a:moveTo>
                  <a:lnTo>
                    <a:pt x="5579707" y="4530979"/>
                  </a:lnTo>
                  <a:lnTo>
                    <a:pt x="5569293" y="4524819"/>
                  </a:lnTo>
                  <a:lnTo>
                    <a:pt x="5295481" y="4513719"/>
                  </a:lnTo>
                  <a:lnTo>
                    <a:pt x="5283352" y="4518926"/>
                  </a:lnTo>
                  <a:lnTo>
                    <a:pt x="5277155" y="4531245"/>
                  </a:lnTo>
                  <a:lnTo>
                    <a:pt x="5278437" y="4543857"/>
                  </a:lnTo>
                  <a:lnTo>
                    <a:pt x="5288750" y="4550003"/>
                  </a:lnTo>
                  <a:lnTo>
                    <a:pt x="5562562" y="4561319"/>
                  </a:lnTo>
                  <a:lnTo>
                    <a:pt x="5574716" y="4555998"/>
                  </a:lnTo>
                  <a:lnTo>
                    <a:pt x="5580977" y="4543628"/>
                  </a:lnTo>
                  <a:close/>
                </a:path>
                <a:path w="8620125" h="4561840">
                  <a:moveTo>
                    <a:pt x="8552891" y="2697721"/>
                  </a:moveTo>
                  <a:lnTo>
                    <a:pt x="8545309" y="2669133"/>
                  </a:lnTo>
                  <a:lnTo>
                    <a:pt x="8527339" y="2644089"/>
                  </a:lnTo>
                  <a:lnTo>
                    <a:pt x="8522132" y="2640584"/>
                  </a:lnTo>
                  <a:lnTo>
                    <a:pt x="8520608" y="2639568"/>
                  </a:lnTo>
                  <a:lnTo>
                    <a:pt x="8520608" y="2702725"/>
                  </a:lnTo>
                  <a:lnTo>
                    <a:pt x="8515439" y="2742438"/>
                  </a:lnTo>
                  <a:lnTo>
                    <a:pt x="8489607" y="2777248"/>
                  </a:lnTo>
                  <a:lnTo>
                    <a:pt x="8450110" y="2799029"/>
                  </a:lnTo>
                  <a:lnTo>
                    <a:pt x="8433930" y="2801620"/>
                  </a:lnTo>
                  <a:lnTo>
                    <a:pt x="8440293" y="2674810"/>
                  </a:lnTo>
                  <a:lnTo>
                    <a:pt x="8442160" y="2641498"/>
                  </a:lnTo>
                  <a:lnTo>
                    <a:pt x="8477529" y="2648661"/>
                  </a:lnTo>
                  <a:lnTo>
                    <a:pt x="8506574" y="2670416"/>
                  </a:lnTo>
                  <a:lnTo>
                    <a:pt x="8520608" y="2702725"/>
                  </a:lnTo>
                  <a:lnTo>
                    <a:pt x="8520608" y="2639568"/>
                  </a:lnTo>
                  <a:lnTo>
                    <a:pt x="8498129" y="2624493"/>
                  </a:lnTo>
                  <a:lnTo>
                    <a:pt x="8456765" y="2612263"/>
                  </a:lnTo>
                  <a:lnTo>
                    <a:pt x="8443862" y="2611082"/>
                  </a:lnTo>
                  <a:lnTo>
                    <a:pt x="8465744" y="2221712"/>
                  </a:lnTo>
                  <a:lnTo>
                    <a:pt x="8473402" y="2070569"/>
                  </a:lnTo>
                  <a:lnTo>
                    <a:pt x="8477809" y="1969795"/>
                  </a:lnTo>
                  <a:lnTo>
                    <a:pt x="8481479" y="1869020"/>
                  </a:lnTo>
                  <a:lnTo>
                    <a:pt x="8484273" y="1768246"/>
                  </a:lnTo>
                  <a:lnTo>
                    <a:pt x="8485276" y="1717865"/>
                  </a:lnTo>
                  <a:lnTo>
                    <a:pt x="8486013" y="1667484"/>
                  </a:lnTo>
                  <a:lnTo>
                    <a:pt x="8486445" y="1617116"/>
                  </a:lnTo>
                  <a:lnTo>
                    <a:pt x="8486546" y="1566735"/>
                  </a:lnTo>
                  <a:lnTo>
                    <a:pt x="8486318" y="1516367"/>
                  </a:lnTo>
                  <a:lnTo>
                    <a:pt x="8485721" y="1466011"/>
                  </a:lnTo>
                  <a:lnTo>
                    <a:pt x="8484756" y="1415656"/>
                  </a:lnTo>
                  <a:lnTo>
                    <a:pt x="8483384" y="1365300"/>
                  </a:lnTo>
                  <a:lnTo>
                    <a:pt x="8481606" y="1314970"/>
                  </a:lnTo>
                  <a:lnTo>
                    <a:pt x="8479371" y="1264640"/>
                  </a:lnTo>
                  <a:lnTo>
                    <a:pt x="8476691" y="1214310"/>
                  </a:lnTo>
                  <a:lnTo>
                    <a:pt x="8473542" y="1164005"/>
                  </a:lnTo>
                  <a:lnTo>
                    <a:pt x="8469884" y="1113701"/>
                  </a:lnTo>
                  <a:lnTo>
                    <a:pt x="8465706" y="1063409"/>
                  </a:lnTo>
                  <a:lnTo>
                    <a:pt x="8461007" y="1013142"/>
                  </a:lnTo>
                  <a:lnTo>
                    <a:pt x="8455749" y="962875"/>
                  </a:lnTo>
                  <a:lnTo>
                    <a:pt x="8449907" y="912622"/>
                  </a:lnTo>
                  <a:lnTo>
                    <a:pt x="8443481" y="862393"/>
                  </a:lnTo>
                  <a:lnTo>
                    <a:pt x="8436445" y="812165"/>
                  </a:lnTo>
                  <a:lnTo>
                    <a:pt x="8428711" y="754888"/>
                  </a:lnTo>
                  <a:lnTo>
                    <a:pt x="8420265" y="700874"/>
                  </a:lnTo>
                  <a:lnTo>
                    <a:pt x="8410880" y="650087"/>
                  </a:lnTo>
                  <a:lnTo>
                    <a:pt x="8400339" y="602411"/>
                  </a:lnTo>
                  <a:lnTo>
                    <a:pt x="8388375" y="557784"/>
                  </a:lnTo>
                  <a:lnTo>
                    <a:pt x="8374799" y="516128"/>
                  </a:lnTo>
                  <a:lnTo>
                    <a:pt x="8359368" y="477342"/>
                  </a:lnTo>
                  <a:lnTo>
                    <a:pt x="8341842" y="441363"/>
                  </a:lnTo>
                  <a:lnTo>
                    <a:pt x="8322005" y="408101"/>
                  </a:lnTo>
                  <a:lnTo>
                    <a:pt x="8274482" y="349415"/>
                  </a:lnTo>
                  <a:lnTo>
                    <a:pt x="8214944" y="300647"/>
                  </a:lnTo>
                  <a:lnTo>
                    <a:pt x="8180108" y="279781"/>
                  </a:lnTo>
                  <a:lnTo>
                    <a:pt x="8141576" y="261137"/>
                  </a:lnTo>
                  <a:lnTo>
                    <a:pt x="8099133" y="244652"/>
                  </a:lnTo>
                  <a:lnTo>
                    <a:pt x="8052549" y="230238"/>
                  </a:lnTo>
                  <a:lnTo>
                    <a:pt x="8001597" y="217817"/>
                  </a:lnTo>
                  <a:lnTo>
                    <a:pt x="7946034" y="207314"/>
                  </a:lnTo>
                  <a:lnTo>
                    <a:pt x="7885646" y="198628"/>
                  </a:lnTo>
                  <a:lnTo>
                    <a:pt x="7833436" y="191833"/>
                  </a:lnTo>
                  <a:lnTo>
                    <a:pt x="7783322" y="186817"/>
                  </a:lnTo>
                  <a:lnTo>
                    <a:pt x="7734770" y="183337"/>
                  </a:lnTo>
                  <a:lnTo>
                    <a:pt x="7687221" y="181178"/>
                  </a:lnTo>
                  <a:lnTo>
                    <a:pt x="7640180" y="180098"/>
                  </a:lnTo>
                  <a:lnTo>
                    <a:pt x="7593101" y="179844"/>
                  </a:lnTo>
                  <a:lnTo>
                    <a:pt x="7545438" y="180200"/>
                  </a:lnTo>
                  <a:lnTo>
                    <a:pt x="7393775" y="182499"/>
                  </a:lnTo>
                  <a:lnTo>
                    <a:pt x="5717870" y="220497"/>
                  </a:lnTo>
                  <a:lnTo>
                    <a:pt x="5108511" y="231406"/>
                  </a:lnTo>
                  <a:lnTo>
                    <a:pt x="4651502" y="237210"/>
                  </a:lnTo>
                  <a:lnTo>
                    <a:pt x="4296054" y="239890"/>
                  </a:lnTo>
                  <a:lnTo>
                    <a:pt x="3991394" y="240690"/>
                  </a:lnTo>
                  <a:lnTo>
                    <a:pt x="3686746" y="239915"/>
                  </a:lnTo>
                  <a:lnTo>
                    <a:pt x="3432873" y="237934"/>
                  </a:lnTo>
                  <a:lnTo>
                    <a:pt x="3179013" y="234645"/>
                  </a:lnTo>
                  <a:lnTo>
                    <a:pt x="2925153" y="229946"/>
                  </a:lnTo>
                  <a:lnTo>
                    <a:pt x="2671292" y="223735"/>
                  </a:lnTo>
                  <a:lnTo>
                    <a:pt x="2468207" y="217614"/>
                  </a:lnTo>
                  <a:lnTo>
                    <a:pt x="2265134" y="210400"/>
                  </a:lnTo>
                  <a:lnTo>
                    <a:pt x="2062048" y="202057"/>
                  </a:lnTo>
                  <a:lnTo>
                    <a:pt x="1858975" y="192519"/>
                  </a:lnTo>
                  <a:lnTo>
                    <a:pt x="1655914" y="181737"/>
                  </a:lnTo>
                  <a:lnTo>
                    <a:pt x="1604810" y="181305"/>
                  </a:lnTo>
                  <a:lnTo>
                    <a:pt x="1553705" y="181140"/>
                  </a:lnTo>
                  <a:lnTo>
                    <a:pt x="1502600" y="181229"/>
                  </a:lnTo>
                  <a:lnTo>
                    <a:pt x="1451495" y="181610"/>
                  </a:lnTo>
                  <a:lnTo>
                    <a:pt x="1400378" y="182295"/>
                  </a:lnTo>
                  <a:lnTo>
                    <a:pt x="1349273" y="183299"/>
                  </a:lnTo>
                  <a:lnTo>
                    <a:pt x="1298181" y="184645"/>
                  </a:lnTo>
                  <a:lnTo>
                    <a:pt x="1247089" y="186334"/>
                  </a:lnTo>
                  <a:lnTo>
                    <a:pt x="1196022" y="188391"/>
                  </a:lnTo>
                  <a:lnTo>
                    <a:pt x="1144968" y="190842"/>
                  </a:lnTo>
                  <a:lnTo>
                    <a:pt x="992593" y="199758"/>
                  </a:lnTo>
                  <a:lnTo>
                    <a:pt x="941565" y="203136"/>
                  </a:lnTo>
                  <a:lnTo>
                    <a:pt x="890447" y="206997"/>
                  </a:lnTo>
                  <a:lnTo>
                    <a:pt x="839330" y="211518"/>
                  </a:lnTo>
                  <a:lnTo>
                    <a:pt x="788339" y="216928"/>
                  </a:lnTo>
                  <a:lnTo>
                    <a:pt x="737552" y="223393"/>
                  </a:lnTo>
                  <a:lnTo>
                    <a:pt x="687082" y="231101"/>
                  </a:lnTo>
                  <a:lnTo>
                    <a:pt x="637044" y="240271"/>
                  </a:lnTo>
                  <a:lnTo>
                    <a:pt x="587540" y="251079"/>
                  </a:lnTo>
                  <a:lnTo>
                    <a:pt x="537641" y="265137"/>
                  </a:lnTo>
                  <a:lnTo>
                    <a:pt x="490537" y="283248"/>
                  </a:lnTo>
                  <a:lnTo>
                    <a:pt x="446760" y="305714"/>
                  </a:lnTo>
                  <a:lnTo>
                    <a:pt x="406844" y="332892"/>
                  </a:lnTo>
                  <a:lnTo>
                    <a:pt x="371348" y="365099"/>
                  </a:lnTo>
                  <a:lnTo>
                    <a:pt x="340779" y="402653"/>
                  </a:lnTo>
                  <a:lnTo>
                    <a:pt x="315696" y="445909"/>
                  </a:lnTo>
                  <a:lnTo>
                    <a:pt x="296633" y="495173"/>
                  </a:lnTo>
                  <a:lnTo>
                    <a:pt x="282117" y="595541"/>
                  </a:lnTo>
                  <a:lnTo>
                    <a:pt x="268312" y="696061"/>
                  </a:lnTo>
                  <a:lnTo>
                    <a:pt x="255181" y="796747"/>
                  </a:lnTo>
                  <a:lnTo>
                    <a:pt x="242709" y="897572"/>
                  </a:lnTo>
                  <a:lnTo>
                    <a:pt x="230911" y="998550"/>
                  </a:lnTo>
                  <a:lnTo>
                    <a:pt x="219748" y="1099654"/>
                  </a:lnTo>
                  <a:lnTo>
                    <a:pt x="209219" y="1200873"/>
                  </a:lnTo>
                  <a:lnTo>
                    <a:pt x="199313" y="1302219"/>
                  </a:lnTo>
                  <a:lnTo>
                    <a:pt x="190017" y="1403667"/>
                  </a:lnTo>
                  <a:lnTo>
                    <a:pt x="181317" y="1505204"/>
                  </a:lnTo>
                  <a:lnTo>
                    <a:pt x="173215" y="1606829"/>
                  </a:lnTo>
                  <a:lnTo>
                    <a:pt x="165684" y="1708543"/>
                  </a:lnTo>
                  <a:lnTo>
                    <a:pt x="158724" y="1810321"/>
                  </a:lnTo>
                  <a:lnTo>
                    <a:pt x="152311" y="1912175"/>
                  </a:lnTo>
                  <a:lnTo>
                    <a:pt x="146443" y="2014067"/>
                  </a:lnTo>
                  <a:lnTo>
                    <a:pt x="141109" y="2116010"/>
                  </a:lnTo>
                  <a:lnTo>
                    <a:pt x="136283" y="2217991"/>
                  </a:lnTo>
                  <a:lnTo>
                    <a:pt x="130009" y="2371001"/>
                  </a:lnTo>
                  <a:lnTo>
                    <a:pt x="124828" y="2524048"/>
                  </a:lnTo>
                  <a:lnTo>
                    <a:pt x="120713" y="2677109"/>
                  </a:lnTo>
                  <a:lnTo>
                    <a:pt x="117627" y="2830131"/>
                  </a:lnTo>
                  <a:lnTo>
                    <a:pt x="115531" y="2983103"/>
                  </a:lnTo>
                  <a:lnTo>
                    <a:pt x="114388" y="3135998"/>
                  </a:lnTo>
                  <a:lnTo>
                    <a:pt x="114147" y="3288766"/>
                  </a:lnTo>
                  <a:lnTo>
                    <a:pt x="114782" y="3441395"/>
                  </a:lnTo>
                  <a:lnTo>
                    <a:pt x="116255" y="3593858"/>
                  </a:lnTo>
                  <a:lnTo>
                    <a:pt x="118516" y="3746119"/>
                  </a:lnTo>
                  <a:lnTo>
                    <a:pt x="120446" y="3847490"/>
                  </a:lnTo>
                  <a:lnTo>
                    <a:pt x="122796" y="3906329"/>
                  </a:lnTo>
                  <a:lnTo>
                    <a:pt x="127850" y="3961079"/>
                  </a:lnTo>
                  <a:lnTo>
                    <a:pt x="135547" y="4011904"/>
                  </a:lnTo>
                  <a:lnTo>
                    <a:pt x="145783" y="4058932"/>
                  </a:lnTo>
                  <a:lnTo>
                    <a:pt x="158470" y="4102316"/>
                  </a:lnTo>
                  <a:lnTo>
                    <a:pt x="173545" y="4142194"/>
                  </a:lnTo>
                  <a:lnTo>
                    <a:pt x="190893" y="4178731"/>
                  </a:lnTo>
                  <a:lnTo>
                    <a:pt x="210451" y="4212056"/>
                  </a:lnTo>
                  <a:lnTo>
                    <a:pt x="255841" y="4269689"/>
                  </a:lnTo>
                  <a:lnTo>
                    <a:pt x="309016" y="4316247"/>
                  </a:lnTo>
                  <a:lnTo>
                    <a:pt x="369316" y="4352899"/>
                  </a:lnTo>
                  <a:lnTo>
                    <a:pt x="436041" y="4380814"/>
                  </a:lnTo>
                  <a:lnTo>
                    <a:pt x="508533" y="4401159"/>
                  </a:lnTo>
                  <a:lnTo>
                    <a:pt x="546722" y="4408856"/>
                  </a:lnTo>
                  <a:lnTo>
                    <a:pt x="586092" y="4415104"/>
                  </a:lnTo>
                  <a:lnTo>
                    <a:pt x="626567" y="4420044"/>
                  </a:lnTo>
                  <a:lnTo>
                    <a:pt x="668058" y="4423816"/>
                  </a:lnTo>
                  <a:lnTo>
                    <a:pt x="710476" y="4426585"/>
                  </a:lnTo>
                  <a:lnTo>
                    <a:pt x="753745" y="4428464"/>
                  </a:lnTo>
                  <a:lnTo>
                    <a:pt x="797763" y="4429633"/>
                  </a:lnTo>
                  <a:lnTo>
                    <a:pt x="842467" y="4430217"/>
                  </a:lnTo>
                  <a:lnTo>
                    <a:pt x="887755" y="4430382"/>
                  </a:lnTo>
                  <a:lnTo>
                    <a:pt x="1073111" y="4429582"/>
                  </a:lnTo>
                  <a:lnTo>
                    <a:pt x="7406475" y="4485132"/>
                  </a:lnTo>
                  <a:lnTo>
                    <a:pt x="7417397" y="4480280"/>
                  </a:lnTo>
                  <a:lnTo>
                    <a:pt x="7420838" y="4469587"/>
                  </a:lnTo>
                  <a:lnTo>
                    <a:pt x="7416774" y="4458855"/>
                  </a:lnTo>
                  <a:lnTo>
                    <a:pt x="7405205" y="4453890"/>
                  </a:lnTo>
                  <a:lnTo>
                    <a:pt x="1188872" y="4398391"/>
                  </a:lnTo>
                  <a:lnTo>
                    <a:pt x="679615" y="4392269"/>
                  </a:lnTo>
                  <a:lnTo>
                    <a:pt x="632625" y="4388739"/>
                  </a:lnTo>
                  <a:lnTo>
                    <a:pt x="585266" y="4383417"/>
                  </a:lnTo>
                  <a:lnTo>
                    <a:pt x="538035" y="4375823"/>
                  </a:lnTo>
                  <a:lnTo>
                    <a:pt x="491401" y="4365460"/>
                  </a:lnTo>
                  <a:lnTo>
                    <a:pt x="445871" y="4351820"/>
                  </a:lnTo>
                  <a:lnTo>
                    <a:pt x="401942" y="4334421"/>
                  </a:lnTo>
                  <a:lnTo>
                    <a:pt x="360095" y="4312767"/>
                  </a:lnTo>
                  <a:lnTo>
                    <a:pt x="320814" y="4286364"/>
                  </a:lnTo>
                  <a:lnTo>
                    <a:pt x="284619" y="4254703"/>
                  </a:lnTo>
                  <a:lnTo>
                    <a:pt x="250761" y="4215523"/>
                  </a:lnTo>
                  <a:lnTo>
                    <a:pt x="223266" y="4172737"/>
                  </a:lnTo>
                  <a:lnTo>
                    <a:pt x="201409" y="4126979"/>
                  </a:lnTo>
                  <a:lnTo>
                    <a:pt x="184543" y="4078871"/>
                  </a:lnTo>
                  <a:lnTo>
                    <a:pt x="171945" y="4029024"/>
                  </a:lnTo>
                  <a:lnTo>
                    <a:pt x="162941" y="3978071"/>
                  </a:lnTo>
                  <a:lnTo>
                    <a:pt x="156832" y="3926649"/>
                  </a:lnTo>
                  <a:lnTo>
                    <a:pt x="152946" y="3875367"/>
                  </a:lnTo>
                  <a:lnTo>
                    <a:pt x="150571" y="3824846"/>
                  </a:lnTo>
                  <a:lnTo>
                    <a:pt x="147447" y="3725176"/>
                  </a:lnTo>
                  <a:lnTo>
                    <a:pt x="145097" y="3625443"/>
                  </a:lnTo>
                  <a:lnTo>
                    <a:pt x="143471" y="3525659"/>
                  </a:lnTo>
                  <a:lnTo>
                    <a:pt x="142532" y="3425850"/>
                  </a:lnTo>
                  <a:lnTo>
                    <a:pt x="142201" y="3326015"/>
                  </a:lnTo>
                  <a:lnTo>
                    <a:pt x="142455" y="3226181"/>
                  </a:lnTo>
                  <a:lnTo>
                    <a:pt x="143789" y="3076435"/>
                  </a:lnTo>
                  <a:lnTo>
                    <a:pt x="146151" y="2926753"/>
                  </a:lnTo>
                  <a:lnTo>
                    <a:pt x="150571" y="2727325"/>
                  </a:lnTo>
                  <a:lnTo>
                    <a:pt x="154825" y="2576576"/>
                  </a:lnTo>
                  <a:lnTo>
                    <a:pt x="160096" y="2425865"/>
                  </a:lnTo>
                  <a:lnTo>
                    <a:pt x="166382" y="2275205"/>
                  </a:lnTo>
                  <a:lnTo>
                    <a:pt x="173697" y="2124608"/>
                  </a:lnTo>
                  <a:lnTo>
                    <a:pt x="182041" y="1974062"/>
                  </a:lnTo>
                  <a:lnTo>
                    <a:pt x="191401" y="1823580"/>
                  </a:lnTo>
                  <a:lnTo>
                    <a:pt x="201790" y="1673136"/>
                  </a:lnTo>
                  <a:lnTo>
                    <a:pt x="213207" y="1522755"/>
                  </a:lnTo>
                  <a:lnTo>
                    <a:pt x="225640" y="1372425"/>
                  </a:lnTo>
                  <a:lnTo>
                    <a:pt x="239102" y="1222159"/>
                  </a:lnTo>
                  <a:lnTo>
                    <a:pt x="253593" y="1071930"/>
                  </a:lnTo>
                  <a:lnTo>
                    <a:pt x="269100" y="921766"/>
                  </a:lnTo>
                  <a:lnTo>
                    <a:pt x="285635" y="771652"/>
                  </a:lnTo>
                  <a:lnTo>
                    <a:pt x="290245" y="728002"/>
                  </a:lnTo>
                  <a:lnTo>
                    <a:pt x="294690" y="683056"/>
                  </a:lnTo>
                  <a:lnTo>
                    <a:pt x="299758" y="637476"/>
                  </a:lnTo>
                  <a:lnTo>
                    <a:pt x="306260" y="591947"/>
                  </a:lnTo>
                  <a:lnTo>
                    <a:pt x="314985" y="547141"/>
                  </a:lnTo>
                  <a:lnTo>
                    <a:pt x="326745" y="503745"/>
                  </a:lnTo>
                  <a:lnTo>
                    <a:pt x="342341" y="462432"/>
                  </a:lnTo>
                  <a:lnTo>
                    <a:pt x="362559" y="423875"/>
                  </a:lnTo>
                  <a:lnTo>
                    <a:pt x="388200" y="388734"/>
                  </a:lnTo>
                  <a:lnTo>
                    <a:pt x="420090" y="357720"/>
                  </a:lnTo>
                  <a:lnTo>
                    <a:pt x="459003" y="331470"/>
                  </a:lnTo>
                  <a:lnTo>
                    <a:pt x="509257" y="307263"/>
                  </a:lnTo>
                  <a:lnTo>
                    <a:pt x="562203" y="289280"/>
                  </a:lnTo>
                  <a:lnTo>
                    <a:pt x="616699" y="276110"/>
                  </a:lnTo>
                  <a:lnTo>
                    <a:pt x="671614" y="266319"/>
                  </a:lnTo>
                  <a:lnTo>
                    <a:pt x="724128" y="258648"/>
                  </a:lnTo>
                  <a:lnTo>
                    <a:pt x="776795" y="251802"/>
                  </a:lnTo>
                  <a:lnTo>
                    <a:pt x="829614" y="245732"/>
                  </a:lnTo>
                  <a:lnTo>
                    <a:pt x="882523" y="240372"/>
                  </a:lnTo>
                  <a:lnTo>
                    <a:pt x="935532" y="235648"/>
                  </a:lnTo>
                  <a:lnTo>
                    <a:pt x="988580" y="231508"/>
                  </a:lnTo>
                  <a:lnTo>
                    <a:pt x="1041666" y="227888"/>
                  </a:lnTo>
                  <a:lnTo>
                    <a:pt x="1094765" y="224713"/>
                  </a:lnTo>
                  <a:lnTo>
                    <a:pt x="1147838" y="221932"/>
                  </a:lnTo>
                  <a:lnTo>
                    <a:pt x="1200873" y="219456"/>
                  </a:lnTo>
                  <a:lnTo>
                    <a:pt x="1251877" y="217411"/>
                  </a:lnTo>
                  <a:lnTo>
                    <a:pt x="1302880" y="215734"/>
                  </a:lnTo>
                  <a:lnTo>
                    <a:pt x="1353896" y="214414"/>
                  </a:lnTo>
                  <a:lnTo>
                    <a:pt x="1404912" y="213423"/>
                  </a:lnTo>
                  <a:lnTo>
                    <a:pt x="1455928" y="212750"/>
                  </a:lnTo>
                  <a:lnTo>
                    <a:pt x="1506943" y="212382"/>
                  </a:lnTo>
                  <a:lnTo>
                    <a:pt x="1557959" y="212293"/>
                  </a:lnTo>
                  <a:lnTo>
                    <a:pt x="1608975" y="212483"/>
                  </a:lnTo>
                  <a:lnTo>
                    <a:pt x="1711020" y="213626"/>
                  </a:lnTo>
                  <a:lnTo>
                    <a:pt x="1813052" y="215658"/>
                  </a:lnTo>
                  <a:lnTo>
                    <a:pt x="1915058" y="218478"/>
                  </a:lnTo>
                  <a:lnTo>
                    <a:pt x="2017064" y="221945"/>
                  </a:lnTo>
                  <a:lnTo>
                    <a:pt x="2170023" y="228066"/>
                  </a:lnTo>
                  <a:lnTo>
                    <a:pt x="2322919" y="234950"/>
                  </a:lnTo>
                  <a:lnTo>
                    <a:pt x="2475420" y="242633"/>
                  </a:lnTo>
                  <a:lnTo>
                    <a:pt x="2627922" y="249415"/>
                  </a:lnTo>
                  <a:lnTo>
                    <a:pt x="2780436" y="255320"/>
                  </a:lnTo>
                  <a:lnTo>
                    <a:pt x="2932963" y="260400"/>
                  </a:lnTo>
                  <a:lnTo>
                    <a:pt x="3085490" y="264693"/>
                  </a:lnTo>
                  <a:lnTo>
                    <a:pt x="3288868" y="269240"/>
                  </a:lnTo>
                  <a:lnTo>
                    <a:pt x="3492258" y="272529"/>
                  </a:lnTo>
                  <a:lnTo>
                    <a:pt x="3695649" y="274637"/>
                  </a:lnTo>
                  <a:lnTo>
                    <a:pt x="3899052" y="275666"/>
                  </a:lnTo>
                  <a:lnTo>
                    <a:pt x="4153306" y="275564"/>
                  </a:lnTo>
                  <a:lnTo>
                    <a:pt x="4458424" y="273608"/>
                  </a:lnTo>
                  <a:lnTo>
                    <a:pt x="4814405" y="269189"/>
                  </a:lnTo>
                  <a:lnTo>
                    <a:pt x="5272087" y="260832"/>
                  </a:lnTo>
                  <a:lnTo>
                    <a:pt x="6797637" y="223393"/>
                  </a:lnTo>
                  <a:lnTo>
                    <a:pt x="6850266" y="223113"/>
                  </a:lnTo>
                  <a:lnTo>
                    <a:pt x="6902361" y="222415"/>
                  </a:lnTo>
                  <a:lnTo>
                    <a:pt x="6953961" y="221373"/>
                  </a:lnTo>
                  <a:lnTo>
                    <a:pt x="7055942" y="218554"/>
                  </a:lnTo>
                  <a:lnTo>
                    <a:pt x="7256526" y="212051"/>
                  </a:lnTo>
                  <a:lnTo>
                    <a:pt x="7356018" y="209524"/>
                  </a:lnTo>
                  <a:lnTo>
                    <a:pt x="7405776" y="208711"/>
                  </a:lnTo>
                  <a:lnTo>
                    <a:pt x="7455598" y="208267"/>
                  </a:lnTo>
                  <a:lnTo>
                    <a:pt x="7505547" y="208305"/>
                  </a:lnTo>
                  <a:lnTo>
                    <a:pt x="7555687" y="208864"/>
                  </a:lnTo>
                  <a:lnTo>
                    <a:pt x="7606068" y="210032"/>
                  </a:lnTo>
                  <a:lnTo>
                    <a:pt x="7656741" y="211886"/>
                  </a:lnTo>
                  <a:lnTo>
                    <a:pt x="7707770" y="214503"/>
                  </a:lnTo>
                  <a:lnTo>
                    <a:pt x="7759217" y="217944"/>
                  </a:lnTo>
                  <a:lnTo>
                    <a:pt x="7811109" y="222275"/>
                  </a:lnTo>
                  <a:lnTo>
                    <a:pt x="7863548" y="227584"/>
                  </a:lnTo>
                  <a:lnTo>
                    <a:pt x="7918590" y="235813"/>
                  </a:lnTo>
                  <a:lnTo>
                    <a:pt x="7970240" y="244944"/>
                  </a:lnTo>
                  <a:lnTo>
                    <a:pt x="8018577" y="255346"/>
                  </a:lnTo>
                  <a:lnTo>
                    <a:pt x="8063662" y="267360"/>
                  </a:lnTo>
                  <a:lnTo>
                    <a:pt x="8105572" y="281343"/>
                  </a:lnTo>
                  <a:lnTo>
                    <a:pt x="8144383" y="297637"/>
                  </a:lnTo>
                  <a:lnTo>
                    <a:pt x="8180171" y="316598"/>
                  </a:lnTo>
                  <a:lnTo>
                    <a:pt x="8213001" y="338582"/>
                  </a:lnTo>
                  <a:lnTo>
                    <a:pt x="8242948" y="363943"/>
                  </a:lnTo>
                  <a:lnTo>
                    <a:pt x="8270100" y="393014"/>
                  </a:lnTo>
                  <a:lnTo>
                    <a:pt x="8294510" y="426161"/>
                  </a:lnTo>
                  <a:lnTo>
                    <a:pt x="8316265" y="463727"/>
                  </a:lnTo>
                  <a:lnTo>
                    <a:pt x="8335429" y="506069"/>
                  </a:lnTo>
                  <a:lnTo>
                    <a:pt x="8352079" y="553529"/>
                  </a:lnTo>
                  <a:lnTo>
                    <a:pt x="8366290" y="606463"/>
                  </a:lnTo>
                  <a:lnTo>
                    <a:pt x="8378152" y="665226"/>
                  </a:lnTo>
                  <a:lnTo>
                    <a:pt x="8387372" y="715175"/>
                  </a:lnTo>
                  <a:lnTo>
                    <a:pt x="8395932" y="765098"/>
                  </a:lnTo>
                  <a:lnTo>
                    <a:pt x="8403818" y="815009"/>
                  </a:lnTo>
                  <a:lnTo>
                    <a:pt x="8411057" y="864920"/>
                  </a:lnTo>
                  <a:lnTo>
                    <a:pt x="8417674" y="914806"/>
                  </a:lnTo>
                  <a:lnTo>
                    <a:pt x="8423694" y="964704"/>
                  </a:lnTo>
                  <a:lnTo>
                    <a:pt x="8429117" y="1014590"/>
                  </a:lnTo>
                  <a:lnTo>
                    <a:pt x="8433994" y="1064475"/>
                  </a:lnTo>
                  <a:lnTo>
                    <a:pt x="8438312" y="1114361"/>
                  </a:lnTo>
                  <a:lnTo>
                    <a:pt x="8442109" y="1164234"/>
                  </a:lnTo>
                  <a:lnTo>
                    <a:pt x="8445411" y="1214132"/>
                  </a:lnTo>
                  <a:lnTo>
                    <a:pt x="8448218" y="1264018"/>
                  </a:lnTo>
                  <a:lnTo>
                    <a:pt x="8450555" y="1313916"/>
                  </a:lnTo>
                  <a:lnTo>
                    <a:pt x="8452460" y="1363814"/>
                  </a:lnTo>
                  <a:lnTo>
                    <a:pt x="8453933" y="1413738"/>
                  </a:lnTo>
                  <a:lnTo>
                    <a:pt x="8455000" y="1463662"/>
                  </a:lnTo>
                  <a:lnTo>
                    <a:pt x="8455685" y="1513598"/>
                  </a:lnTo>
                  <a:lnTo>
                    <a:pt x="8456003" y="1563560"/>
                  </a:lnTo>
                  <a:lnTo>
                    <a:pt x="8455965" y="1613535"/>
                  </a:lnTo>
                  <a:lnTo>
                    <a:pt x="8455609" y="1663522"/>
                  </a:lnTo>
                  <a:lnTo>
                    <a:pt x="8454949" y="1713534"/>
                  </a:lnTo>
                  <a:lnTo>
                    <a:pt x="8453996" y="1763572"/>
                  </a:lnTo>
                  <a:lnTo>
                    <a:pt x="8451317" y="1863712"/>
                  </a:lnTo>
                  <a:lnTo>
                    <a:pt x="8447722" y="1963966"/>
                  </a:lnTo>
                  <a:lnTo>
                    <a:pt x="8443392" y="2064334"/>
                  </a:lnTo>
                  <a:lnTo>
                    <a:pt x="8435823" y="2215159"/>
                  </a:lnTo>
                  <a:lnTo>
                    <a:pt x="8413801" y="2609977"/>
                  </a:lnTo>
                  <a:lnTo>
                    <a:pt x="8411946" y="2610332"/>
                  </a:lnTo>
                  <a:lnTo>
                    <a:pt x="8411946" y="2643276"/>
                  </a:lnTo>
                  <a:lnTo>
                    <a:pt x="8410461" y="2669971"/>
                  </a:lnTo>
                  <a:lnTo>
                    <a:pt x="8403704" y="2806154"/>
                  </a:lnTo>
                  <a:lnTo>
                    <a:pt x="8360613" y="2797683"/>
                  </a:lnTo>
                  <a:lnTo>
                    <a:pt x="8325828" y="2771648"/>
                  </a:lnTo>
                  <a:lnTo>
                    <a:pt x="8317725" y="2731693"/>
                  </a:lnTo>
                  <a:lnTo>
                    <a:pt x="8330679" y="2694521"/>
                  </a:lnTo>
                  <a:lnTo>
                    <a:pt x="8358873" y="2664231"/>
                  </a:lnTo>
                  <a:lnTo>
                    <a:pt x="8396491" y="2644889"/>
                  </a:lnTo>
                  <a:lnTo>
                    <a:pt x="8411946" y="2643276"/>
                  </a:lnTo>
                  <a:lnTo>
                    <a:pt x="8411946" y="2610332"/>
                  </a:lnTo>
                  <a:lnTo>
                    <a:pt x="8355063" y="2629674"/>
                  </a:lnTo>
                  <a:lnTo>
                    <a:pt x="8308594" y="2675788"/>
                  </a:lnTo>
                  <a:lnTo>
                    <a:pt x="8287271" y="2733294"/>
                  </a:lnTo>
                  <a:lnTo>
                    <a:pt x="8288185" y="2761983"/>
                  </a:lnTo>
                  <a:lnTo>
                    <a:pt x="8317535" y="2810548"/>
                  </a:lnTo>
                  <a:lnTo>
                    <a:pt x="8389328" y="2835783"/>
                  </a:lnTo>
                  <a:lnTo>
                    <a:pt x="8402333" y="2835897"/>
                  </a:lnTo>
                  <a:lnTo>
                    <a:pt x="8398586" y="2924518"/>
                  </a:lnTo>
                  <a:lnTo>
                    <a:pt x="8395017" y="3026778"/>
                  </a:lnTo>
                  <a:lnTo>
                    <a:pt x="8392376" y="3129305"/>
                  </a:lnTo>
                  <a:lnTo>
                    <a:pt x="8391436" y="3180677"/>
                  </a:lnTo>
                  <a:lnTo>
                    <a:pt x="8390788" y="3232112"/>
                  </a:lnTo>
                  <a:lnTo>
                    <a:pt x="8390445" y="3283635"/>
                  </a:lnTo>
                  <a:lnTo>
                    <a:pt x="8390445" y="3335236"/>
                  </a:lnTo>
                  <a:lnTo>
                    <a:pt x="8390776" y="3386899"/>
                  </a:lnTo>
                  <a:lnTo>
                    <a:pt x="8391487" y="3438652"/>
                  </a:lnTo>
                  <a:lnTo>
                    <a:pt x="8396338" y="3448240"/>
                  </a:lnTo>
                  <a:lnTo>
                    <a:pt x="8406625" y="3448050"/>
                  </a:lnTo>
                  <a:lnTo>
                    <a:pt x="8416772" y="3440442"/>
                  </a:lnTo>
                  <a:lnTo>
                    <a:pt x="8421205" y="3427730"/>
                  </a:lnTo>
                  <a:lnTo>
                    <a:pt x="8420519" y="3377666"/>
                  </a:lnTo>
                  <a:lnTo>
                    <a:pt x="8420201" y="3327577"/>
                  </a:lnTo>
                  <a:lnTo>
                    <a:pt x="8420227" y="3277463"/>
                  </a:lnTo>
                  <a:lnTo>
                    <a:pt x="8420570" y="3227336"/>
                  </a:lnTo>
                  <a:lnTo>
                    <a:pt x="8421230" y="3177184"/>
                  </a:lnTo>
                  <a:lnTo>
                    <a:pt x="8422170" y="3127019"/>
                  </a:lnTo>
                  <a:lnTo>
                    <a:pt x="8424837" y="3026638"/>
                  </a:lnTo>
                  <a:lnTo>
                    <a:pt x="8428406" y="2926181"/>
                  </a:lnTo>
                  <a:lnTo>
                    <a:pt x="8432305" y="2835452"/>
                  </a:lnTo>
                  <a:lnTo>
                    <a:pt x="8465922" y="2826588"/>
                  </a:lnTo>
                  <a:lnTo>
                    <a:pt x="8497037" y="2809075"/>
                  </a:lnTo>
                  <a:lnTo>
                    <a:pt x="8499970" y="2806319"/>
                  </a:lnTo>
                  <a:lnTo>
                    <a:pt x="8522157" y="2785516"/>
                  </a:lnTo>
                  <a:lnTo>
                    <a:pt x="8540432" y="2757830"/>
                  </a:lnTo>
                  <a:lnTo>
                    <a:pt x="8550973" y="2727922"/>
                  </a:lnTo>
                  <a:lnTo>
                    <a:pt x="8552891" y="2697721"/>
                  </a:lnTo>
                  <a:close/>
                </a:path>
                <a:path w="8620125" h="4561840">
                  <a:moveTo>
                    <a:pt x="8619833" y="907669"/>
                  </a:moveTo>
                  <a:lnTo>
                    <a:pt x="8614486" y="856805"/>
                  </a:lnTo>
                  <a:lnTo>
                    <a:pt x="8607742" y="806018"/>
                  </a:lnTo>
                  <a:lnTo>
                    <a:pt x="8599449" y="755421"/>
                  </a:lnTo>
                  <a:lnTo>
                    <a:pt x="8589467" y="705142"/>
                  </a:lnTo>
                  <a:lnTo>
                    <a:pt x="8577631" y="655294"/>
                  </a:lnTo>
                  <a:lnTo>
                    <a:pt x="8563813" y="606005"/>
                  </a:lnTo>
                  <a:lnTo>
                    <a:pt x="8547849" y="557390"/>
                  </a:lnTo>
                  <a:lnTo>
                    <a:pt x="8529612" y="509574"/>
                  </a:lnTo>
                  <a:lnTo>
                    <a:pt x="8508949" y="462686"/>
                  </a:lnTo>
                  <a:lnTo>
                    <a:pt x="8485721" y="416814"/>
                  </a:lnTo>
                  <a:lnTo>
                    <a:pt x="8461731" y="375323"/>
                  </a:lnTo>
                  <a:lnTo>
                    <a:pt x="8434997" y="335191"/>
                  </a:lnTo>
                  <a:lnTo>
                    <a:pt x="8405647" y="296672"/>
                  </a:lnTo>
                  <a:lnTo>
                    <a:pt x="8373821" y="260007"/>
                  </a:lnTo>
                  <a:lnTo>
                    <a:pt x="8339671" y="225450"/>
                  </a:lnTo>
                  <a:lnTo>
                    <a:pt x="8303323" y="193243"/>
                  </a:lnTo>
                  <a:lnTo>
                    <a:pt x="8264919" y="163639"/>
                  </a:lnTo>
                  <a:lnTo>
                    <a:pt x="8224609" y="136893"/>
                  </a:lnTo>
                  <a:lnTo>
                    <a:pt x="8182534" y="113220"/>
                  </a:lnTo>
                  <a:lnTo>
                    <a:pt x="8138808" y="92900"/>
                  </a:lnTo>
                  <a:lnTo>
                    <a:pt x="8093596" y="76161"/>
                  </a:lnTo>
                  <a:lnTo>
                    <a:pt x="8047037" y="63246"/>
                  </a:lnTo>
                  <a:lnTo>
                    <a:pt x="7999260" y="54419"/>
                  </a:lnTo>
                  <a:lnTo>
                    <a:pt x="7950416" y="49911"/>
                  </a:lnTo>
                  <a:lnTo>
                    <a:pt x="7977568" y="37998"/>
                  </a:lnTo>
                  <a:lnTo>
                    <a:pt x="8005026" y="26543"/>
                  </a:lnTo>
                  <a:lnTo>
                    <a:pt x="8013293" y="18592"/>
                  </a:lnTo>
                  <a:lnTo>
                    <a:pt x="8013713" y="8178"/>
                  </a:lnTo>
                  <a:lnTo>
                    <a:pt x="8007667" y="317"/>
                  </a:lnTo>
                  <a:lnTo>
                    <a:pt x="7996517" y="0"/>
                  </a:lnTo>
                  <a:lnTo>
                    <a:pt x="7968450" y="11696"/>
                  </a:lnTo>
                  <a:lnTo>
                    <a:pt x="7913103" y="36766"/>
                  </a:lnTo>
                  <a:lnTo>
                    <a:pt x="7878445" y="57772"/>
                  </a:lnTo>
                  <a:lnTo>
                    <a:pt x="7877213" y="67424"/>
                  </a:lnTo>
                  <a:lnTo>
                    <a:pt x="7881137" y="75438"/>
                  </a:lnTo>
                  <a:lnTo>
                    <a:pt x="7891361" y="78740"/>
                  </a:lnTo>
                  <a:lnTo>
                    <a:pt x="7893520" y="78867"/>
                  </a:lnTo>
                  <a:lnTo>
                    <a:pt x="7895679" y="78613"/>
                  </a:lnTo>
                  <a:lnTo>
                    <a:pt x="7913141" y="89242"/>
                  </a:lnTo>
                  <a:lnTo>
                    <a:pt x="7929473" y="101434"/>
                  </a:lnTo>
                  <a:lnTo>
                    <a:pt x="7944586" y="115074"/>
                  </a:lnTo>
                  <a:lnTo>
                    <a:pt x="7958417" y="130048"/>
                  </a:lnTo>
                  <a:lnTo>
                    <a:pt x="7968577" y="135242"/>
                  </a:lnTo>
                  <a:lnTo>
                    <a:pt x="7978953" y="132168"/>
                  </a:lnTo>
                  <a:lnTo>
                    <a:pt x="7985087" y="123964"/>
                  </a:lnTo>
                  <a:lnTo>
                    <a:pt x="7982547" y="113792"/>
                  </a:lnTo>
                  <a:lnTo>
                    <a:pt x="7974228" y="104279"/>
                  </a:lnTo>
                  <a:lnTo>
                    <a:pt x="7965491" y="95161"/>
                  </a:lnTo>
                  <a:lnTo>
                    <a:pt x="7956321" y="86474"/>
                  </a:lnTo>
                  <a:lnTo>
                    <a:pt x="7946733" y="78232"/>
                  </a:lnTo>
                  <a:lnTo>
                    <a:pt x="7996733" y="84010"/>
                  </a:lnTo>
                  <a:lnTo>
                    <a:pt x="8044535" y="93357"/>
                  </a:lnTo>
                  <a:lnTo>
                    <a:pt x="8090128" y="106133"/>
                  </a:lnTo>
                  <a:lnTo>
                    <a:pt x="8133575" y="122161"/>
                  </a:lnTo>
                  <a:lnTo>
                    <a:pt x="8174863" y="141274"/>
                  </a:lnTo>
                  <a:lnTo>
                    <a:pt x="8214042" y="163296"/>
                  </a:lnTo>
                  <a:lnTo>
                    <a:pt x="8251139" y="188061"/>
                  </a:lnTo>
                  <a:lnTo>
                    <a:pt x="8286166" y="215404"/>
                  </a:lnTo>
                  <a:lnTo>
                    <a:pt x="8319160" y="245148"/>
                  </a:lnTo>
                  <a:lnTo>
                    <a:pt x="8350148" y="277126"/>
                  </a:lnTo>
                  <a:lnTo>
                    <a:pt x="8379155" y="311175"/>
                  </a:lnTo>
                  <a:lnTo>
                    <a:pt x="8406193" y="347129"/>
                  </a:lnTo>
                  <a:lnTo>
                    <a:pt x="8431314" y="384810"/>
                  </a:lnTo>
                  <a:lnTo>
                    <a:pt x="8454517" y="424053"/>
                  </a:lnTo>
                  <a:lnTo>
                    <a:pt x="8475840" y="464693"/>
                  </a:lnTo>
                  <a:lnTo>
                    <a:pt x="8495322" y="506552"/>
                  </a:lnTo>
                  <a:lnTo>
                    <a:pt x="8512962" y="549465"/>
                  </a:lnTo>
                  <a:lnTo>
                    <a:pt x="8528812" y="593267"/>
                  </a:lnTo>
                  <a:lnTo>
                    <a:pt x="8542884" y="637781"/>
                  </a:lnTo>
                  <a:lnTo>
                    <a:pt x="8555215" y="682840"/>
                  </a:lnTo>
                  <a:lnTo>
                    <a:pt x="8565807" y="728281"/>
                  </a:lnTo>
                  <a:lnTo>
                    <a:pt x="8574710" y="773938"/>
                  </a:lnTo>
                  <a:lnTo>
                    <a:pt x="8581949" y="819632"/>
                  </a:lnTo>
                  <a:lnTo>
                    <a:pt x="8587537" y="865200"/>
                  </a:lnTo>
                  <a:lnTo>
                    <a:pt x="8591512" y="910463"/>
                  </a:lnTo>
                  <a:lnTo>
                    <a:pt x="8596909" y="920343"/>
                  </a:lnTo>
                  <a:lnTo>
                    <a:pt x="8606955" y="922642"/>
                  </a:lnTo>
                  <a:lnTo>
                    <a:pt x="8616353" y="918171"/>
                  </a:lnTo>
                  <a:lnTo>
                    <a:pt x="8619833" y="907669"/>
                  </a:lnTo>
                  <a:close/>
                </a:path>
              </a:pathLst>
            </a:custGeom>
            <a:solidFill>
              <a:srgbClr val="2B3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1537" y="657860"/>
            <a:ext cx="25292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195" dirty="0">
                <a:latin typeface="Cambria"/>
                <a:cs typeface="Cambria"/>
              </a:rPr>
              <a:t>CIRCUIT</a:t>
            </a:r>
            <a:r>
              <a:rPr b="0" spc="-130" dirty="0">
                <a:latin typeface="Cambria"/>
                <a:cs typeface="Cambria"/>
              </a:rPr>
              <a:t> </a:t>
            </a:r>
            <a:r>
              <a:rPr b="0" spc="180" dirty="0">
                <a:latin typeface="Cambria"/>
                <a:cs typeface="Cambria"/>
              </a:rPr>
              <a:t>DESIGN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0" y="1362075"/>
            <a:ext cx="5610225" cy="29051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8</a:t>
            </a:fld>
            <a:endParaRPr spc="-37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340" y="223769"/>
            <a:ext cx="8660647" cy="45613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1537" y="640143"/>
            <a:ext cx="51739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280" dirty="0">
                <a:latin typeface="Cambria"/>
                <a:cs typeface="Cambria"/>
              </a:rPr>
              <a:t>SYSTEM</a:t>
            </a:r>
            <a:r>
              <a:rPr sz="3200" b="0" spc="-60" dirty="0">
                <a:latin typeface="Cambria"/>
                <a:cs typeface="Cambria"/>
              </a:rPr>
              <a:t> </a:t>
            </a:r>
            <a:r>
              <a:rPr sz="3200" b="0" spc="240" dirty="0">
                <a:latin typeface="Cambria"/>
                <a:cs typeface="Cambria"/>
              </a:rPr>
              <a:t>ARCHITECTURE</a:t>
            </a:r>
            <a:r>
              <a:rPr sz="3200" b="0" spc="-95" dirty="0">
                <a:latin typeface="Cambria"/>
                <a:cs typeface="Cambria"/>
              </a:rPr>
              <a:t> </a:t>
            </a:r>
            <a:r>
              <a:rPr sz="3200" b="0" spc="60" dirty="0">
                <a:latin typeface="Cambria"/>
                <a:cs typeface="Cambria"/>
              </a:rPr>
              <a:t>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375" dirty="0"/>
              <a:t>9</a:t>
            </a:fld>
            <a:endParaRPr spc="-375" dirty="0"/>
          </a:p>
        </p:txBody>
      </p:sp>
      <p:sp>
        <p:nvSpPr>
          <p:cNvPr id="4" name="object 4"/>
          <p:cNvSpPr txBox="1"/>
          <p:nvPr/>
        </p:nvSpPr>
        <p:spPr>
          <a:xfrm>
            <a:off x="576262" y="1532508"/>
            <a:ext cx="7548245" cy="27095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241300" algn="l"/>
              </a:tabLst>
            </a:pP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4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optical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dust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sensor </a:t>
            </a:r>
            <a:r>
              <a:rPr sz="1550" spc="-30" dirty="0">
                <a:latin typeface="Arial MT"/>
                <a:cs typeface="Arial MT"/>
              </a:rPr>
              <a:t>module</a:t>
            </a:r>
            <a:r>
              <a:rPr sz="1550" spc="34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transcends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dust</a:t>
            </a:r>
            <a:r>
              <a:rPr sz="1550" spc="18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particles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air</a:t>
            </a:r>
            <a:r>
              <a:rPr sz="1550" spc="-5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0" dirty="0">
                <a:latin typeface="Arial MT"/>
                <a:cs typeface="Arial MT"/>
              </a:rPr>
              <a:t>transmission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of</a:t>
            </a:r>
            <a:r>
              <a:rPr sz="1550" spc="-6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light.</a:t>
            </a:r>
            <a:endParaRPr sz="15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417195">
              <a:lnSpc>
                <a:spcPct val="104900"/>
              </a:lnSpc>
              <a:buAutoNum type="arabicPeriod" startAt="2"/>
              <a:tabLst>
                <a:tab pos="184150" algn="l"/>
              </a:tabLst>
            </a:pPr>
            <a:r>
              <a:rPr sz="1550" spc="10" dirty="0">
                <a:latin typeface="Arial MT"/>
                <a:cs typeface="Arial MT"/>
              </a:rPr>
              <a:t>MQ131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Ozone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Sensor detects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measures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Ozone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(03)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Concentration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from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10ppb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2ppm.</a:t>
            </a:r>
            <a:endParaRPr sz="15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 startAt="2"/>
            </a:pPr>
            <a:endParaRPr sz="1700" dirty="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sz="1550" spc="-5" dirty="0">
                <a:latin typeface="Arial MT"/>
                <a:cs typeface="Arial MT"/>
              </a:rPr>
              <a:t>MQ7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is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low</a:t>
            </a:r>
            <a:r>
              <a:rPr sz="1550" spc="8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cost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sensor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which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is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able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measure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concentration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of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carbon</a:t>
            </a:r>
            <a:endParaRPr sz="1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latin typeface="Arial MT"/>
                <a:cs typeface="Arial MT"/>
              </a:rPr>
              <a:t>monoxide</a:t>
            </a:r>
            <a:r>
              <a:rPr sz="1550" spc="2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air.</a:t>
            </a:r>
            <a:endParaRPr sz="15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Arial MT"/>
              <a:cs typeface="Arial MT"/>
            </a:endParaRPr>
          </a:p>
          <a:p>
            <a:pPr marL="12700" marR="5080">
              <a:lnSpc>
                <a:spcPct val="101099"/>
              </a:lnSpc>
              <a:buAutoNum type="arabicPeriod" startAt="4"/>
              <a:tabLst>
                <a:tab pos="241300" algn="l"/>
              </a:tabLst>
            </a:pPr>
            <a:r>
              <a:rPr sz="1550" spc="25" dirty="0">
                <a:latin typeface="Arial MT"/>
                <a:cs typeface="Arial MT"/>
              </a:rPr>
              <a:t>110-602 </a:t>
            </a:r>
            <a:r>
              <a:rPr sz="1550" spc="-25" dirty="0">
                <a:latin typeface="Arial MT"/>
                <a:cs typeface="Arial MT"/>
              </a:rPr>
              <a:t>Sulphur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dioxide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electrochemical </a:t>
            </a:r>
            <a:r>
              <a:rPr sz="1550" spc="20" dirty="0">
                <a:latin typeface="Arial MT"/>
                <a:cs typeface="Arial MT"/>
              </a:rPr>
              <a:t>sensors </a:t>
            </a:r>
            <a:r>
              <a:rPr sz="1550" spc="15" dirty="0">
                <a:latin typeface="Arial MT"/>
                <a:cs typeface="Arial MT"/>
              </a:rPr>
              <a:t>is used </a:t>
            </a:r>
            <a:r>
              <a:rPr sz="1550" spc="10" dirty="0">
                <a:latin typeface="Arial MT"/>
                <a:cs typeface="Arial MT"/>
              </a:rPr>
              <a:t>to </a:t>
            </a:r>
            <a:r>
              <a:rPr sz="1550" spc="30" dirty="0">
                <a:latin typeface="Arial MT"/>
                <a:cs typeface="Arial MT"/>
              </a:rPr>
              <a:t>you </a:t>
            </a:r>
            <a:r>
              <a:rPr sz="1550" spc="15" dirty="0">
                <a:latin typeface="Arial MT"/>
                <a:cs typeface="Arial MT"/>
              </a:rPr>
              <a:t>send </a:t>
            </a:r>
            <a:r>
              <a:rPr sz="1550" spc="-5" dirty="0">
                <a:latin typeface="Arial MT"/>
                <a:cs typeface="Arial MT"/>
              </a:rPr>
              <a:t>the </a:t>
            </a:r>
            <a:r>
              <a:rPr sz="1550" spc="-15" dirty="0">
                <a:latin typeface="Arial MT"/>
                <a:cs typeface="Arial MT"/>
              </a:rPr>
              <a:t>amount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of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gas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mixed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with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air</a:t>
            </a:r>
            <a:r>
              <a:rPr sz="1550" spc="-6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it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provides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easy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integration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wireless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1242</Words>
  <Application>Microsoft Office PowerPoint</Application>
  <PresentationFormat>On-screen Show (16:9)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Arial MT</vt:lpstr>
      <vt:lpstr>Calibri</vt:lpstr>
      <vt:lpstr>Cambria</vt:lpstr>
      <vt:lpstr>Georgia</vt:lpstr>
      <vt:lpstr>Segoe UI Symbol</vt:lpstr>
      <vt:lpstr>Tahoma</vt:lpstr>
      <vt:lpstr>Wingdings</vt:lpstr>
      <vt:lpstr>Office Theme</vt:lpstr>
      <vt:lpstr>IOT ENABLED ENVIRONMENTAL AIR  POLLUTION MONITORING AND</vt:lpstr>
      <vt:lpstr>Overview</vt:lpstr>
      <vt:lpstr>Air quality index</vt:lpstr>
      <vt:lpstr>POLLUTION LEVELS AND HEALTH BREAKPOINTS</vt:lpstr>
      <vt:lpstr>Idea proposal</vt:lpstr>
      <vt:lpstr>Components used:</vt:lpstr>
      <vt:lpstr>PowerPoint Presentation</vt:lpstr>
      <vt:lpstr>CIRCUIT DESIGN</vt:lpstr>
      <vt:lpstr>SYSTEM ARCHITECTURE :</vt:lpstr>
      <vt:lpstr>DESIGN AND IMPLEMENTATION</vt:lpstr>
      <vt:lpstr>AQI FRAMEWORK</vt:lpstr>
      <vt:lpstr>PowerPoint Presentation</vt:lpstr>
      <vt:lpstr>UPDATION IN GOOGLE MAPS AND REROUTING</vt:lpstr>
      <vt:lpstr>RESULT AND DISCUSSION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ENABLED ENVIRONMENTAL AIR  POLLUTION MONITORING AND</dc:title>
  <dc:creator>KANISH NISANT K S</dc:creator>
  <cp:lastModifiedBy>KANISH NISANT K S</cp:lastModifiedBy>
  <cp:revision>2</cp:revision>
  <dcterms:created xsi:type="dcterms:W3CDTF">2022-03-24T09:22:15Z</dcterms:created>
  <dcterms:modified xsi:type="dcterms:W3CDTF">2022-03-24T10:01:42Z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2021-07-15T00:00:00Z</vt:filetime>
  </property>
  <property fmtid="{D5CDD505-2E9C-101B-9397-08002B2CF9AE}" pid="3" name="LastSaved">
    <vt:filetime>2022-03-24T00:00:00Z</vt:filetime>
  </property>
</Properties>
</file>