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9"/>
  </p:notesMasterIdLst>
  <p:handoutMasterIdLst>
    <p:handoutMasterId r:id="rId20"/>
  </p:handoutMasterIdLst>
  <p:sldIdLst>
    <p:sldId id="256" r:id="rId5"/>
    <p:sldId id="292" r:id="rId6"/>
    <p:sldId id="285" r:id="rId7"/>
    <p:sldId id="284" r:id="rId8"/>
    <p:sldId id="259" r:id="rId9"/>
    <p:sldId id="260" r:id="rId10"/>
    <p:sldId id="283" r:id="rId11"/>
    <p:sldId id="293" r:id="rId12"/>
    <p:sldId id="294" r:id="rId13"/>
    <p:sldId id="295" r:id="rId14"/>
    <p:sldId id="287" r:id="rId15"/>
    <p:sldId id="288" r:id="rId16"/>
    <p:sldId id="290" r:id="rId17"/>
    <p:sldId id="291" r:id="rId1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p:scale>
          <a:sx n="75" d="100"/>
          <a:sy n="75" d="100"/>
        </p:scale>
        <p:origin x="540" y="54"/>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en-US" smtClean="0"/>
              <a:t>3/28/2022</a:t>
            </a:fld>
            <a:endParaRPr lang="en-US" dirty="0"/>
          </a:p>
        </p:txBody>
      </p:sp>
      <p:sp>
        <p:nvSpPr>
          <p:cNvPr id="4" name="Footer Placeholder 3">
            <a:extLst>
              <a:ext uri="{FF2B5EF4-FFF2-40B4-BE49-F238E27FC236}">
                <a16:creationId xmlns:a16="http://schemas.microsoft.com/office/drawing/2014/main" xmlns=""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en-US" smtClean="0"/>
              <a:t>‹#›</a:t>
            </a:fld>
            <a:endParaRPr lang="en-US"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en-US" noProof="0" smtClean="0"/>
              <a:t>3/28/2022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en-US" noProof="0" smtClean="0"/>
              <a:t>‹#›</a:t>
            </a:fld>
            <a:endParaRPr lang="en-US"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xmlns=""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xmlns=""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xmlns=""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xmlns=""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0" name="Picture Placeholder 9">
            <a:extLst>
              <a:ext uri="{FF2B5EF4-FFF2-40B4-BE49-F238E27FC236}">
                <a16:creationId xmlns:a16="http://schemas.microsoft.com/office/drawing/2014/main" xmlns=""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xmlns=""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xmlns=""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xmlns=""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xmlns=""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noProof="0" smtClean="0"/>
              <a:t>Click to edit Master title style</a:t>
            </a:r>
            <a:endParaRPr lang="en-US" noProof="0"/>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xmlns=""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$12,345</a:t>
            </a:r>
          </a:p>
        </p:txBody>
      </p:sp>
      <p:sp>
        <p:nvSpPr>
          <p:cNvPr id="34" name="Text Placeholder 2">
            <a:extLst>
              <a:ext uri="{FF2B5EF4-FFF2-40B4-BE49-F238E27FC236}">
                <a16:creationId xmlns:a16="http://schemas.microsoft.com/office/drawing/2014/main" xmlns=""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Text Placeholder 15">
            <a:extLst>
              <a:ext uri="{FF2B5EF4-FFF2-40B4-BE49-F238E27FC236}">
                <a16:creationId xmlns:a16="http://schemas.microsoft.com/office/drawing/2014/main" xmlns=""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$6,789</a:t>
            </a:r>
          </a:p>
        </p:txBody>
      </p:sp>
      <p:sp>
        <p:nvSpPr>
          <p:cNvPr id="27" name="Text Placeholder 2">
            <a:extLst>
              <a:ext uri="{FF2B5EF4-FFF2-40B4-BE49-F238E27FC236}">
                <a16:creationId xmlns:a16="http://schemas.microsoft.com/office/drawing/2014/main" xmlns=""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8" name="Text Placeholder 2">
            <a:extLst>
              <a:ext uri="{FF2B5EF4-FFF2-40B4-BE49-F238E27FC236}">
                <a16:creationId xmlns:a16="http://schemas.microsoft.com/office/drawing/2014/main" xmlns=""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xmlns=""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xmlns=""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xmlns=""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Oval 20">
            <a:extLst>
              <a:ext uri="{FF2B5EF4-FFF2-40B4-BE49-F238E27FC236}">
                <a16:creationId xmlns:a16="http://schemas.microsoft.com/office/drawing/2014/main" xmlns=""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xmlns=""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7" name="Text Placeholder 15">
            <a:extLst>
              <a:ext uri="{FF2B5EF4-FFF2-40B4-BE49-F238E27FC236}">
                <a16:creationId xmlns:a16="http://schemas.microsoft.com/office/drawing/2014/main" xmlns=""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$25</a:t>
            </a:r>
          </a:p>
        </p:txBody>
      </p:sp>
      <p:sp>
        <p:nvSpPr>
          <p:cNvPr id="28" name="Text Placeholder 2">
            <a:extLst>
              <a:ext uri="{FF2B5EF4-FFF2-40B4-BE49-F238E27FC236}">
                <a16:creationId xmlns:a16="http://schemas.microsoft.com/office/drawing/2014/main" xmlns=""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29" name="Text Placeholder 2">
            <a:extLst>
              <a:ext uri="{FF2B5EF4-FFF2-40B4-BE49-F238E27FC236}">
                <a16:creationId xmlns:a16="http://schemas.microsoft.com/office/drawing/2014/main" xmlns=""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0" name="Text Placeholder 15">
            <a:extLst>
              <a:ext uri="{FF2B5EF4-FFF2-40B4-BE49-F238E27FC236}">
                <a16:creationId xmlns:a16="http://schemas.microsoft.com/office/drawing/2014/main" xmlns=""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$50</a:t>
            </a:r>
          </a:p>
        </p:txBody>
      </p:sp>
      <p:sp>
        <p:nvSpPr>
          <p:cNvPr id="31" name="Text Placeholder 2">
            <a:extLst>
              <a:ext uri="{FF2B5EF4-FFF2-40B4-BE49-F238E27FC236}">
                <a16:creationId xmlns:a16="http://schemas.microsoft.com/office/drawing/2014/main" xmlns=""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2" name="Text Placeholder 2">
            <a:extLst>
              <a:ext uri="{FF2B5EF4-FFF2-40B4-BE49-F238E27FC236}">
                <a16:creationId xmlns:a16="http://schemas.microsoft.com/office/drawing/2014/main" xmlns=""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3" name="Text Placeholder 15">
            <a:extLst>
              <a:ext uri="{FF2B5EF4-FFF2-40B4-BE49-F238E27FC236}">
                <a16:creationId xmlns:a16="http://schemas.microsoft.com/office/drawing/2014/main" xmlns=""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$100</a:t>
            </a:r>
          </a:p>
        </p:txBody>
      </p:sp>
      <p:sp>
        <p:nvSpPr>
          <p:cNvPr id="34" name="Text Placeholder 2">
            <a:extLst>
              <a:ext uri="{FF2B5EF4-FFF2-40B4-BE49-F238E27FC236}">
                <a16:creationId xmlns:a16="http://schemas.microsoft.com/office/drawing/2014/main" xmlns=""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5" name="Text Placeholder 2">
            <a:extLst>
              <a:ext uri="{FF2B5EF4-FFF2-40B4-BE49-F238E27FC236}">
                <a16:creationId xmlns:a16="http://schemas.microsoft.com/office/drawing/2014/main" xmlns=""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2">
            <a:extLst>
              <a:ext uri="{FF2B5EF4-FFF2-40B4-BE49-F238E27FC236}">
                <a16:creationId xmlns:a16="http://schemas.microsoft.com/office/drawing/2014/main" xmlns=""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Text Placeholder 2">
            <a:extLst>
              <a:ext uri="{FF2B5EF4-FFF2-40B4-BE49-F238E27FC236}">
                <a16:creationId xmlns:a16="http://schemas.microsoft.com/office/drawing/2014/main" xmlns=""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xmlns=""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noProof="0"/>
              <a:t>CLICK TO EDIT</a:t>
            </a:r>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1" descr="Competitors logos quadrant">
            <a:extLst>
              <a:ext uri="{FF2B5EF4-FFF2-40B4-BE49-F238E27FC236}">
                <a16:creationId xmlns:a16="http://schemas.microsoft.com/office/drawing/2014/main" xmlns=""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2</a:t>
            </a:r>
          </a:p>
          <a:p>
            <a:r>
              <a:rPr lang="en-US" noProof="0" dirty="0"/>
              <a:t>Logo</a:t>
            </a:r>
          </a:p>
        </p:txBody>
      </p:sp>
      <p:sp>
        <p:nvSpPr>
          <p:cNvPr id="22" name="Picture Placeholder 11" descr="Competitors logos quadrant">
            <a:extLst>
              <a:ext uri="{FF2B5EF4-FFF2-40B4-BE49-F238E27FC236}">
                <a16:creationId xmlns:a16="http://schemas.microsoft.com/office/drawing/2014/main" xmlns=""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noProof="0" dirty="0"/>
              <a:t>Competitor 1</a:t>
            </a:r>
          </a:p>
          <a:p>
            <a:r>
              <a:rPr lang="en-US" noProof="0" dirty="0"/>
              <a:t>Logo</a:t>
            </a:r>
          </a:p>
        </p:txBody>
      </p:sp>
      <p:sp>
        <p:nvSpPr>
          <p:cNvPr id="25" name="Picture Placeholder 11" descr="Competitors logos quadrant">
            <a:extLst>
              <a:ext uri="{FF2B5EF4-FFF2-40B4-BE49-F238E27FC236}">
                <a16:creationId xmlns:a16="http://schemas.microsoft.com/office/drawing/2014/main" xmlns=""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3</a:t>
            </a:r>
          </a:p>
          <a:p>
            <a:r>
              <a:rPr lang="en-US" noProof="0" dirty="0"/>
              <a:t>Logo</a:t>
            </a:r>
          </a:p>
        </p:txBody>
      </p:sp>
      <p:sp>
        <p:nvSpPr>
          <p:cNvPr id="26" name="Picture Placeholder 11" descr="Competitors logos quadrant">
            <a:extLst>
              <a:ext uri="{FF2B5EF4-FFF2-40B4-BE49-F238E27FC236}">
                <a16:creationId xmlns:a16="http://schemas.microsoft.com/office/drawing/2014/main" xmlns=""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4</a:t>
            </a:r>
          </a:p>
          <a:p>
            <a:r>
              <a:rPr lang="en-US" noProof="0" dirty="0"/>
              <a:t>Logo</a:t>
            </a:r>
          </a:p>
        </p:txBody>
      </p:sp>
      <p:sp>
        <p:nvSpPr>
          <p:cNvPr id="27" name="Picture Placeholder 11" descr="Competitors logos quadrant">
            <a:extLst>
              <a:ext uri="{FF2B5EF4-FFF2-40B4-BE49-F238E27FC236}">
                <a16:creationId xmlns:a16="http://schemas.microsoft.com/office/drawing/2014/main" xmlns=""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5</a:t>
            </a:r>
          </a:p>
          <a:p>
            <a:r>
              <a:rPr lang="en-US" noProof="0" dirty="0"/>
              <a:t>Logo</a:t>
            </a:r>
          </a:p>
        </p:txBody>
      </p:sp>
      <p:sp>
        <p:nvSpPr>
          <p:cNvPr id="28" name="Picture Placeholder 11" descr="Competitors logos quadrant">
            <a:extLst>
              <a:ext uri="{FF2B5EF4-FFF2-40B4-BE49-F238E27FC236}">
                <a16:creationId xmlns:a16="http://schemas.microsoft.com/office/drawing/2014/main" xmlns=""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6</a:t>
            </a:r>
          </a:p>
          <a:p>
            <a:r>
              <a:rPr lang="en-US" noProof="0" dirty="0"/>
              <a:t>Logo</a:t>
            </a:r>
          </a:p>
        </p:txBody>
      </p:sp>
      <p:sp>
        <p:nvSpPr>
          <p:cNvPr id="29" name="Text Placeholder 7">
            <a:extLst>
              <a:ext uri="{FF2B5EF4-FFF2-40B4-BE49-F238E27FC236}">
                <a16:creationId xmlns:a16="http://schemas.microsoft.com/office/drawing/2014/main" xmlns=""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0" name="Text Placeholder 7">
            <a:extLst>
              <a:ext uri="{FF2B5EF4-FFF2-40B4-BE49-F238E27FC236}">
                <a16:creationId xmlns:a16="http://schemas.microsoft.com/office/drawing/2014/main" xmlns=""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1" name="Text Placeholder 7">
            <a:extLst>
              <a:ext uri="{FF2B5EF4-FFF2-40B4-BE49-F238E27FC236}">
                <a16:creationId xmlns:a16="http://schemas.microsoft.com/office/drawing/2014/main" xmlns=""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2" name="Picture Placeholder 13">
            <a:extLst>
              <a:ext uri="{FF2B5EF4-FFF2-40B4-BE49-F238E27FC236}">
                <a16:creationId xmlns:a16="http://schemas.microsoft.com/office/drawing/2014/main" xmlns=""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33" name="Text Placeholder 7">
            <a:extLst>
              <a:ext uri="{FF2B5EF4-FFF2-40B4-BE49-F238E27FC236}">
                <a16:creationId xmlns:a16="http://schemas.microsoft.com/office/drawing/2014/main" xmlns=""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expensive</a:t>
            </a:r>
          </a:p>
        </p:txBody>
      </p:sp>
      <p:grpSp>
        <p:nvGrpSpPr>
          <p:cNvPr id="4" name="Group 3">
            <a:extLst>
              <a:ext uri="{FF2B5EF4-FFF2-40B4-BE49-F238E27FC236}">
                <a16:creationId xmlns:a16="http://schemas.microsoft.com/office/drawing/2014/main" xmlns=""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xmlns=""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xmlns=""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7" name="Group 36">
            <a:extLst>
              <a:ext uri="{FF2B5EF4-FFF2-40B4-BE49-F238E27FC236}">
                <a16:creationId xmlns:a16="http://schemas.microsoft.com/office/drawing/2014/main" xmlns=""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xmlns=""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xmlns=""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xmlns=""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22" name="Text Placeholder 15">
            <a:extLst>
              <a:ext uri="{FF2B5EF4-FFF2-40B4-BE49-F238E27FC236}">
                <a16:creationId xmlns:a16="http://schemas.microsoft.com/office/drawing/2014/main" xmlns=""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23" name="Text Placeholder 15">
            <a:extLst>
              <a:ext uri="{FF2B5EF4-FFF2-40B4-BE49-F238E27FC236}">
                <a16:creationId xmlns:a16="http://schemas.microsoft.com/office/drawing/2014/main" xmlns=""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cxnSp>
        <p:nvCxnSpPr>
          <p:cNvPr id="24" name="Straight Connector 23">
            <a:extLst>
              <a:ext uri="{FF2B5EF4-FFF2-40B4-BE49-F238E27FC236}">
                <a16:creationId xmlns:a16="http://schemas.microsoft.com/office/drawing/2014/main" xmlns=""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xmlns=""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xmlns=""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xmlns=""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3" name="Text Placeholder 2">
            <a:extLst>
              <a:ext uri="{FF2B5EF4-FFF2-40B4-BE49-F238E27FC236}">
                <a16:creationId xmlns:a16="http://schemas.microsoft.com/office/drawing/2014/main" xmlns=""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4" name="Text Placeholder 2">
            <a:extLst>
              <a:ext uri="{FF2B5EF4-FFF2-40B4-BE49-F238E27FC236}">
                <a16:creationId xmlns:a16="http://schemas.microsoft.com/office/drawing/2014/main" xmlns=""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xmlns=""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6" name="Text Placeholder 2">
            <a:extLst>
              <a:ext uri="{FF2B5EF4-FFF2-40B4-BE49-F238E27FC236}">
                <a16:creationId xmlns:a16="http://schemas.microsoft.com/office/drawing/2014/main" xmlns=""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7" name="Text Placeholder 2">
            <a:extLst>
              <a:ext uri="{FF2B5EF4-FFF2-40B4-BE49-F238E27FC236}">
                <a16:creationId xmlns:a16="http://schemas.microsoft.com/office/drawing/2014/main" xmlns=""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xmlns=""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xmlns=""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Content Placeholder 2">
            <a:extLst>
              <a:ext uri="{FF2B5EF4-FFF2-40B4-BE49-F238E27FC236}">
                <a16:creationId xmlns:a16="http://schemas.microsoft.com/office/drawing/2014/main" xmlns=""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2" name="Content Placeholder 2">
            <a:extLst>
              <a:ext uri="{FF2B5EF4-FFF2-40B4-BE49-F238E27FC236}">
                <a16:creationId xmlns:a16="http://schemas.microsoft.com/office/drawing/2014/main" xmlns=""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noProof="0"/>
              <a:t>TIMELINE</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xmlns=""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34" name="Text Placeholder 2">
            <a:extLst>
              <a:ext uri="{FF2B5EF4-FFF2-40B4-BE49-F238E27FC236}">
                <a16:creationId xmlns:a16="http://schemas.microsoft.com/office/drawing/2014/main" xmlns=""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4" name="Straight Connector 13">
            <a:extLst>
              <a:ext uri="{FF2B5EF4-FFF2-40B4-BE49-F238E27FC236}">
                <a16:creationId xmlns:a16="http://schemas.microsoft.com/office/drawing/2014/main" xmlns=""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xmlns=""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9" name="Oval 28">
            <a:extLst>
              <a:ext uri="{FF2B5EF4-FFF2-40B4-BE49-F238E27FC236}">
                <a16:creationId xmlns:a16="http://schemas.microsoft.com/office/drawing/2014/main" xmlns=""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0" name="Oval 29">
            <a:extLst>
              <a:ext uri="{FF2B5EF4-FFF2-40B4-BE49-F238E27FC236}">
                <a16:creationId xmlns:a16="http://schemas.microsoft.com/office/drawing/2014/main" xmlns=""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1" name="Oval 30">
            <a:extLst>
              <a:ext uri="{FF2B5EF4-FFF2-40B4-BE49-F238E27FC236}">
                <a16:creationId xmlns:a16="http://schemas.microsoft.com/office/drawing/2014/main" xmlns=""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xmlns=""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3" name="Text Placeholder 2">
            <a:extLst>
              <a:ext uri="{FF2B5EF4-FFF2-40B4-BE49-F238E27FC236}">
                <a16:creationId xmlns:a16="http://schemas.microsoft.com/office/drawing/2014/main" xmlns=""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2">
            <a:extLst>
              <a:ext uri="{FF2B5EF4-FFF2-40B4-BE49-F238E27FC236}">
                <a16:creationId xmlns:a16="http://schemas.microsoft.com/office/drawing/2014/main" xmlns=""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xmlns=""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xmlns=""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xmlns=""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0" name="Text Placeholder 15">
            <a:extLst>
              <a:ext uri="{FF2B5EF4-FFF2-40B4-BE49-F238E27FC236}">
                <a16:creationId xmlns:a16="http://schemas.microsoft.com/office/drawing/2014/main" xmlns=""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1" name="Text Placeholder 15">
            <a:extLst>
              <a:ext uri="{FF2B5EF4-FFF2-40B4-BE49-F238E27FC236}">
                <a16:creationId xmlns:a16="http://schemas.microsoft.com/office/drawing/2014/main" xmlns=""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2" name="Text Placeholder 15">
            <a:extLst>
              <a:ext uri="{FF2B5EF4-FFF2-40B4-BE49-F238E27FC236}">
                <a16:creationId xmlns:a16="http://schemas.microsoft.com/office/drawing/2014/main" xmlns=""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xmlns=""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xmlns=""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noProof="0" smtClean="0"/>
              <a:t>Click icon to add table</a:t>
            </a:r>
            <a:endParaRPr lang="en-US"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xmlns=""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xmlns=""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xmlns=""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9" name="Picture Placeholder 8">
            <a:extLst>
              <a:ext uri="{FF2B5EF4-FFF2-40B4-BE49-F238E27FC236}">
                <a16:creationId xmlns:a16="http://schemas.microsoft.com/office/drawing/2014/main" xmlns=""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35" name="Picture Placeholder 8">
            <a:extLst>
              <a:ext uri="{FF2B5EF4-FFF2-40B4-BE49-F238E27FC236}">
                <a16:creationId xmlns:a16="http://schemas.microsoft.com/office/drawing/2014/main" xmlns=""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36" name="Picture Placeholder 8">
            <a:extLst>
              <a:ext uri="{FF2B5EF4-FFF2-40B4-BE49-F238E27FC236}">
                <a16:creationId xmlns:a16="http://schemas.microsoft.com/office/drawing/2014/main" xmlns=""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37" name="Text Placeholder 2">
            <a:extLst>
              <a:ext uri="{FF2B5EF4-FFF2-40B4-BE49-F238E27FC236}">
                <a16:creationId xmlns:a16="http://schemas.microsoft.com/office/drawing/2014/main" xmlns=""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xmlns=""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xmlns=""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1" name="Text Placeholder 2">
            <a:extLst>
              <a:ext uri="{FF2B5EF4-FFF2-40B4-BE49-F238E27FC236}">
                <a16:creationId xmlns:a16="http://schemas.microsoft.com/office/drawing/2014/main" xmlns=""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2" name="Text Placeholder 2">
            <a:extLst>
              <a:ext uri="{FF2B5EF4-FFF2-40B4-BE49-F238E27FC236}">
                <a16:creationId xmlns:a16="http://schemas.microsoft.com/office/drawing/2014/main" xmlns=""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9" name="Text Placeholder 2">
            <a:extLst>
              <a:ext uri="{FF2B5EF4-FFF2-40B4-BE49-F238E27FC236}">
                <a16:creationId xmlns:a16="http://schemas.microsoft.com/office/drawing/2014/main" xmlns=""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32" name="Straight Connector 31">
            <a:extLst>
              <a:ext uri="{FF2B5EF4-FFF2-40B4-BE49-F238E27FC236}">
                <a16:creationId xmlns:a16="http://schemas.microsoft.com/office/drawing/2014/main" xmlns=""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smtClean="0"/>
              <a:t>Click to edit Master title style</a:t>
            </a:r>
            <a:endParaRPr lang="en-US" noProof="0"/>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xmlns=""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3" name="Picture Placeholder 2">
            <a:extLst>
              <a:ext uri="{FF2B5EF4-FFF2-40B4-BE49-F238E27FC236}">
                <a16:creationId xmlns:a16="http://schemas.microsoft.com/office/drawing/2014/main" xmlns=""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23" name="Straight Connector 22">
            <a:extLst>
              <a:ext uri="{FF2B5EF4-FFF2-40B4-BE49-F238E27FC236}">
                <a16:creationId xmlns:a16="http://schemas.microsoft.com/office/drawing/2014/main" xmlns=""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xmlns=""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1" name="Text Placeholder 2">
            <a:extLst>
              <a:ext uri="{FF2B5EF4-FFF2-40B4-BE49-F238E27FC236}">
                <a16:creationId xmlns:a16="http://schemas.microsoft.com/office/drawing/2014/main" xmlns=""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2" name="Picture Placeholder 2">
            <a:extLst>
              <a:ext uri="{FF2B5EF4-FFF2-40B4-BE49-F238E27FC236}">
                <a16:creationId xmlns:a16="http://schemas.microsoft.com/office/drawing/2014/main" xmlns=""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43" name="Straight Connector 42">
            <a:extLst>
              <a:ext uri="{FF2B5EF4-FFF2-40B4-BE49-F238E27FC236}">
                <a16:creationId xmlns:a16="http://schemas.microsoft.com/office/drawing/2014/main" xmlns=""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xmlns=""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xmlns=""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7" name="Text Placeholder 2">
            <a:extLst>
              <a:ext uri="{FF2B5EF4-FFF2-40B4-BE49-F238E27FC236}">
                <a16:creationId xmlns:a16="http://schemas.microsoft.com/office/drawing/2014/main" xmlns=""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xmlns=""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0" name="Text Placeholder 2">
            <a:extLst>
              <a:ext uri="{FF2B5EF4-FFF2-40B4-BE49-F238E27FC236}">
                <a16:creationId xmlns:a16="http://schemas.microsoft.com/office/drawing/2014/main" xmlns=""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1" name="Text Placeholder 2">
            <a:extLst>
              <a:ext uri="{FF2B5EF4-FFF2-40B4-BE49-F238E27FC236}">
                <a16:creationId xmlns:a16="http://schemas.microsoft.com/office/drawing/2014/main" xmlns=""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3" name="Text Placeholder 2">
            <a:extLst>
              <a:ext uri="{FF2B5EF4-FFF2-40B4-BE49-F238E27FC236}">
                <a16:creationId xmlns:a16="http://schemas.microsoft.com/office/drawing/2014/main" xmlns=""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4" name="Text Placeholder 2">
            <a:extLst>
              <a:ext uri="{FF2B5EF4-FFF2-40B4-BE49-F238E27FC236}">
                <a16:creationId xmlns:a16="http://schemas.microsoft.com/office/drawing/2014/main" xmlns=""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56" name="Straight Connector 55">
            <a:extLst>
              <a:ext uri="{FF2B5EF4-FFF2-40B4-BE49-F238E27FC236}">
                <a16:creationId xmlns:a16="http://schemas.microsoft.com/office/drawing/2014/main" xmlns=""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xmlns=""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55" name="Picture Placeholder 2">
            <a:extLst>
              <a:ext uri="{FF2B5EF4-FFF2-40B4-BE49-F238E27FC236}">
                <a16:creationId xmlns:a16="http://schemas.microsoft.com/office/drawing/2014/main" xmlns=""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46" name="Picture Placeholder 2">
            <a:extLst>
              <a:ext uri="{FF2B5EF4-FFF2-40B4-BE49-F238E27FC236}">
                <a16:creationId xmlns:a16="http://schemas.microsoft.com/office/drawing/2014/main" xmlns=""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52" name="Picture Placeholder 2">
            <a:extLst>
              <a:ext uri="{FF2B5EF4-FFF2-40B4-BE49-F238E27FC236}">
                <a16:creationId xmlns:a16="http://schemas.microsoft.com/office/drawing/2014/main" xmlns=""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
        <p:nvSpPr>
          <p:cNvPr id="7" name="Rectangle 6">
            <a:extLst>
              <a:ext uri="{FF2B5EF4-FFF2-40B4-BE49-F238E27FC236}">
                <a16:creationId xmlns:a16="http://schemas.microsoft.com/office/drawing/2014/main" xmlns=""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xmlns=""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xmlns=""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xmlns=""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xmlns=""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xmlns=""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xmlns=""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xmlns=""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xmlns=""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xmlns=""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xmlns=""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8" name="Picture Placeholder 9">
            <a:extLst>
              <a:ext uri="{FF2B5EF4-FFF2-40B4-BE49-F238E27FC236}">
                <a16:creationId xmlns:a16="http://schemas.microsoft.com/office/drawing/2014/main" xmlns=""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xmlns=""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xmlns=""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xmlns=""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9" name="Text Placeholder 2">
            <a:extLst>
              <a:ext uri="{FF2B5EF4-FFF2-40B4-BE49-F238E27FC236}">
                <a16:creationId xmlns:a16="http://schemas.microsoft.com/office/drawing/2014/main" xmlns=""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xmlns=""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2" name="Text Placeholder 2">
            <a:extLst>
              <a:ext uri="{FF2B5EF4-FFF2-40B4-BE49-F238E27FC236}">
                <a16:creationId xmlns:a16="http://schemas.microsoft.com/office/drawing/2014/main" xmlns=""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xmlns=""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5" name="Text Placeholder 2">
            <a:extLst>
              <a:ext uri="{FF2B5EF4-FFF2-40B4-BE49-F238E27FC236}">
                <a16:creationId xmlns:a16="http://schemas.microsoft.com/office/drawing/2014/main" xmlns=""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6" name="Text Placeholder 2">
            <a:extLst>
              <a:ext uri="{FF2B5EF4-FFF2-40B4-BE49-F238E27FC236}">
                <a16:creationId xmlns:a16="http://schemas.microsoft.com/office/drawing/2014/main" xmlns=""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8" name="Text Placeholder 2">
            <a:extLst>
              <a:ext uri="{FF2B5EF4-FFF2-40B4-BE49-F238E27FC236}">
                <a16:creationId xmlns:a16="http://schemas.microsoft.com/office/drawing/2014/main" xmlns=""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9" name="Text Placeholder 2">
            <a:extLst>
              <a:ext uri="{FF2B5EF4-FFF2-40B4-BE49-F238E27FC236}">
                <a16:creationId xmlns:a16="http://schemas.microsoft.com/office/drawing/2014/main" xmlns=""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51" name="Text Placeholder 2">
            <a:extLst>
              <a:ext uri="{FF2B5EF4-FFF2-40B4-BE49-F238E27FC236}">
                <a16:creationId xmlns:a16="http://schemas.microsoft.com/office/drawing/2014/main" xmlns=""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52" name="Text Placeholder 2">
            <a:extLst>
              <a:ext uri="{FF2B5EF4-FFF2-40B4-BE49-F238E27FC236}">
                <a16:creationId xmlns:a16="http://schemas.microsoft.com/office/drawing/2014/main" xmlns=""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8" name="Oval 7">
            <a:extLst>
              <a:ext uri="{FF2B5EF4-FFF2-40B4-BE49-F238E27FC236}">
                <a16:creationId xmlns:a16="http://schemas.microsoft.com/office/drawing/2014/main" xmlns=""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4" name="Oval 53">
            <a:extLst>
              <a:ext uri="{FF2B5EF4-FFF2-40B4-BE49-F238E27FC236}">
                <a16:creationId xmlns:a16="http://schemas.microsoft.com/office/drawing/2014/main" xmlns=""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5" name="Oval 54">
            <a:extLst>
              <a:ext uri="{FF2B5EF4-FFF2-40B4-BE49-F238E27FC236}">
                <a16:creationId xmlns:a16="http://schemas.microsoft.com/office/drawing/2014/main" xmlns=""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6" name="Oval 55">
            <a:extLst>
              <a:ext uri="{FF2B5EF4-FFF2-40B4-BE49-F238E27FC236}">
                <a16:creationId xmlns:a16="http://schemas.microsoft.com/office/drawing/2014/main" xmlns=""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7" name="Oval 56">
            <a:extLst>
              <a:ext uri="{FF2B5EF4-FFF2-40B4-BE49-F238E27FC236}">
                <a16:creationId xmlns:a16="http://schemas.microsoft.com/office/drawing/2014/main" xmlns=""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Oval 57">
            <a:extLst>
              <a:ext uri="{FF2B5EF4-FFF2-40B4-BE49-F238E27FC236}">
                <a16:creationId xmlns:a16="http://schemas.microsoft.com/office/drawing/2014/main" xmlns=""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Chart Placeholder 11">
            <a:extLst>
              <a:ext uri="{FF2B5EF4-FFF2-40B4-BE49-F238E27FC236}">
                <a16:creationId xmlns:a16="http://schemas.microsoft.com/office/drawing/2014/main" xmlns=""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noProof="0" smtClean="0"/>
              <a:t>Click icon to add chart</a:t>
            </a:r>
            <a:endParaRPr lang="en-US" noProof="0" dirty="0"/>
          </a:p>
        </p:txBody>
      </p:sp>
      <p:sp>
        <p:nvSpPr>
          <p:cNvPr id="35" name="Oval 34">
            <a:extLst>
              <a:ext uri="{FF2B5EF4-FFF2-40B4-BE49-F238E27FC236}">
                <a16:creationId xmlns:a16="http://schemas.microsoft.com/office/drawing/2014/main" xmlns=""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8" name="Oval 37">
            <a:extLst>
              <a:ext uri="{FF2B5EF4-FFF2-40B4-BE49-F238E27FC236}">
                <a16:creationId xmlns:a16="http://schemas.microsoft.com/office/drawing/2014/main" xmlns=""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41" name="Straight Connector 40">
            <a:extLst>
              <a:ext uri="{FF2B5EF4-FFF2-40B4-BE49-F238E27FC236}">
                <a16:creationId xmlns:a16="http://schemas.microsoft.com/office/drawing/2014/main" xmlns=""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xmlns=""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xmlns=""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xmlns=""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noProof="0" smtClean="0"/>
              <a:t>Click icon to add picture</a:t>
            </a: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sp>
        <p:nvSpPr>
          <p:cNvPr id="21" name="Title 1">
            <a:extLst>
              <a:ext uri="{FF2B5EF4-FFF2-40B4-BE49-F238E27FC236}">
                <a16:creationId xmlns:a16="http://schemas.microsoft.com/office/drawing/2014/main" xmlns=""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noProof="0"/>
              <a:t>THANK YOU!</a:t>
            </a:r>
          </a:p>
        </p:txBody>
      </p:sp>
      <p:sp>
        <p:nvSpPr>
          <p:cNvPr id="22" name="Text Placeholder 3">
            <a:extLst>
              <a:ext uri="{FF2B5EF4-FFF2-40B4-BE49-F238E27FC236}">
                <a16:creationId xmlns:a16="http://schemas.microsoft.com/office/drawing/2014/main" xmlns=""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August Bergqvist</a:t>
            </a:r>
          </a:p>
        </p:txBody>
      </p:sp>
      <p:sp>
        <p:nvSpPr>
          <p:cNvPr id="23" name="Text Placeholder 3">
            <a:extLst>
              <a:ext uri="{FF2B5EF4-FFF2-40B4-BE49-F238E27FC236}">
                <a16:creationId xmlns:a16="http://schemas.microsoft.com/office/drawing/2014/main" xmlns=""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24" name="Text Placeholder 3">
            <a:extLst>
              <a:ext uri="{FF2B5EF4-FFF2-40B4-BE49-F238E27FC236}">
                <a16:creationId xmlns:a16="http://schemas.microsoft.com/office/drawing/2014/main" xmlns=""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+7 888 999-000-11</a:t>
            </a:r>
          </a:p>
        </p:txBody>
      </p:sp>
      <p:sp>
        <p:nvSpPr>
          <p:cNvPr id="25" name="Text Placeholder 3">
            <a:extLst>
              <a:ext uri="{FF2B5EF4-FFF2-40B4-BE49-F238E27FC236}">
                <a16:creationId xmlns:a16="http://schemas.microsoft.com/office/drawing/2014/main" xmlns=""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26" name="Text Placeholder 3">
            <a:extLst>
              <a:ext uri="{FF2B5EF4-FFF2-40B4-BE49-F238E27FC236}">
                <a16:creationId xmlns:a16="http://schemas.microsoft.com/office/drawing/2014/main" xmlns=""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Bergqvist@vanarsdelltd.com</a:t>
            </a:r>
          </a:p>
        </p:txBody>
      </p:sp>
      <p:sp>
        <p:nvSpPr>
          <p:cNvPr id="27" name="Text Placeholder 3">
            <a:extLst>
              <a:ext uri="{FF2B5EF4-FFF2-40B4-BE49-F238E27FC236}">
                <a16:creationId xmlns:a16="http://schemas.microsoft.com/office/drawing/2014/main" xmlns=""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noProof="0"/>
              <a:t>Website:</a:t>
            </a:r>
          </a:p>
        </p:txBody>
      </p:sp>
      <p:sp>
        <p:nvSpPr>
          <p:cNvPr id="28" name="Text Placeholder 3">
            <a:extLst>
              <a:ext uri="{FF2B5EF4-FFF2-40B4-BE49-F238E27FC236}">
                <a16:creationId xmlns:a16="http://schemas.microsoft.com/office/drawing/2014/main" xmlns=""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www.vanarsdelltd.com</a:t>
            </a:r>
          </a:p>
        </p:txBody>
      </p:sp>
      <p:grpSp>
        <p:nvGrpSpPr>
          <p:cNvPr id="4" name="Group 3">
            <a:extLst>
              <a:ext uri="{FF2B5EF4-FFF2-40B4-BE49-F238E27FC236}">
                <a16:creationId xmlns:a16="http://schemas.microsoft.com/office/drawing/2014/main" xmlns=""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xmlns=""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9" name="Oval 28">
              <a:extLst>
                <a:ext uri="{FF2B5EF4-FFF2-40B4-BE49-F238E27FC236}">
                  <a16:creationId xmlns:a16="http://schemas.microsoft.com/office/drawing/2014/main" xmlns=""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2" name="Group 31">
            <a:extLst>
              <a:ext uri="{FF2B5EF4-FFF2-40B4-BE49-F238E27FC236}">
                <a16:creationId xmlns:a16="http://schemas.microsoft.com/office/drawing/2014/main" xmlns=""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xmlns=""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xmlns=""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xmlns=""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4" name="Oval 33">
              <a:extLst>
                <a:ext uri="{FF2B5EF4-FFF2-40B4-BE49-F238E27FC236}">
                  <a16:creationId xmlns:a16="http://schemas.microsoft.com/office/drawing/2014/main" xmlns=""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xmlns=""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noProof="0"/>
              <a:t>APPENDIX</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xmlns=""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xmlns=""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xmlns=""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noProof="0"/>
              <a:t>TESTIMONIALS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2">
            <a:extLst>
              <a:ext uri="{FF2B5EF4-FFF2-40B4-BE49-F238E27FC236}">
                <a16:creationId xmlns:a16="http://schemas.microsoft.com/office/drawing/2014/main" xmlns=""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41" name="Text Placeholder 2">
            <a:extLst>
              <a:ext uri="{FF2B5EF4-FFF2-40B4-BE49-F238E27FC236}">
                <a16:creationId xmlns:a16="http://schemas.microsoft.com/office/drawing/2014/main" xmlns=""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42" name="Picture Placeholder 2">
            <a:extLst>
              <a:ext uri="{FF2B5EF4-FFF2-40B4-BE49-F238E27FC236}">
                <a16:creationId xmlns:a16="http://schemas.microsoft.com/office/drawing/2014/main" xmlns=""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43" name="Straight Connector 42">
            <a:extLst>
              <a:ext uri="{FF2B5EF4-FFF2-40B4-BE49-F238E27FC236}">
                <a16:creationId xmlns:a16="http://schemas.microsoft.com/office/drawing/2014/main" xmlns=""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xmlns=""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smtClean="0"/>
              <a:t>Click to edit Master text styles</a:t>
            </a:r>
          </a:p>
        </p:txBody>
      </p:sp>
      <p:sp>
        <p:nvSpPr>
          <p:cNvPr id="24" name="Oval 23">
            <a:extLst>
              <a:ext uri="{FF2B5EF4-FFF2-40B4-BE49-F238E27FC236}">
                <a16:creationId xmlns:a16="http://schemas.microsoft.com/office/drawing/2014/main" xmlns=""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Text Placeholder 2">
            <a:extLst>
              <a:ext uri="{FF2B5EF4-FFF2-40B4-BE49-F238E27FC236}">
                <a16:creationId xmlns:a16="http://schemas.microsoft.com/office/drawing/2014/main" xmlns=""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59" name="Text Placeholder 2">
            <a:extLst>
              <a:ext uri="{FF2B5EF4-FFF2-40B4-BE49-F238E27FC236}">
                <a16:creationId xmlns:a16="http://schemas.microsoft.com/office/drawing/2014/main" xmlns=""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0" name="Picture Placeholder 2">
            <a:extLst>
              <a:ext uri="{FF2B5EF4-FFF2-40B4-BE49-F238E27FC236}">
                <a16:creationId xmlns:a16="http://schemas.microsoft.com/office/drawing/2014/main" xmlns=""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61" name="Straight Connector 60">
            <a:extLst>
              <a:ext uri="{FF2B5EF4-FFF2-40B4-BE49-F238E27FC236}">
                <a16:creationId xmlns:a16="http://schemas.microsoft.com/office/drawing/2014/main" xmlns=""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xmlns=""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smtClean="0"/>
              <a:t>Click to edit Master text styles</a:t>
            </a:r>
          </a:p>
        </p:txBody>
      </p:sp>
      <p:sp>
        <p:nvSpPr>
          <p:cNvPr id="63" name="Oval 62">
            <a:extLst>
              <a:ext uri="{FF2B5EF4-FFF2-40B4-BE49-F238E27FC236}">
                <a16:creationId xmlns:a16="http://schemas.microsoft.com/office/drawing/2014/main" xmlns=""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4" name="Text Placeholder 2">
            <a:extLst>
              <a:ext uri="{FF2B5EF4-FFF2-40B4-BE49-F238E27FC236}">
                <a16:creationId xmlns:a16="http://schemas.microsoft.com/office/drawing/2014/main" xmlns=""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65" name="Text Placeholder 2">
            <a:extLst>
              <a:ext uri="{FF2B5EF4-FFF2-40B4-BE49-F238E27FC236}">
                <a16:creationId xmlns:a16="http://schemas.microsoft.com/office/drawing/2014/main" xmlns=""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6" name="Picture Placeholder 2">
            <a:extLst>
              <a:ext uri="{FF2B5EF4-FFF2-40B4-BE49-F238E27FC236}">
                <a16:creationId xmlns:a16="http://schemas.microsoft.com/office/drawing/2014/main" xmlns=""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67" name="Straight Connector 66">
            <a:extLst>
              <a:ext uri="{FF2B5EF4-FFF2-40B4-BE49-F238E27FC236}">
                <a16:creationId xmlns:a16="http://schemas.microsoft.com/office/drawing/2014/main" xmlns=""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xmlns=""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smtClean="0"/>
              <a:t>Click to edit Master text styles</a:t>
            </a:r>
          </a:p>
        </p:txBody>
      </p:sp>
      <p:sp>
        <p:nvSpPr>
          <p:cNvPr id="69" name="Oval 68">
            <a:extLst>
              <a:ext uri="{FF2B5EF4-FFF2-40B4-BE49-F238E27FC236}">
                <a16:creationId xmlns:a16="http://schemas.microsoft.com/office/drawing/2014/main" xmlns=""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noProof="0"/>
              <a:t>CASE STUDY</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xmlns=""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xmlns=""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xmlns=""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ext Placeholder 2">
            <a:extLst>
              <a:ext uri="{FF2B5EF4-FFF2-40B4-BE49-F238E27FC236}">
                <a16:creationId xmlns:a16="http://schemas.microsoft.com/office/drawing/2014/main" xmlns=""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Rectangle 2">
            <a:extLst>
              <a:ext uri="{FF2B5EF4-FFF2-40B4-BE49-F238E27FC236}">
                <a16:creationId xmlns:a16="http://schemas.microsoft.com/office/drawing/2014/main" xmlns=""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xmlns=""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Picture Placeholder 2">
            <a:extLst>
              <a:ext uri="{FF2B5EF4-FFF2-40B4-BE49-F238E27FC236}">
                <a16:creationId xmlns:a16="http://schemas.microsoft.com/office/drawing/2014/main" xmlns=""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22" name="Picture Placeholder 2">
            <a:extLst>
              <a:ext uri="{FF2B5EF4-FFF2-40B4-BE49-F238E27FC236}">
                <a16:creationId xmlns:a16="http://schemas.microsoft.com/office/drawing/2014/main" xmlns=""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xmlns=""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1" name="Text Placeholder 3">
            <a:extLst>
              <a:ext uri="{FF2B5EF4-FFF2-40B4-BE49-F238E27FC236}">
                <a16:creationId xmlns:a16="http://schemas.microsoft.com/office/drawing/2014/main" xmlns=""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22" name="Text Placeholder 3">
            <a:extLst>
              <a:ext uri="{FF2B5EF4-FFF2-40B4-BE49-F238E27FC236}">
                <a16:creationId xmlns:a16="http://schemas.microsoft.com/office/drawing/2014/main" xmlns=""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xmlns=""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24" name="Picture Placeholder 12">
            <a:extLst>
              <a:ext uri="{FF2B5EF4-FFF2-40B4-BE49-F238E27FC236}">
                <a16:creationId xmlns:a16="http://schemas.microsoft.com/office/drawing/2014/main" xmlns=""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5" name="Picture Placeholder 12">
            <a:extLst>
              <a:ext uri="{FF2B5EF4-FFF2-40B4-BE49-F238E27FC236}">
                <a16:creationId xmlns:a16="http://schemas.microsoft.com/office/drawing/2014/main" xmlns=""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6" name="Text Placeholder 3">
            <a:extLst>
              <a:ext uri="{FF2B5EF4-FFF2-40B4-BE49-F238E27FC236}">
                <a16:creationId xmlns:a16="http://schemas.microsoft.com/office/drawing/2014/main" xmlns=""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27" name="Text Placeholder 3">
            <a:extLst>
              <a:ext uri="{FF2B5EF4-FFF2-40B4-BE49-F238E27FC236}">
                <a16:creationId xmlns:a16="http://schemas.microsoft.com/office/drawing/2014/main" xmlns=""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xmlns=""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9" name="Text Placeholder 3">
            <a:extLst>
              <a:ext uri="{FF2B5EF4-FFF2-40B4-BE49-F238E27FC236}">
                <a16:creationId xmlns:a16="http://schemas.microsoft.com/office/drawing/2014/main" xmlns=""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30" name="Text Placeholder 3">
            <a:extLst>
              <a:ext uri="{FF2B5EF4-FFF2-40B4-BE49-F238E27FC236}">
                <a16:creationId xmlns:a16="http://schemas.microsoft.com/office/drawing/2014/main" xmlns=""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xmlns=""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33" name="Text Placeholder 3">
            <a:extLst>
              <a:ext uri="{FF2B5EF4-FFF2-40B4-BE49-F238E27FC236}">
                <a16:creationId xmlns:a16="http://schemas.microsoft.com/office/drawing/2014/main" xmlns=""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34" name="Text Placeholder 7">
            <a:extLst>
              <a:ext uri="{FF2B5EF4-FFF2-40B4-BE49-F238E27FC236}">
                <a16:creationId xmlns:a16="http://schemas.microsoft.com/office/drawing/2014/main" xmlns=""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xmlns=""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37" name="Text Placeholder 7">
            <a:extLst>
              <a:ext uri="{FF2B5EF4-FFF2-40B4-BE49-F238E27FC236}">
                <a16:creationId xmlns:a16="http://schemas.microsoft.com/office/drawing/2014/main" xmlns=""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40" name="Text Placeholder 3">
            <a:extLst>
              <a:ext uri="{FF2B5EF4-FFF2-40B4-BE49-F238E27FC236}">
                <a16:creationId xmlns:a16="http://schemas.microsoft.com/office/drawing/2014/main" xmlns=""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38" name="Title 1">
            <a:extLst>
              <a:ext uri="{FF2B5EF4-FFF2-40B4-BE49-F238E27FC236}">
                <a16:creationId xmlns:a16="http://schemas.microsoft.com/office/drawing/2014/main" xmlns=""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HOW TO USE THIS TEMPLATE</a:t>
            </a:r>
          </a:p>
        </p:txBody>
      </p:sp>
      <p:sp>
        <p:nvSpPr>
          <p:cNvPr id="41" name="Picture Placeholder 9">
            <a:extLst>
              <a:ext uri="{FF2B5EF4-FFF2-40B4-BE49-F238E27FC236}">
                <a16:creationId xmlns:a16="http://schemas.microsoft.com/office/drawing/2014/main" xmlns=""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noProof="0" smtClean="0"/>
              <a:t>Click icon to add picture</a:t>
            </a:r>
            <a:endParaRPr lang="en-US" noProof="0" dirty="0"/>
          </a:p>
        </p:txBody>
      </p:sp>
      <p:grpSp>
        <p:nvGrpSpPr>
          <p:cNvPr id="31" name="Group 30">
            <a:extLst>
              <a:ext uri="{FF2B5EF4-FFF2-40B4-BE49-F238E27FC236}">
                <a16:creationId xmlns:a16="http://schemas.microsoft.com/office/drawing/2014/main" xmlns=""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xmlns=""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xmlns=""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xmlns=""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xmlns=""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xmlns=""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xmlns=""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grpSp>
        <p:nvGrpSpPr>
          <p:cNvPr id="15" name="Group 14">
            <a:extLst>
              <a:ext uri="{FF2B5EF4-FFF2-40B4-BE49-F238E27FC236}">
                <a16:creationId xmlns:a16="http://schemas.microsoft.com/office/drawing/2014/main" xmlns=""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xmlns=""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xmlns=""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xmlns=""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xmlns=""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xmlns=""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xmlns=""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xmlns=""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xmlns=""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xmlns=""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xmlns=""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xmlns=""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xmlns=""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xmlns=""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xmlns=""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xmlns=""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xmlns=""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xmlns=""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Content Placeholder 2">
            <a:extLst>
              <a:ext uri="{FF2B5EF4-FFF2-40B4-BE49-F238E27FC236}">
                <a16:creationId xmlns:a16="http://schemas.microsoft.com/office/drawing/2014/main" xmlns=""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Content Placeholder 3">
            <a:extLst>
              <a:ext uri="{FF2B5EF4-FFF2-40B4-BE49-F238E27FC236}">
                <a16:creationId xmlns:a16="http://schemas.microsoft.com/office/drawing/2014/main" xmlns=""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Text Placeholder 2">
            <a:extLst>
              <a:ext uri="{FF2B5EF4-FFF2-40B4-BE49-F238E27FC236}">
                <a16:creationId xmlns:a16="http://schemas.microsoft.com/office/drawing/2014/main" xmlns=""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Content Placeholder 3">
            <a:extLst>
              <a:ext uri="{FF2B5EF4-FFF2-40B4-BE49-F238E27FC236}">
                <a16:creationId xmlns:a16="http://schemas.microsoft.com/office/drawing/2014/main" xmlns=""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Text Placeholder 4">
            <a:extLst>
              <a:ext uri="{FF2B5EF4-FFF2-40B4-BE49-F238E27FC236}">
                <a16:creationId xmlns:a16="http://schemas.microsoft.com/office/drawing/2014/main" xmlns=""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Content Placeholder 5">
            <a:extLst>
              <a:ext uri="{FF2B5EF4-FFF2-40B4-BE49-F238E27FC236}">
                <a16:creationId xmlns:a16="http://schemas.microsoft.com/office/drawing/2014/main" xmlns=""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9" name="Text Placeholder 3">
            <a:extLst>
              <a:ext uri="{FF2B5EF4-FFF2-40B4-BE49-F238E27FC236}">
                <a16:creationId xmlns:a16="http://schemas.microsoft.com/office/drawing/2014/main" xmlns=""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0" name="Content Placeholder 2">
            <a:extLst>
              <a:ext uri="{FF2B5EF4-FFF2-40B4-BE49-F238E27FC236}">
                <a16:creationId xmlns:a16="http://schemas.microsoft.com/office/drawing/2014/main" xmlns=""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9" name="Text Placeholder 3">
            <a:extLst>
              <a:ext uri="{FF2B5EF4-FFF2-40B4-BE49-F238E27FC236}">
                <a16:creationId xmlns:a16="http://schemas.microsoft.com/office/drawing/2014/main" xmlns=""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1" name="Picture Placeholder 2">
            <a:extLst>
              <a:ext uri="{FF2B5EF4-FFF2-40B4-BE49-F238E27FC236}">
                <a16:creationId xmlns:a16="http://schemas.microsoft.com/office/drawing/2014/main" xmlns=""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ext Placeholder 7">
            <a:extLst>
              <a:ext uri="{FF2B5EF4-FFF2-40B4-BE49-F238E27FC236}">
                <a16:creationId xmlns:a16="http://schemas.microsoft.com/office/drawing/2014/main" xmlns="" id="{FE102DC0-E499-4C34-9CD9-CDABF71081B3}"/>
              </a:ext>
            </a:extLst>
          </p:cNvPr>
          <p:cNvSpPr>
            <a:spLocks noGrp="1"/>
          </p:cNvSpPr>
          <p:nvPr>
            <p:ph type="body" sz="quarter" idx="13"/>
          </p:nvPr>
        </p:nvSpPr>
        <p:spPr>
          <a:xfrm>
            <a:off x="1470819" y="2355057"/>
            <a:ext cx="9250363" cy="2147887"/>
          </a:xfrm>
        </p:spPr>
        <p:txBody>
          <a:bodyPr anchor="ctr">
            <a:normAutofit/>
          </a:bodyPr>
          <a:lstStyle>
            <a:lvl1pPr marL="0" indent="0" algn="ctr">
              <a:buNone/>
              <a:defRPr sz="6000"/>
            </a:lvl1pPr>
          </a:lstStyle>
          <a:p>
            <a:pPr lvl="0"/>
            <a:r>
              <a:rPr lang="en-US" noProof="0" smtClean="0"/>
              <a:t>Click to edit Master text styles</a:t>
            </a:r>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8545300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xmlns=""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xmlns=""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noProof="0"/>
              <a:t>CLICK TO EDIT</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xmlns=""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Picture Placeholder 7">
            <a:extLst>
              <a:ext uri="{FF2B5EF4-FFF2-40B4-BE49-F238E27FC236}">
                <a16:creationId xmlns:a16="http://schemas.microsoft.com/office/drawing/2014/main" xmlns=""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xmlns=""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22" name="Text Placeholder 2">
            <a:extLst>
              <a:ext uri="{FF2B5EF4-FFF2-40B4-BE49-F238E27FC236}">
                <a16:creationId xmlns:a16="http://schemas.microsoft.com/office/drawing/2014/main" xmlns=""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3" name="Text Placeholder 2">
            <a:extLst>
              <a:ext uri="{FF2B5EF4-FFF2-40B4-BE49-F238E27FC236}">
                <a16:creationId xmlns:a16="http://schemas.microsoft.com/office/drawing/2014/main" xmlns=""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Picture Placeholder 3">
            <a:extLst>
              <a:ext uri="{FF2B5EF4-FFF2-40B4-BE49-F238E27FC236}">
                <a16:creationId xmlns:a16="http://schemas.microsoft.com/office/drawing/2014/main" xmlns=""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25" name="Text Placeholder 2">
            <a:extLst>
              <a:ext uri="{FF2B5EF4-FFF2-40B4-BE49-F238E27FC236}">
                <a16:creationId xmlns:a16="http://schemas.microsoft.com/office/drawing/2014/main" xmlns=""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6" name="Text Placeholder 2">
            <a:extLst>
              <a:ext uri="{FF2B5EF4-FFF2-40B4-BE49-F238E27FC236}">
                <a16:creationId xmlns:a16="http://schemas.microsoft.com/office/drawing/2014/main" xmlns=""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7" name="Picture Placeholder 3">
            <a:extLst>
              <a:ext uri="{FF2B5EF4-FFF2-40B4-BE49-F238E27FC236}">
                <a16:creationId xmlns:a16="http://schemas.microsoft.com/office/drawing/2014/main" xmlns=""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28" name="Text Placeholder 2">
            <a:extLst>
              <a:ext uri="{FF2B5EF4-FFF2-40B4-BE49-F238E27FC236}">
                <a16:creationId xmlns:a16="http://schemas.microsoft.com/office/drawing/2014/main" xmlns=""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
        <p:nvSpPr>
          <p:cNvPr id="29" name="Text Placeholder 2">
            <a:extLst>
              <a:ext uri="{FF2B5EF4-FFF2-40B4-BE49-F238E27FC236}">
                <a16:creationId xmlns:a16="http://schemas.microsoft.com/office/drawing/2014/main" xmlns=""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Picture Placeholder 3">
            <a:extLst>
              <a:ext uri="{FF2B5EF4-FFF2-40B4-BE49-F238E27FC236}">
                <a16:creationId xmlns:a16="http://schemas.microsoft.com/office/drawing/2014/main" xmlns=""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31" name="Text Placeholder 2">
            <a:extLst>
              <a:ext uri="{FF2B5EF4-FFF2-40B4-BE49-F238E27FC236}">
                <a16:creationId xmlns:a16="http://schemas.microsoft.com/office/drawing/2014/main" xmlns=""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Rectangle 7">
            <a:extLst>
              <a:ext uri="{FF2B5EF4-FFF2-40B4-BE49-F238E27FC236}">
                <a16:creationId xmlns:a16="http://schemas.microsoft.com/office/drawing/2014/main" xmlns=""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xmlns=""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xmlns=""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xmlns=""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xmlns=""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xmlns=""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xmlns=""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smtClean="0"/>
              <a:t>Click to edit Master title style</a:t>
            </a:r>
            <a:endParaRPr lang="en-US" noProof="0"/>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xmlns=""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Text Placeholder 15">
            <a:extLst>
              <a:ext uri="{FF2B5EF4-FFF2-40B4-BE49-F238E27FC236}">
                <a16:creationId xmlns:a16="http://schemas.microsoft.com/office/drawing/2014/main" xmlns=""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34" name="Text Placeholder 2">
            <a:extLst>
              <a:ext uri="{FF2B5EF4-FFF2-40B4-BE49-F238E27FC236}">
                <a16:creationId xmlns:a16="http://schemas.microsoft.com/office/drawing/2014/main" xmlns=""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15">
            <a:extLst>
              <a:ext uri="{FF2B5EF4-FFF2-40B4-BE49-F238E27FC236}">
                <a16:creationId xmlns:a16="http://schemas.microsoft.com/office/drawing/2014/main" xmlns=""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xmlns=""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15">
            <a:extLst>
              <a:ext uri="{FF2B5EF4-FFF2-40B4-BE49-F238E27FC236}">
                <a16:creationId xmlns:a16="http://schemas.microsoft.com/office/drawing/2014/main" xmlns=""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sp>
        <p:nvSpPr>
          <p:cNvPr id="39" name="Text Placeholder 2">
            <a:extLst>
              <a:ext uri="{FF2B5EF4-FFF2-40B4-BE49-F238E27FC236}">
                <a16:creationId xmlns:a16="http://schemas.microsoft.com/office/drawing/2014/main" xmlns=""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xmlns=""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a:extLst>
              <a:ext uri="{FF2B5EF4-FFF2-40B4-BE49-F238E27FC236}">
                <a16:creationId xmlns:a16="http://schemas.microsoft.com/office/drawing/2014/main" xmlns=""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noProof="0" dirty="0"/>
              <a:t>MM.DD.20XX</a:t>
            </a:r>
          </a:p>
        </p:txBody>
      </p:sp>
      <p:sp>
        <p:nvSpPr>
          <p:cNvPr id="5" name="Footer Placeholder 4">
            <a:extLst>
              <a:ext uri="{FF2B5EF4-FFF2-40B4-BE49-F238E27FC236}">
                <a16:creationId xmlns:a16="http://schemas.microsoft.com/office/drawing/2014/main" xmlns=""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xmlns=""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en-US" noProof="0" smtClean="0"/>
              <a:pPr/>
              <a:t>‹#›</a:t>
            </a:fld>
            <a:endParaRPr lang="en-US" noProof="0" dirty="0"/>
          </a:p>
        </p:txBody>
      </p:sp>
      <p:sp>
        <p:nvSpPr>
          <p:cNvPr id="7" name="Oval 6">
            <a:extLst>
              <a:ext uri="{FF2B5EF4-FFF2-40B4-BE49-F238E27FC236}">
                <a16:creationId xmlns:a16="http://schemas.microsoft.com/office/drawing/2014/main" xmlns=""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xmlns=""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xmlns=""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xmlns=""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92" r:id="rId36"/>
    <p:sldLayoutId id="2147483689" r:id="rId37"/>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descr="Company logo">
            <a:extLst>
              <a:ext uri="{FF2B5EF4-FFF2-40B4-BE49-F238E27FC236}">
                <a16:creationId xmlns:a16="http://schemas.microsoft.com/office/drawing/2014/main" xmlns="" id="{84CC5CF5-A00B-4AE5-95EE-6E6AA7F241DB}"/>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3512619" y="313882"/>
            <a:ext cx="165570" cy="84829"/>
          </a:xfrm>
        </p:spPr>
      </p:pic>
      <p:sp>
        <p:nvSpPr>
          <p:cNvPr id="4" name="Title 3">
            <a:extLst>
              <a:ext uri="{FF2B5EF4-FFF2-40B4-BE49-F238E27FC236}">
                <a16:creationId xmlns:a16="http://schemas.microsoft.com/office/drawing/2014/main" xmlns="" id="{54F6FF42-70E3-4A7F-B5D8-2928FCB71A74}"/>
              </a:ext>
            </a:extLst>
          </p:cNvPr>
          <p:cNvSpPr>
            <a:spLocks noGrp="1"/>
          </p:cNvSpPr>
          <p:nvPr>
            <p:ph type="ctrTitle"/>
          </p:nvPr>
        </p:nvSpPr>
        <p:spPr>
          <a:xfrm>
            <a:off x="1484243" y="3019577"/>
            <a:ext cx="7686261" cy="1949988"/>
          </a:xfrm>
        </p:spPr>
        <p:txBody>
          <a:bodyPr>
            <a:noAutofit/>
          </a:bodyPr>
          <a:lstStyle/>
          <a:p>
            <a:r>
              <a:rPr lang="en-US" sz="3200" dirty="0" smtClean="0">
                <a:latin typeface="Times New Roman" panose="02020603050405020304" pitchFamily="18" charset="0"/>
                <a:cs typeface="Times New Roman" panose="02020603050405020304" pitchFamily="18" charset="0"/>
              </a:rPr>
              <a:t>7376212CT103 &amp; </a:t>
            </a:r>
            <a:r>
              <a:rPr lang="en-US" sz="3200" dirty="0">
                <a:latin typeface="Times New Roman" panose="02020603050405020304" pitchFamily="18" charset="0"/>
                <a:cs typeface="Times New Roman" panose="02020603050405020304" pitchFamily="18" charset="0"/>
              </a:rPr>
              <a:t>ANUJ B </a:t>
            </a:r>
            <a:r>
              <a:rPr lang="en-US" sz="3200" dirty="0" smtClean="0">
                <a:latin typeface="Times New Roman" panose="02020603050405020304" pitchFamily="18" charset="0"/>
                <a:cs typeface="Times New Roman" panose="02020603050405020304" pitchFamily="18" charset="0"/>
              </a:rPr>
              <a:t/>
            </a:r>
            <a:br>
              <a:rPr lang="en-US" sz="3200" dirty="0" smtClean="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7376212CT124 &amp; KAVIN KUMAR P</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7376212CT141</a:t>
            </a:r>
            <a:r>
              <a:rPr lang="en-IN" sz="3200" dirty="0" smtClean="0">
                <a:latin typeface="Times New Roman" panose="02020603050405020304" pitchFamily="18" charset="0"/>
                <a:cs typeface="Times New Roman" panose="02020603050405020304" pitchFamily="18" charset="0"/>
              </a:rPr>
              <a:t> &amp; PRAGUSHPATHI </a:t>
            </a:r>
            <a:r>
              <a:rPr lang="en-IN" sz="3200" dirty="0">
                <a:latin typeface="Times New Roman" panose="02020603050405020304" pitchFamily="18" charset="0"/>
                <a:cs typeface="Times New Roman" panose="02020603050405020304" pitchFamily="18" charset="0"/>
              </a:rPr>
              <a:t>P </a:t>
            </a:r>
            <a:br>
              <a:rPr lang="en-IN" sz="3200" dirty="0">
                <a:latin typeface="Times New Roman" panose="02020603050405020304" pitchFamily="18" charset="0"/>
                <a:cs typeface="Times New Roman" panose="02020603050405020304" pitchFamily="18" charset="0"/>
              </a:rPr>
            </a:br>
            <a:r>
              <a:rPr lang="en-IN" sz="3200" dirty="0" smtClean="0">
                <a:latin typeface="Times New Roman" panose="02020603050405020304" pitchFamily="18" charset="0"/>
                <a:cs typeface="Times New Roman" panose="02020603050405020304" pitchFamily="18" charset="0"/>
              </a:rPr>
              <a:t>7376212CT150 &amp; SANKAR </a:t>
            </a:r>
            <a:r>
              <a:rPr lang="en-IN" sz="3200" dirty="0">
                <a:latin typeface="Times New Roman" panose="02020603050405020304" pitchFamily="18" charset="0"/>
                <a:cs typeface="Times New Roman" panose="02020603050405020304" pitchFamily="18" charset="0"/>
              </a:rPr>
              <a:t>PRASATH </a:t>
            </a:r>
            <a:r>
              <a:rPr lang="en-IN" sz="3200" dirty="0" smtClean="0">
                <a:latin typeface="Times New Roman" panose="02020603050405020304" pitchFamily="18" charset="0"/>
                <a:cs typeface="Times New Roman" panose="02020603050405020304" pitchFamily="18" charset="0"/>
              </a:rPr>
              <a:t>S</a:t>
            </a:r>
            <a:endParaRPr lang="ru-RU" sz="3200" dirty="0">
              <a:solidFill>
                <a:schemeClr val="tx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2769705" y="1099297"/>
            <a:ext cx="6995398" cy="1200329"/>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WEB SCRAPING WITH ROBOTIC PROCESS AUTOMATION</a:t>
            </a:r>
            <a:endParaRPr lang="en-IN" sz="3500" dirty="0">
              <a:latin typeface="Arial Black" panose="020B0A04020102020204" pitchFamily="34" charset="0"/>
            </a:endParaRPr>
          </a:p>
        </p:txBody>
      </p:sp>
      <p:sp>
        <p:nvSpPr>
          <p:cNvPr id="2" name="TextBox 1"/>
          <p:cNvSpPr txBox="1"/>
          <p:nvPr/>
        </p:nvSpPr>
        <p:spPr>
          <a:xfrm>
            <a:off x="8612164" y="4969565"/>
            <a:ext cx="2999026" cy="1200329"/>
          </a:xfrm>
          <a:prstGeom prst="rect">
            <a:avLst/>
          </a:prstGeom>
          <a:noFill/>
        </p:spPr>
        <p:txBody>
          <a:bodyPr wrap="none" rtlCol="0">
            <a:spAutoFit/>
          </a:bodyPr>
          <a:lstStyle/>
          <a:p>
            <a:r>
              <a:rPr lang="en-US" dirty="0"/>
              <a:t>Under guidance of </a:t>
            </a:r>
            <a:endParaRPr lang="en-US" dirty="0"/>
          </a:p>
          <a:p>
            <a:r>
              <a:rPr lang="en-US" b="1" dirty="0" smtClean="0"/>
              <a:t>Dr. S. </a:t>
            </a:r>
            <a:r>
              <a:rPr lang="en-US" b="1" dirty="0" err="1" smtClean="0"/>
              <a:t>Logeswari</a:t>
            </a:r>
            <a:endParaRPr lang="en-US" dirty="0"/>
          </a:p>
          <a:p>
            <a:r>
              <a:rPr lang="en-US" b="1" dirty="0" smtClean="0"/>
              <a:t>Professor</a:t>
            </a:r>
            <a:r>
              <a:rPr lang="en-US" b="1" dirty="0"/>
              <a:t> </a:t>
            </a:r>
            <a:r>
              <a:rPr lang="en-US" b="1" dirty="0" smtClean="0"/>
              <a:t>Department </a:t>
            </a:r>
            <a:r>
              <a:rPr lang="en-US" b="1" dirty="0"/>
              <a:t>of </a:t>
            </a:r>
            <a:r>
              <a:rPr lang="en-US" b="1" dirty="0" smtClean="0"/>
              <a:t>CSE</a:t>
            </a:r>
            <a:endParaRPr lang="en-US" dirty="0" smtClean="0"/>
          </a:p>
          <a:p>
            <a:r>
              <a:rPr lang="en-US" dirty="0" smtClean="0"/>
              <a:t>BIT</a:t>
            </a:r>
            <a:r>
              <a:rPr lang="en-US" dirty="0"/>
              <a:t>, </a:t>
            </a:r>
            <a:r>
              <a:rPr lang="en-US" dirty="0" err="1" smtClean="0"/>
              <a:t>Sathy</a:t>
            </a:r>
            <a:r>
              <a:rPr lang="en-US" dirty="0" smtClean="0"/>
              <a:t>.</a:t>
            </a:r>
            <a:endParaRPr lang="en-US" dirty="0"/>
          </a:p>
        </p:txBody>
      </p:sp>
    </p:spTree>
    <p:extLst>
      <p:ext uri="{BB962C8B-B14F-4D97-AF65-F5344CB8AC3E}">
        <p14:creationId xmlns:p14="http://schemas.microsoft.com/office/powerpoint/2010/main" val="21040483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noProof="0" smtClean="0"/>
              <a:t>MM.DD.20XX</a:t>
            </a:r>
            <a:endParaRPr lang="en-US" noProof="0" dirty="0"/>
          </a:p>
        </p:txBody>
      </p:sp>
      <p:sp>
        <p:nvSpPr>
          <p:cNvPr id="4" name="Footer Placeholder 3"/>
          <p:cNvSpPr>
            <a:spLocks noGrp="1"/>
          </p:cNvSpPr>
          <p:nvPr>
            <p:ph type="ftr" sz="quarter" idx="11"/>
          </p:nvPr>
        </p:nvSpPr>
        <p:spPr/>
        <p:txBody>
          <a:bodyPr/>
          <a:lstStyle/>
          <a:p>
            <a:r>
              <a:rPr lang="en-US" noProof="0" smtClean="0"/>
              <a:t>ADD A FOOTER</a:t>
            </a:r>
            <a:endParaRPr lang="en-US" noProof="0" dirty="0"/>
          </a:p>
        </p:txBody>
      </p:sp>
      <p:sp>
        <p:nvSpPr>
          <p:cNvPr id="5" name="Slide Number Placeholder 4"/>
          <p:cNvSpPr>
            <a:spLocks noGrp="1"/>
          </p:cNvSpPr>
          <p:nvPr>
            <p:ph type="sldNum" sz="quarter" idx="12"/>
          </p:nvPr>
        </p:nvSpPr>
        <p:spPr/>
        <p:txBody>
          <a:bodyPr/>
          <a:lstStyle/>
          <a:p>
            <a:fld id="{8D581BC7-E183-40DB-AC97-C19EA4EB8894}" type="slidenum">
              <a:rPr lang="en-US" noProof="0" smtClean="0"/>
              <a:pPr/>
              <a:t>10</a:t>
            </a:fld>
            <a:endParaRPr lang="en-US" noProof="0" dirty="0"/>
          </a:p>
        </p:txBody>
      </p:sp>
      <p:sp>
        <p:nvSpPr>
          <p:cNvPr id="7" name="AutoShape 2" descr="https://lh6.googleusercontent.com/4qOBQUmq3SaU1FWx3UhCCpKN6QPxyMYOdbX5WGXSVlGUIGP3XFKxqNxkhVarv8UPtWZbzG9yusY4FprHOwDdvquafB8_A0T4sf1dUNrkx-sizvllq3FVAx53TGe-MIAhmiS-ZyAA"/>
          <p:cNvSpPr>
            <a:spLocks noChangeAspect="1" noChangeArrowheads="1"/>
          </p:cNvSpPr>
          <p:nvPr/>
        </p:nvSpPr>
        <p:spPr bwMode="auto">
          <a:xfrm>
            <a:off x="130175" y="-1195388"/>
            <a:ext cx="4953000" cy="2971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6" name="Picture 4" descr="https://lh6.googleusercontent.com/4qOBQUmq3SaU1FWx3UhCCpKN6QPxyMYOdbX5WGXSVlGUIGP3XFKxqNxkhVarv8UPtWZbzG9yusY4FprHOwDdvquafB8_A0T4sf1dUNrkx-sizvllq3FVAx53TGe-MIAhmiS-ZyA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363" y="2112336"/>
            <a:ext cx="4953000" cy="297180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lh6.googleusercontent.com/4svz-XmIRgw0KGQ_WsH56Ot7wH6cQCi7pJnnHONr041E_8mYnE7Ihc-fHxDJzc_KsTMqJCZQd-GKITa2mWcqJmLYbjI1SmkZM4cvm6QsDUUyLzho8KuGWx_v99DnUixtANAF6_4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4592" y="2112335"/>
            <a:ext cx="4733298" cy="297180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11363" y="716652"/>
            <a:ext cx="1718740" cy="369332"/>
          </a:xfrm>
          <a:prstGeom prst="rect">
            <a:avLst/>
          </a:prstGeom>
          <a:noFill/>
        </p:spPr>
        <p:txBody>
          <a:bodyPr wrap="none" rtlCol="0">
            <a:spAutoFit/>
          </a:bodyPr>
          <a:lstStyle/>
          <a:p>
            <a:r>
              <a:rPr lang="en-IN" dirty="0"/>
              <a:t>5.  Close the file</a:t>
            </a:r>
            <a:endParaRPr lang="en-IN" dirty="0"/>
          </a:p>
        </p:txBody>
      </p:sp>
      <p:sp>
        <p:nvSpPr>
          <p:cNvPr id="9" name="TextBox 8"/>
          <p:cNvSpPr txBox="1"/>
          <p:nvPr/>
        </p:nvSpPr>
        <p:spPr>
          <a:xfrm>
            <a:off x="6954592" y="716652"/>
            <a:ext cx="5094856" cy="1754326"/>
          </a:xfrm>
          <a:prstGeom prst="rect">
            <a:avLst/>
          </a:prstGeom>
          <a:noFill/>
        </p:spPr>
        <p:txBody>
          <a:bodyPr wrap="none" rtlCol="0">
            <a:spAutoFit/>
          </a:bodyPr>
          <a:lstStyle/>
          <a:p>
            <a:r>
              <a:rPr lang="en-US" dirty="0"/>
              <a:t>6</a:t>
            </a:r>
            <a:r>
              <a:rPr lang="en-US" dirty="0" smtClean="0"/>
              <a:t>. </a:t>
            </a:r>
            <a:r>
              <a:rPr lang="en-US" dirty="0"/>
              <a:t>Select the option: Save and then </a:t>
            </a:r>
            <a:r>
              <a:rPr lang="en-US" dirty="0" smtClean="0"/>
              <a:t>Run:</a:t>
            </a:r>
          </a:p>
          <a:p>
            <a:endParaRPr lang="en-US" dirty="0"/>
          </a:p>
          <a:p>
            <a:r>
              <a:rPr lang="en-US" dirty="0"/>
              <a:t> The output is stored in the file c:\slspa\stock.csv </a:t>
            </a:r>
            <a:r>
              <a:rPr lang="en-US" dirty="0" smtClean="0"/>
              <a:t>as</a:t>
            </a:r>
          </a:p>
          <a:p>
            <a:r>
              <a:rPr lang="en-US" dirty="0" smtClean="0"/>
              <a:t> </a:t>
            </a:r>
            <a:r>
              <a:rPr lang="en-US" dirty="0"/>
              <a:t>follows</a:t>
            </a:r>
            <a:endParaRPr lang="en-US" dirty="0"/>
          </a:p>
          <a:p>
            <a:r>
              <a:rPr lang="en-US" dirty="0"/>
              <a:t/>
            </a:r>
            <a:br>
              <a:rPr lang="en-US" dirty="0"/>
            </a:br>
            <a:endParaRPr lang="en-IN" dirty="0"/>
          </a:p>
        </p:txBody>
      </p:sp>
      <p:sp>
        <p:nvSpPr>
          <p:cNvPr id="10" name="Right Arrow 9"/>
          <p:cNvSpPr/>
          <p:nvPr/>
        </p:nvSpPr>
        <p:spPr>
          <a:xfrm>
            <a:off x="5670273" y="3355919"/>
            <a:ext cx="978408" cy="484632"/>
          </a:xfrm>
          <a:prstGeom prst="rightArrow">
            <a:avLst/>
          </a:prstGeom>
          <a:solidFill>
            <a:srgbClr val="FF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Tree>
    <p:extLst>
      <p:ext uri="{BB962C8B-B14F-4D97-AF65-F5344CB8AC3E}">
        <p14:creationId xmlns:p14="http://schemas.microsoft.com/office/powerpoint/2010/main" val="3032794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tx1"/>
                </a:solidFill>
                <a:latin typeface="Times New Roman" panose="02020603050405020304" pitchFamily="18" charset="0"/>
                <a:cs typeface="Times New Roman" panose="02020603050405020304" pitchFamily="18" charset="0"/>
              </a:rPr>
              <a:t>SCENARIO 1:   Web Scraping </a:t>
            </a:r>
            <a:r>
              <a:rPr lang="en-US" dirty="0">
                <a:solidFill>
                  <a:schemeClr val="tx1"/>
                </a:solidFill>
                <a:latin typeface="Times New Roman" panose="02020603050405020304" pitchFamily="18" charset="0"/>
                <a:cs typeface="Times New Roman" panose="02020603050405020304" pitchFamily="18" charset="0"/>
              </a:rPr>
              <a:t>A</a:t>
            </a:r>
            <a:r>
              <a:rPr lang="en-US" dirty="0" smtClean="0">
                <a:solidFill>
                  <a:schemeClr val="tx1"/>
                </a:solidFill>
                <a:latin typeface="Times New Roman" panose="02020603050405020304" pitchFamily="18" charset="0"/>
                <a:cs typeface="Times New Roman" panose="02020603050405020304" pitchFamily="18" charset="0"/>
              </a:rPr>
              <a:t>bout Hiring Companies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r>
              <a:rPr lang="en-US" noProof="0" smtClean="0"/>
              <a:t>MM.DD.20XX</a:t>
            </a:r>
            <a:endParaRPr lang="en-US" noProof="0" dirty="0"/>
          </a:p>
        </p:txBody>
      </p:sp>
      <p:sp>
        <p:nvSpPr>
          <p:cNvPr id="4" name="Footer Placeholder 3"/>
          <p:cNvSpPr>
            <a:spLocks noGrp="1"/>
          </p:cNvSpPr>
          <p:nvPr>
            <p:ph type="ftr" sz="quarter" idx="11"/>
          </p:nvPr>
        </p:nvSpPr>
        <p:spPr/>
        <p:txBody>
          <a:bodyPr/>
          <a:lstStyle/>
          <a:p>
            <a:r>
              <a:rPr lang="en-US" noProof="0" smtClean="0"/>
              <a:t>ADD A FOOTER</a:t>
            </a:r>
            <a:endParaRPr lang="en-US" noProof="0" dirty="0"/>
          </a:p>
        </p:txBody>
      </p:sp>
      <p:sp>
        <p:nvSpPr>
          <p:cNvPr id="5" name="Slide Number Placeholder 4"/>
          <p:cNvSpPr>
            <a:spLocks noGrp="1"/>
          </p:cNvSpPr>
          <p:nvPr>
            <p:ph type="sldNum" sz="quarter" idx="12"/>
          </p:nvPr>
        </p:nvSpPr>
        <p:spPr/>
        <p:txBody>
          <a:bodyPr/>
          <a:lstStyle/>
          <a:p>
            <a:fld id="{8D581BC7-E183-40DB-AC97-C19EA4EB8894}" type="slidenum">
              <a:rPr lang="en-US" noProof="0" smtClean="0"/>
              <a:pPr/>
              <a:t>11</a:t>
            </a:fld>
            <a:endParaRPr lang="en-US" noProof="0" dirty="0"/>
          </a:p>
        </p:txBody>
      </p:sp>
      <p:sp>
        <p:nvSpPr>
          <p:cNvPr id="6" name="Content Placeholder 5"/>
          <p:cNvSpPr>
            <a:spLocks noGrp="1"/>
          </p:cNvSpPr>
          <p:nvPr>
            <p:ph idx="1"/>
          </p:nvPr>
        </p:nvSpPr>
        <p:spPr/>
        <p:txBody>
          <a:bodyPr>
            <a:normAutofit/>
          </a:bodyPr>
          <a:lstStyle/>
          <a:p>
            <a:pPr marL="0" indent="0" algn="just">
              <a:buNone/>
            </a:pPr>
            <a:r>
              <a:rPr lang="en-US" sz="2600" dirty="0" smtClean="0">
                <a:latin typeface="Times New Roman" panose="02020603050405020304" pitchFamily="18" charset="0"/>
                <a:cs typeface="Times New Roman" panose="02020603050405020304" pitchFamily="18" charset="0"/>
              </a:rPr>
              <a:t>	The </a:t>
            </a:r>
            <a:r>
              <a:rPr lang="en-US" sz="2600" dirty="0">
                <a:latin typeface="Times New Roman" panose="02020603050405020304" pitchFamily="18" charset="0"/>
                <a:cs typeface="Times New Roman" panose="02020603050405020304" pitchFamily="18" charset="0"/>
              </a:rPr>
              <a:t>objective of this paper is to build a BOT to open a browser window to the Hot Stocks website, extract the data from a table, and write it to a CSV file on the desktop. The proposed task bot is built with the screen recorder with capture option available in Automation Anywhere to extract a table from a web page. In an Excel environment, the extracted table is saved as a.csv file, which can then be opened and read to show the contents of the table row by row.</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49061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SCENARIO </a:t>
            </a:r>
            <a:r>
              <a:rPr lang="en-US" dirty="0" smtClean="0">
                <a:solidFill>
                  <a:schemeClr val="tx1"/>
                </a:solidFill>
                <a:latin typeface="Times New Roman" panose="02020603050405020304" pitchFamily="18" charset="0"/>
                <a:cs typeface="Times New Roman" panose="02020603050405020304" pitchFamily="18" charset="0"/>
              </a:rPr>
              <a:t>2: Automation in Education field</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r>
              <a:rPr lang="en-US" noProof="0" smtClean="0"/>
              <a:t>MM.DD.20XX</a:t>
            </a:r>
            <a:endParaRPr lang="en-US" noProof="0" dirty="0"/>
          </a:p>
        </p:txBody>
      </p:sp>
      <p:sp>
        <p:nvSpPr>
          <p:cNvPr id="4" name="Footer Placeholder 3"/>
          <p:cNvSpPr>
            <a:spLocks noGrp="1"/>
          </p:cNvSpPr>
          <p:nvPr>
            <p:ph type="ftr" sz="quarter" idx="11"/>
          </p:nvPr>
        </p:nvSpPr>
        <p:spPr/>
        <p:txBody>
          <a:bodyPr/>
          <a:lstStyle/>
          <a:p>
            <a:r>
              <a:rPr lang="en-US" noProof="0" smtClean="0"/>
              <a:t>ADD A FOOTER</a:t>
            </a:r>
            <a:endParaRPr lang="en-US" noProof="0" dirty="0"/>
          </a:p>
        </p:txBody>
      </p:sp>
      <p:sp>
        <p:nvSpPr>
          <p:cNvPr id="5" name="Slide Number Placeholder 4"/>
          <p:cNvSpPr>
            <a:spLocks noGrp="1"/>
          </p:cNvSpPr>
          <p:nvPr>
            <p:ph type="sldNum" sz="quarter" idx="12"/>
          </p:nvPr>
        </p:nvSpPr>
        <p:spPr/>
        <p:txBody>
          <a:bodyPr/>
          <a:lstStyle/>
          <a:p>
            <a:fld id="{8D581BC7-E183-40DB-AC97-C19EA4EB8894}" type="slidenum">
              <a:rPr lang="en-US" noProof="0" smtClean="0"/>
              <a:pPr/>
              <a:t>12</a:t>
            </a:fld>
            <a:endParaRPr lang="en-US" noProof="0" dirty="0"/>
          </a:p>
        </p:txBody>
      </p:sp>
      <p:sp>
        <p:nvSpPr>
          <p:cNvPr id="6" name="Content Placeholder 5"/>
          <p:cNvSpPr>
            <a:spLocks noGrp="1"/>
          </p:cNvSpPr>
          <p:nvPr>
            <p:ph idx="1"/>
          </p:nvPr>
        </p:nvSpPr>
        <p:spPr/>
        <p:txBody>
          <a:bodyPr/>
          <a:lstStyle/>
          <a:p>
            <a:pPr marL="0" indent="0" algn="just">
              <a:buNone/>
            </a:pPr>
            <a:r>
              <a:rPr lang="en-US" sz="3200" dirty="0" smtClean="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Many schools and college, They started using automated bots. But still there are many sectors want to be updated, it can be used in many ways like calculating marks of students, mailing student’s grade to parents and bot that can reply to students queries. </a:t>
            </a:r>
            <a:endParaRPr lang="en-US" sz="2600" dirty="0"/>
          </a:p>
          <a:p>
            <a:pPr marL="0" indent="0">
              <a:buNone/>
            </a:pPr>
            <a:endParaRPr lang="en-IN" dirty="0"/>
          </a:p>
        </p:txBody>
      </p:sp>
    </p:spTree>
    <p:extLst>
      <p:ext uri="{BB962C8B-B14F-4D97-AF65-F5344CB8AC3E}">
        <p14:creationId xmlns:p14="http://schemas.microsoft.com/office/powerpoint/2010/main" val="13952306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Times New Roman" panose="02020603050405020304" pitchFamily="18" charset="0"/>
                <a:cs typeface="Times New Roman" panose="02020603050405020304" pitchFamily="18" charset="0"/>
              </a:rPr>
              <a:t>CONCLUSION: </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r>
              <a:rPr lang="en-US" noProof="0" smtClean="0"/>
              <a:t>MM.DD.20XX</a:t>
            </a:r>
            <a:endParaRPr lang="en-US" noProof="0" dirty="0"/>
          </a:p>
        </p:txBody>
      </p:sp>
      <p:sp>
        <p:nvSpPr>
          <p:cNvPr id="4" name="Footer Placeholder 3"/>
          <p:cNvSpPr>
            <a:spLocks noGrp="1"/>
          </p:cNvSpPr>
          <p:nvPr>
            <p:ph type="ftr" sz="quarter" idx="11"/>
          </p:nvPr>
        </p:nvSpPr>
        <p:spPr/>
        <p:txBody>
          <a:bodyPr/>
          <a:lstStyle/>
          <a:p>
            <a:r>
              <a:rPr lang="en-US" noProof="0" smtClean="0"/>
              <a:t>ADD A FOOTER</a:t>
            </a:r>
            <a:endParaRPr lang="en-US" noProof="0" dirty="0"/>
          </a:p>
        </p:txBody>
      </p:sp>
      <p:sp>
        <p:nvSpPr>
          <p:cNvPr id="5" name="Slide Number Placeholder 4"/>
          <p:cNvSpPr>
            <a:spLocks noGrp="1"/>
          </p:cNvSpPr>
          <p:nvPr>
            <p:ph type="sldNum" sz="quarter" idx="12"/>
          </p:nvPr>
        </p:nvSpPr>
        <p:spPr/>
        <p:txBody>
          <a:bodyPr/>
          <a:lstStyle/>
          <a:p>
            <a:fld id="{8D581BC7-E183-40DB-AC97-C19EA4EB8894}" type="slidenum">
              <a:rPr lang="en-US" noProof="0" smtClean="0"/>
              <a:pPr/>
              <a:t>13</a:t>
            </a:fld>
            <a:endParaRPr lang="en-US" noProof="0" dirty="0"/>
          </a:p>
        </p:txBody>
      </p:sp>
      <p:sp>
        <p:nvSpPr>
          <p:cNvPr id="6" name="Content Placeholder 5"/>
          <p:cNvSpPr>
            <a:spLocks noGrp="1"/>
          </p:cNvSpPr>
          <p:nvPr>
            <p:ph idx="1"/>
          </p:nvPr>
        </p:nvSpPr>
        <p:spPr/>
        <p:txBody>
          <a:bodyPr>
            <a:normAutofit/>
          </a:bodyPr>
          <a:lstStyle/>
          <a:p>
            <a:pPr marL="0" indent="0" algn="just">
              <a:buNone/>
            </a:pPr>
            <a:r>
              <a:rPr lang="en-US" sz="2500" dirty="0" smtClean="0">
                <a:latin typeface="Times New Roman" panose="02020603050405020304" pitchFamily="18" charset="0"/>
                <a:cs typeface="Times New Roman" panose="02020603050405020304" pitchFamily="18" charset="0"/>
              </a:rPr>
              <a:t>           Even though RPA software can be found across all industries, significant adopters include insurance companies, banks, and telecom companies, and utility companies. RPA tools should consist of role-based security capability to ensure action specific permissions. They should also offer configuration as well as customization of encryption capabilities for securing certain data types.</a:t>
            </a: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7028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68946"/>
            <a:ext cx="10515600" cy="4353060"/>
          </a:xfrm>
        </p:spPr>
        <p:txBody>
          <a:bodyPr>
            <a:normAutofit/>
          </a:bodyPr>
          <a:lstStyle/>
          <a:p>
            <a:pPr algn="ctr"/>
            <a:r>
              <a:rPr lang="en-US" sz="8800" dirty="0" smtClean="0">
                <a:solidFill>
                  <a:schemeClr val="tx1"/>
                </a:solidFill>
                <a:latin typeface="Times New Roman" panose="02020603050405020304" pitchFamily="18" charset="0"/>
                <a:cs typeface="Times New Roman" panose="02020603050405020304" pitchFamily="18" charset="0"/>
              </a:rPr>
              <a:t>Thank you!</a:t>
            </a:r>
            <a:endParaRPr lang="en-IN" sz="8800" dirty="0">
              <a:solidFill>
                <a:schemeClr val="tx1"/>
              </a:solidFill>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r>
              <a:rPr lang="en-US" noProof="0" smtClean="0"/>
              <a:t>MM.DD.20XX</a:t>
            </a:r>
            <a:endParaRPr lang="en-US" noProof="0" dirty="0"/>
          </a:p>
        </p:txBody>
      </p:sp>
      <p:sp>
        <p:nvSpPr>
          <p:cNvPr id="4" name="Footer Placeholder 3"/>
          <p:cNvSpPr>
            <a:spLocks noGrp="1"/>
          </p:cNvSpPr>
          <p:nvPr>
            <p:ph type="ftr" sz="quarter" idx="11"/>
          </p:nvPr>
        </p:nvSpPr>
        <p:spPr/>
        <p:txBody>
          <a:bodyPr/>
          <a:lstStyle/>
          <a:p>
            <a:r>
              <a:rPr lang="en-US" noProof="0" smtClean="0"/>
              <a:t>ADD A FOOTER</a:t>
            </a:r>
            <a:endParaRPr lang="en-US" noProof="0" dirty="0"/>
          </a:p>
        </p:txBody>
      </p:sp>
      <p:sp>
        <p:nvSpPr>
          <p:cNvPr id="5" name="Slide Number Placeholder 4"/>
          <p:cNvSpPr>
            <a:spLocks noGrp="1"/>
          </p:cNvSpPr>
          <p:nvPr>
            <p:ph type="sldNum" sz="quarter" idx="12"/>
          </p:nvPr>
        </p:nvSpPr>
        <p:spPr/>
        <p:txBody>
          <a:bodyPr/>
          <a:lstStyle/>
          <a:p>
            <a:fld id="{8D581BC7-E183-40DB-AC97-C19EA4EB8894}" type="slidenum">
              <a:rPr lang="en-US" noProof="0" smtClean="0"/>
              <a:pPr/>
              <a:t>14</a:t>
            </a:fld>
            <a:endParaRPr lang="en-US" noProof="0" dirty="0"/>
          </a:p>
        </p:txBody>
      </p:sp>
    </p:spTree>
    <p:extLst>
      <p:ext uri="{BB962C8B-B14F-4D97-AF65-F5344CB8AC3E}">
        <p14:creationId xmlns:p14="http://schemas.microsoft.com/office/powerpoint/2010/main" val="362119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noProof="0" smtClean="0"/>
              <a:t>MM.DD.20XX</a:t>
            </a:r>
            <a:endParaRPr lang="en-US" noProof="0"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8D581BC7-E183-40DB-AC97-C19EA4EB8894}" type="slidenum">
              <a:rPr lang="en-US" noProof="0" smtClean="0"/>
              <a:t>2</a:t>
            </a:fld>
            <a:endParaRPr lang="en-US" noProof="0" dirty="0"/>
          </a:p>
        </p:txBody>
      </p:sp>
      <p:sp>
        <p:nvSpPr>
          <p:cNvPr id="9" name="TextBox 8"/>
          <p:cNvSpPr txBox="1"/>
          <p:nvPr/>
        </p:nvSpPr>
        <p:spPr>
          <a:xfrm>
            <a:off x="778643" y="665968"/>
            <a:ext cx="1793311" cy="523220"/>
          </a:xfrm>
          <a:prstGeom prst="rect">
            <a:avLst/>
          </a:prstGeom>
          <a:noFill/>
        </p:spPr>
        <p:txBody>
          <a:bodyPr wrap="none" rtlCol="0">
            <a:spAutoFit/>
          </a:bodyPr>
          <a:lstStyle/>
          <a:p>
            <a:r>
              <a:rPr lang="en-IN" sz="2800" b="1" dirty="0" smtClean="0">
                <a:solidFill>
                  <a:srgbClr val="FF0000"/>
                </a:solidFill>
              </a:rPr>
              <a:t>ABSTRACT</a:t>
            </a:r>
            <a:endParaRPr lang="en-IN" sz="2800" dirty="0">
              <a:solidFill>
                <a:srgbClr val="FF0000"/>
              </a:solidFill>
            </a:endParaRPr>
          </a:p>
        </p:txBody>
      </p:sp>
      <p:sp>
        <p:nvSpPr>
          <p:cNvPr id="10" name="TextBox 9"/>
          <p:cNvSpPr txBox="1"/>
          <p:nvPr/>
        </p:nvSpPr>
        <p:spPr>
          <a:xfrm>
            <a:off x="481445" y="1359188"/>
            <a:ext cx="11892295" cy="3170099"/>
          </a:xfrm>
          <a:prstGeom prst="rect">
            <a:avLst/>
          </a:prstGeom>
          <a:noFill/>
        </p:spPr>
        <p:txBody>
          <a:bodyPr wrap="none" rtlCol="0">
            <a:spAutoFit/>
          </a:bodyPr>
          <a:lstStyle/>
          <a:p>
            <a:pPr algn="just"/>
            <a:r>
              <a:rPr lang="en-US" sz="2000" dirty="0">
                <a:solidFill>
                  <a:schemeClr val="bg2"/>
                </a:solidFill>
              </a:rPr>
              <a:t>Web data extraction is one of the major domains in which Robotic Process Automation(RPA) has a lot of </a:t>
            </a:r>
            <a:endParaRPr lang="en-US" sz="2000" dirty="0" smtClean="0">
              <a:solidFill>
                <a:schemeClr val="bg2"/>
              </a:solidFill>
            </a:endParaRPr>
          </a:p>
          <a:p>
            <a:pPr algn="just"/>
            <a:r>
              <a:rPr lang="en-US" sz="2000" dirty="0" smtClean="0">
                <a:solidFill>
                  <a:schemeClr val="bg2"/>
                </a:solidFill>
              </a:rPr>
              <a:t>potential </a:t>
            </a:r>
            <a:r>
              <a:rPr lang="en-US" sz="2000" dirty="0">
                <a:solidFill>
                  <a:schemeClr val="bg2"/>
                </a:solidFill>
              </a:rPr>
              <a:t>in </a:t>
            </a:r>
            <a:r>
              <a:rPr lang="en-US" sz="2000" dirty="0" smtClean="0">
                <a:solidFill>
                  <a:schemeClr val="bg2"/>
                </a:solidFill>
              </a:rPr>
              <a:t>today's </a:t>
            </a:r>
            <a:r>
              <a:rPr lang="en-US" sz="2000" dirty="0">
                <a:solidFill>
                  <a:schemeClr val="bg2"/>
                </a:solidFill>
              </a:rPr>
              <a:t>society. Social media data collecting is becoming increasingly crucial as organizations </a:t>
            </a:r>
            <a:endParaRPr lang="en-US" sz="2000" dirty="0" smtClean="0">
              <a:solidFill>
                <a:schemeClr val="bg2"/>
              </a:solidFill>
            </a:endParaRPr>
          </a:p>
          <a:p>
            <a:pPr algn="just"/>
            <a:r>
              <a:rPr lang="en-US" sz="2000" dirty="0" smtClean="0">
                <a:solidFill>
                  <a:schemeClr val="bg2"/>
                </a:solidFill>
              </a:rPr>
              <a:t>strive </a:t>
            </a:r>
            <a:r>
              <a:rPr lang="en-US" sz="2000" dirty="0">
                <a:solidFill>
                  <a:schemeClr val="bg2"/>
                </a:solidFill>
              </a:rPr>
              <a:t>to better </a:t>
            </a:r>
            <a:r>
              <a:rPr lang="en-US" sz="2000" dirty="0" smtClean="0">
                <a:solidFill>
                  <a:schemeClr val="bg2"/>
                </a:solidFill>
              </a:rPr>
              <a:t>understand </a:t>
            </a:r>
            <a:r>
              <a:rPr lang="en-US" sz="2000" dirty="0">
                <a:solidFill>
                  <a:schemeClr val="bg2"/>
                </a:solidFill>
              </a:rPr>
              <a:t>their customers and their attitudes. The problem is that most social media </a:t>
            </a:r>
            <a:endParaRPr lang="en-US" sz="2000" dirty="0" smtClean="0">
              <a:solidFill>
                <a:schemeClr val="bg2"/>
              </a:solidFill>
            </a:endParaRPr>
          </a:p>
          <a:p>
            <a:pPr algn="just"/>
            <a:r>
              <a:rPr lang="en-US" sz="2000" dirty="0" smtClean="0">
                <a:solidFill>
                  <a:schemeClr val="bg2"/>
                </a:solidFill>
              </a:rPr>
              <a:t>networks </a:t>
            </a:r>
            <a:r>
              <a:rPr lang="en-US" sz="2000" dirty="0">
                <a:solidFill>
                  <a:schemeClr val="bg2"/>
                </a:solidFill>
              </a:rPr>
              <a:t>no longer aid you in </a:t>
            </a:r>
            <a:r>
              <a:rPr lang="en-US" sz="2000" dirty="0" smtClean="0">
                <a:solidFill>
                  <a:schemeClr val="bg2"/>
                </a:solidFill>
              </a:rPr>
              <a:t>automatically </a:t>
            </a:r>
            <a:r>
              <a:rPr lang="en-US" sz="2000" dirty="0">
                <a:solidFill>
                  <a:schemeClr val="bg2"/>
                </a:solidFill>
              </a:rPr>
              <a:t>gathering data, and doing so manually could take a long time</a:t>
            </a:r>
            <a:r>
              <a:rPr lang="en-US" sz="2000" dirty="0" smtClean="0">
                <a:solidFill>
                  <a:schemeClr val="bg2"/>
                </a:solidFill>
              </a:rPr>
              <a:t>,</a:t>
            </a:r>
          </a:p>
          <a:p>
            <a:pPr algn="just"/>
            <a:r>
              <a:rPr lang="en-US" sz="2000" dirty="0" smtClean="0">
                <a:solidFill>
                  <a:schemeClr val="bg2"/>
                </a:solidFill>
              </a:rPr>
              <a:t>need </a:t>
            </a:r>
            <a:r>
              <a:rPr lang="en-US" sz="2000" dirty="0">
                <a:solidFill>
                  <a:schemeClr val="bg2"/>
                </a:solidFill>
              </a:rPr>
              <a:t>a huge number of people, and be </a:t>
            </a:r>
            <a:r>
              <a:rPr lang="en-US" sz="2000" dirty="0" smtClean="0">
                <a:solidFill>
                  <a:schemeClr val="bg2"/>
                </a:solidFill>
              </a:rPr>
              <a:t>prone </a:t>
            </a:r>
            <a:r>
              <a:rPr lang="en-US" sz="2000" dirty="0">
                <a:solidFill>
                  <a:schemeClr val="bg2"/>
                </a:solidFill>
              </a:rPr>
              <a:t>to errors. Web scraping, often called web harvesting or web </a:t>
            </a:r>
            <a:endParaRPr lang="en-US" sz="2000" dirty="0" smtClean="0">
              <a:solidFill>
                <a:schemeClr val="bg2"/>
              </a:solidFill>
            </a:endParaRPr>
          </a:p>
          <a:p>
            <a:pPr algn="just"/>
            <a:r>
              <a:rPr lang="en-US" sz="2000" dirty="0" smtClean="0">
                <a:solidFill>
                  <a:schemeClr val="bg2"/>
                </a:solidFill>
              </a:rPr>
              <a:t>data </a:t>
            </a:r>
            <a:r>
              <a:rPr lang="en-US" sz="2000" dirty="0">
                <a:solidFill>
                  <a:schemeClr val="bg2"/>
                </a:solidFill>
              </a:rPr>
              <a:t>extraction, is a sort of data scraping that </a:t>
            </a:r>
            <a:r>
              <a:rPr lang="en-US" sz="2000" dirty="0" smtClean="0">
                <a:solidFill>
                  <a:schemeClr val="bg2"/>
                </a:solidFill>
              </a:rPr>
              <a:t>collects </a:t>
            </a:r>
            <a:r>
              <a:rPr lang="en-US" sz="2000" dirty="0">
                <a:solidFill>
                  <a:schemeClr val="bg2"/>
                </a:solidFill>
              </a:rPr>
              <a:t>data from websites. Using a fully web scraping solution </a:t>
            </a:r>
            <a:endParaRPr lang="en-US" sz="2000" dirty="0" smtClean="0">
              <a:solidFill>
                <a:schemeClr val="bg2"/>
              </a:solidFill>
            </a:endParaRPr>
          </a:p>
          <a:p>
            <a:pPr algn="just"/>
            <a:r>
              <a:rPr lang="en-US" sz="2000" dirty="0" smtClean="0">
                <a:solidFill>
                  <a:schemeClr val="bg2"/>
                </a:solidFill>
              </a:rPr>
              <a:t>based </a:t>
            </a:r>
            <a:r>
              <a:rPr lang="en-US" sz="2000" dirty="0">
                <a:solidFill>
                  <a:schemeClr val="bg2"/>
                </a:solidFill>
              </a:rPr>
              <a:t>on Robotic Process Automation (RPA) could be </a:t>
            </a:r>
            <a:r>
              <a:rPr lang="en-US" sz="2000" dirty="0" smtClean="0">
                <a:solidFill>
                  <a:schemeClr val="bg2"/>
                </a:solidFill>
              </a:rPr>
              <a:t>a </a:t>
            </a:r>
            <a:r>
              <a:rPr lang="en-US" sz="2000" dirty="0">
                <a:solidFill>
                  <a:schemeClr val="bg2"/>
                </a:solidFill>
              </a:rPr>
              <a:t>more easier and preferred approach to achieve this </a:t>
            </a:r>
            <a:endParaRPr lang="en-US" sz="2000" dirty="0" smtClean="0">
              <a:solidFill>
                <a:schemeClr val="bg2"/>
              </a:solidFill>
            </a:endParaRPr>
          </a:p>
          <a:p>
            <a:pPr algn="just"/>
            <a:r>
              <a:rPr lang="en-US" sz="2000" dirty="0" smtClean="0">
                <a:solidFill>
                  <a:schemeClr val="bg2"/>
                </a:solidFill>
              </a:rPr>
              <a:t>goal</a:t>
            </a:r>
            <a:r>
              <a:rPr lang="en-US" sz="2000" dirty="0">
                <a:solidFill>
                  <a:schemeClr val="bg2"/>
                </a:solidFill>
              </a:rPr>
              <a:t>. This proposed work includes the extraction of stock </a:t>
            </a:r>
            <a:r>
              <a:rPr lang="en-US" sz="2000" dirty="0" smtClean="0">
                <a:solidFill>
                  <a:schemeClr val="bg2"/>
                </a:solidFill>
              </a:rPr>
              <a:t>details from </a:t>
            </a:r>
            <a:r>
              <a:rPr lang="en-US" sz="2000" dirty="0">
                <a:solidFill>
                  <a:schemeClr val="bg2"/>
                </a:solidFill>
              </a:rPr>
              <a:t>the hot stocks website using RPA </a:t>
            </a:r>
            <a:endParaRPr lang="en-US" sz="2000" dirty="0" smtClean="0">
              <a:solidFill>
                <a:schemeClr val="bg2"/>
              </a:solidFill>
            </a:endParaRPr>
          </a:p>
          <a:p>
            <a:pPr algn="just"/>
            <a:r>
              <a:rPr lang="en-US" sz="2000" dirty="0" smtClean="0">
                <a:solidFill>
                  <a:schemeClr val="bg2"/>
                </a:solidFill>
              </a:rPr>
              <a:t>technology </a:t>
            </a:r>
            <a:r>
              <a:rPr lang="en-US" sz="2000" dirty="0">
                <a:solidFill>
                  <a:schemeClr val="bg2"/>
                </a:solidFill>
              </a:rPr>
              <a:t>and stores the details in an excel for future analytics. It is </a:t>
            </a:r>
            <a:r>
              <a:rPr lang="en-US" sz="2000" dirty="0" smtClean="0">
                <a:solidFill>
                  <a:schemeClr val="bg2"/>
                </a:solidFill>
              </a:rPr>
              <a:t>implemented </a:t>
            </a:r>
            <a:r>
              <a:rPr lang="en-US" sz="2000" dirty="0">
                <a:solidFill>
                  <a:schemeClr val="bg2"/>
                </a:solidFill>
              </a:rPr>
              <a:t>using the Automation </a:t>
            </a:r>
            <a:endParaRPr lang="en-US" sz="2000" dirty="0" smtClean="0">
              <a:solidFill>
                <a:schemeClr val="bg2"/>
              </a:solidFill>
            </a:endParaRPr>
          </a:p>
          <a:p>
            <a:pPr algn="just"/>
            <a:r>
              <a:rPr lang="en-US" sz="2000" dirty="0" smtClean="0">
                <a:solidFill>
                  <a:schemeClr val="bg2"/>
                </a:solidFill>
              </a:rPr>
              <a:t>Anywhere </a:t>
            </a:r>
            <a:r>
              <a:rPr lang="en-US" sz="2000" dirty="0">
                <a:solidFill>
                  <a:schemeClr val="bg2"/>
                </a:solidFill>
              </a:rPr>
              <a:t>tool.</a:t>
            </a:r>
            <a:endParaRPr lang="en-IN" sz="2000" dirty="0">
              <a:solidFill>
                <a:schemeClr val="bg2"/>
              </a:solidFill>
            </a:endParaRPr>
          </a:p>
        </p:txBody>
      </p:sp>
    </p:spTree>
    <p:extLst>
      <p:ext uri="{BB962C8B-B14F-4D97-AF65-F5344CB8AC3E}">
        <p14:creationId xmlns:p14="http://schemas.microsoft.com/office/powerpoint/2010/main" val="3013509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5"/>
          </p:nvPr>
        </p:nvSpPr>
        <p:spPr>
          <a:xfrm>
            <a:off x="-3985404" y="911557"/>
            <a:ext cx="1052423" cy="485304"/>
          </a:xfrm>
        </p:spPr>
      </p:sp>
      <p:sp>
        <p:nvSpPr>
          <p:cNvPr id="3" name="Title 2"/>
          <p:cNvSpPr>
            <a:spLocks noGrp="1"/>
          </p:cNvSpPr>
          <p:nvPr>
            <p:ph type="title"/>
          </p:nvPr>
        </p:nvSpPr>
        <p:spPr>
          <a:xfrm>
            <a:off x="655608" y="911557"/>
            <a:ext cx="11024558" cy="485304"/>
          </a:xfrm>
        </p:spPr>
        <p:txBody>
          <a:bodyPr>
            <a:noAutofit/>
          </a:bodyPr>
          <a:lstStyle/>
          <a:p>
            <a:r>
              <a:rPr lang="en-US" sz="4000" dirty="0" smtClean="0">
                <a:latin typeface="Times New Roman" panose="02020603050405020304" pitchFamily="18" charset="0"/>
                <a:cs typeface="Times New Roman" panose="02020603050405020304" pitchFamily="18" charset="0"/>
              </a:rPr>
              <a:t>AGENDA</a:t>
            </a:r>
            <a:endParaRPr lang="en-IN" sz="40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1587259" y="1682496"/>
            <a:ext cx="7988061" cy="3493008"/>
          </a:xfrm>
        </p:spPr>
        <p:txBody>
          <a:bodyPr>
            <a:normAutofit fontScale="92500" lnSpcReduction="10000"/>
          </a:bodyPr>
          <a:lstStyle/>
          <a:p>
            <a:pPr marL="342900" indent="-342900" algn="l">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INTRODUCTION</a:t>
            </a:r>
          </a:p>
          <a:p>
            <a:pPr marL="342900" indent="-342900" algn="l">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PROBLEM</a:t>
            </a:r>
          </a:p>
          <a:p>
            <a:pPr marL="342900" indent="-342900" algn="l">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SOLUTION</a:t>
            </a:r>
          </a:p>
          <a:p>
            <a:pPr marL="342900" indent="-342900" algn="l">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PROCESS</a:t>
            </a:r>
          </a:p>
          <a:p>
            <a:pPr marL="342900" indent="-342900" algn="l">
              <a:buFont typeface="Wingdings" panose="05000000000000000000" pitchFamily="2" charset="2"/>
              <a:buChar char="v"/>
            </a:pPr>
            <a:r>
              <a:rPr lang="en-IN" sz="2400" dirty="0" smtClean="0">
                <a:latin typeface="Times New Roman" panose="02020603050405020304" pitchFamily="18" charset="0"/>
                <a:cs typeface="Times New Roman" panose="02020603050405020304" pitchFamily="18" charset="0"/>
              </a:rPr>
              <a:t>PROPOSED METHOD</a:t>
            </a:r>
            <a:endParaRPr lang="en-US" sz="2400" dirty="0" smtClean="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SCENARIO</a:t>
            </a:r>
            <a:endParaRPr lang="en-US" sz="2400" dirty="0" smtClean="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PROTOTYPE</a:t>
            </a:r>
          </a:p>
          <a:p>
            <a:pPr marL="342900" indent="-342900" algn="l">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CONCLUSION</a:t>
            </a:r>
          </a:p>
          <a:p>
            <a:pPr marL="342900" indent="-342900" algn="l">
              <a:buFont typeface="Wingdings" panose="05000000000000000000" pitchFamily="2" charset="2"/>
              <a:buChar char="v"/>
            </a:pPr>
            <a:endParaRPr lang="en-US" sz="2400" dirty="0" smtClean="0"/>
          </a:p>
          <a:p>
            <a:pPr marL="342900" indent="-342900" algn="l">
              <a:buFont typeface="Wingdings" panose="05000000000000000000" pitchFamily="2" charset="2"/>
              <a:buChar char="v"/>
            </a:pPr>
            <a:endParaRPr lang="en-IN" sz="2400" dirty="0"/>
          </a:p>
        </p:txBody>
      </p:sp>
      <p:sp>
        <p:nvSpPr>
          <p:cNvPr id="5" name="Date Placeholder 4"/>
          <p:cNvSpPr>
            <a:spLocks noGrp="1"/>
          </p:cNvSpPr>
          <p:nvPr>
            <p:ph type="dt" sz="half" idx="10"/>
          </p:nvPr>
        </p:nvSpPr>
        <p:spPr/>
        <p:txBody>
          <a:bodyPr/>
          <a:lstStyle/>
          <a:p>
            <a:r>
              <a:rPr lang="en-US" noProof="0" smtClean="0"/>
              <a:t>MM.DD.20XX</a:t>
            </a:r>
            <a:endParaRPr lang="en-US" noProof="0" dirty="0"/>
          </a:p>
        </p:txBody>
      </p:sp>
      <p:sp>
        <p:nvSpPr>
          <p:cNvPr id="6" name="Footer Placeholder 5"/>
          <p:cNvSpPr>
            <a:spLocks noGrp="1"/>
          </p:cNvSpPr>
          <p:nvPr>
            <p:ph type="ftr" sz="quarter" idx="11"/>
          </p:nvPr>
        </p:nvSpPr>
        <p:spPr/>
        <p:txBody>
          <a:bodyPr/>
          <a:lstStyle/>
          <a:p>
            <a:r>
              <a:rPr lang="en-US" noProof="0" dirty="0" smtClean="0"/>
              <a:t>ADD A FOOTER</a:t>
            </a:r>
            <a:endParaRPr lang="en-US" noProof="0" dirty="0"/>
          </a:p>
        </p:txBody>
      </p:sp>
      <p:sp>
        <p:nvSpPr>
          <p:cNvPr id="7" name="Slide Number Placeholder 6"/>
          <p:cNvSpPr>
            <a:spLocks noGrp="1"/>
          </p:cNvSpPr>
          <p:nvPr>
            <p:ph type="sldNum" sz="quarter" idx="12"/>
          </p:nvPr>
        </p:nvSpPr>
        <p:spPr/>
        <p:txBody>
          <a:bodyPr/>
          <a:lstStyle/>
          <a:p>
            <a:fld id="{8D581BC7-E183-40DB-AC97-C19EA4EB8894}" type="slidenum">
              <a:rPr lang="en-US" noProof="0" smtClean="0"/>
              <a:t>3</a:t>
            </a:fld>
            <a:endParaRPr lang="en-US" noProof="0" dirty="0"/>
          </a:p>
        </p:txBody>
      </p:sp>
    </p:spTree>
    <p:extLst>
      <p:ext uri="{BB962C8B-B14F-4D97-AF65-F5344CB8AC3E}">
        <p14:creationId xmlns:p14="http://schemas.microsoft.com/office/powerpoint/2010/main" val="38910965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Times New Roman" panose="02020603050405020304" pitchFamily="18" charset="0"/>
                <a:cs typeface="Times New Roman" panose="02020603050405020304" pitchFamily="18" charset="0"/>
              </a:rPr>
              <a:t>INTRODUCTION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r>
              <a:rPr lang="en-US" noProof="0" smtClean="0"/>
              <a:t>MM.DD.20XX</a:t>
            </a:r>
            <a:endParaRPr lang="en-US" noProof="0" dirty="0"/>
          </a:p>
        </p:txBody>
      </p:sp>
      <p:sp>
        <p:nvSpPr>
          <p:cNvPr id="4" name="Footer Placeholder 3"/>
          <p:cNvSpPr>
            <a:spLocks noGrp="1"/>
          </p:cNvSpPr>
          <p:nvPr>
            <p:ph type="ftr" sz="quarter" idx="11"/>
          </p:nvPr>
        </p:nvSpPr>
        <p:spPr/>
        <p:txBody>
          <a:bodyPr/>
          <a:lstStyle/>
          <a:p>
            <a:r>
              <a:rPr lang="en-US" noProof="0" smtClean="0"/>
              <a:t>ADD A FOOTER</a:t>
            </a:r>
            <a:endParaRPr lang="en-US" noProof="0" dirty="0"/>
          </a:p>
        </p:txBody>
      </p:sp>
      <p:sp>
        <p:nvSpPr>
          <p:cNvPr id="5" name="Slide Number Placeholder 4"/>
          <p:cNvSpPr>
            <a:spLocks noGrp="1"/>
          </p:cNvSpPr>
          <p:nvPr>
            <p:ph type="sldNum" sz="quarter" idx="12"/>
          </p:nvPr>
        </p:nvSpPr>
        <p:spPr/>
        <p:txBody>
          <a:bodyPr/>
          <a:lstStyle/>
          <a:p>
            <a:fld id="{8D581BC7-E183-40DB-AC97-C19EA4EB8894}" type="slidenum">
              <a:rPr lang="en-US" noProof="0" smtClean="0"/>
              <a:pPr/>
              <a:t>4</a:t>
            </a:fld>
            <a:endParaRPr lang="en-US" noProof="0" dirty="0"/>
          </a:p>
        </p:txBody>
      </p:sp>
      <p:sp>
        <p:nvSpPr>
          <p:cNvPr id="6" name="Content Placeholder 5"/>
          <p:cNvSpPr>
            <a:spLocks noGrp="1"/>
          </p:cNvSpPr>
          <p:nvPr>
            <p:ph idx="1"/>
          </p:nvPr>
        </p:nvSpPr>
        <p:spPr>
          <a:xfrm>
            <a:off x="1133134" y="1187777"/>
            <a:ext cx="10426262" cy="4989186"/>
          </a:xfrm>
        </p:spPr>
        <p:txBody>
          <a:bodyPr>
            <a:noAutofit/>
          </a:bodyPr>
          <a:lstStyle/>
          <a:p>
            <a:pPr>
              <a:lnSpc>
                <a:spcPct val="100000"/>
              </a:lnSpc>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Web data extraction is one of the major domains in which Robotic Process </a:t>
            </a:r>
            <a:r>
              <a:rPr lang="en-US" sz="2200" dirty="0" smtClean="0">
                <a:latin typeface="Times New Roman" panose="02020603050405020304" pitchFamily="18" charset="0"/>
                <a:cs typeface="Times New Roman" panose="02020603050405020304" pitchFamily="18" charset="0"/>
              </a:rPr>
              <a:t>Automation has a lot </a:t>
            </a:r>
            <a:r>
              <a:rPr lang="en-US" sz="2200" dirty="0">
                <a:latin typeface="Times New Roman" panose="02020603050405020304" pitchFamily="18" charset="0"/>
                <a:cs typeface="Times New Roman" panose="02020603050405020304" pitchFamily="18" charset="0"/>
              </a:rPr>
              <a:t>of potential in today's society. Social media data collecting is becoming increasingly </a:t>
            </a:r>
            <a:r>
              <a:rPr lang="en-US" sz="2200" dirty="0" smtClean="0">
                <a:latin typeface="Times New Roman" panose="02020603050405020304" pitchFamily="18" charset="0"/>
                <a:cs typeface="Times New Roman" panose="02020603050405020304" pitchFamily="18" charset="0"/>
              </a:rPr>
              <a:t>crucial </a:t>
            </a:r>
            <a:r>
              <a:rPr lang="en-US" sz="2200" dirty="0">
                <a:latin typeface="Times New Roman" panose="02020603050405020304" pitchFamily="18" charset="0"/>
                <a:cs typeface="Times New Roman" panose="02020603050405020304" pitchFamily="18" charset="0"/>
              </a:rPr>
              <a:t>organizations strive to better understand their customers and their attitudes. The problem is </a:t>
            </a:r>
            <a:r>
              <a:rPr lang="en-US" sz="2200" dirty="0" smtClean="0">
                <a:latin typeface="Times New Roman" panose="02020603050405020304" pitchFamily="18" charset="0"/>
                <a:cs typeface="Times New Roman" panose="02020603050405020304" pitchFamily="18" charset="0"/>
              </a:rPr>
              <a:t>that most </a:t>
            </a:r>
            <a:r>
              <a:rPr lang="en-US" sz="2200" dirty="0">
                <a:latin typeface="Times New Roman" panose="02020603050405020304" pitchFamily="18" charset="0"/>
                <a:cs typeface="Times New Roman" panose="02020603050405020304" pitchFamily="18" charset="0"/>
              </a:rPr>
              <a:t>social media networks no longer aid you in automatically gathering data, and doing </a:t>
            </a:r>
            <a:r>
              <a:rPr lang="en-US" sz="2200" dirty="0" smtClean="0">
                <a:latin typeface="Times New Roman" panose="02020603050405020304" pitchFamily="18" charset="0"/>
                <a:cs typeface="Times New Roman" panose="02020603050405020304" pitchFamily="18" charset="0"/>
              </a:rPr>
              <a:t>so manually </a:t>
            </a:r>
            <a:r>
              <a:rPr lang="en-US" sz="2200" dirty="0">
                <a:latin typeface="Times New Roman" panose="02020603050405020304" pitchFamily="18" charset="0"/>
                <a:cs typeface="Times New Roman" panose="02020603050405020304" pitchFamily="18" charset="0"/>
              </a:rPr>
              <a:t>could take a long time, need a huge number of people, and be prone to errors</a:t>
            </a:r>
            <a:r>
              <a:rPr lang="en-US" sz="2200" dirty="0" smtClean="0">
                <a:latin typeface="Times New Roman" panose="02020603050405020304" pitchFamily="18" charset="0"/>
                <a:cs typeface="Times New Roman" panose="02020603050405020304" pitchFamily="18" charset="0"/>
              </a:rPr>
              <a:t>.</a:t>
            </a:r>
          </a:p>
          <a:p>
            <a:pPr>
              <a:lnSpc>
                <a:spcPct val="100000"/>
              </a:lnSpc>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 Webs craping</a:t>
            </a:r>
            <a:r>
              <a:rPr lang="en-US" sz="2200" dirty="0">
                <a:latin typeface="Times New Roman" panose="02020603050405020304" pitchFamily="18" charset="0"/>
                <a:cs typeface="Times New Roman" panose="02020603050405020304" pitchFamily="18" charset="0"/>
              </a:rPr>
              <a:t>, often called web harvesting or web data extraction, is a sort of data scraping that </a:t>
            </a:r>
            <a:r>
              <a:rPr lang="en-US" sz="2200" dirty="0" smtClean="0">
                <a:latin typeface="Times New Roman" panose="02020603050405020304" pitchFamily="18" charset="0"/>
                <a:cs typeface="Times New Roman" panose="02020603050405020304" pitchFamily="18" charset="0"/>
              </a:rPr>
              <a:t>collects data </a:t>
            </a:r>
            <a:r>
              <a:rPr lang="en-US" sz="2200" dirty="0">
                <a:latin typeface="Times New Roman" panose="02020603050405020304" pitchFamily="18" charset="0"/>
                <a:cs typeface="Times New Roman" panose="02020603050405020304" pitchFamily="18" charset="0"/>
              </a:rPr>
              <a:t>from websites. Using a fully web scraping solution based on Robotic Process </a:t>
            </a:r>
            <a:r>
              <a:rPr lang="en-US" sz="2200" dirty="0" smtClean="0">
                <a:latin typeface="Times New Roman" panose="02020603050405020304" pitchFamily="18" charset="0"/>
                <a:cs typeface="Times New Roman" panose="02020603050405020304" pitchFamily="18" charset="0"/>
              </a:rPr>
              <a:t>Automation(RPA</a:t>
            </a:r>
            <a:r>
              <a:rPr lang="en-US" sz="2200" dirty="0">
                <a:latin typeface="Times New Roman" panose="02020603050405020304" pitchFamily="18" charset="0"/>
                <a:cs typeface="Times New Roman" panose="02020603050405020304" pitchFamily="18" charset="0"/>
              </a:rPr>
              <a:t>) could be a more easier and preferred approach to achieve this goal</a:t>
            </a:r>
            <a:r>
              <a:rPr lang="en-US" sz="2200" dirty="0" smtClean="0">
                <a:latin typeface="Times New Roman" panose="02020603050405020304" pitchFamily="18" charset="0"/>
                <a:cs typeface="Times New Roman" panose="02020603050405020304" pitchFamily="18" charset="0"/>
              </a:rPr>
              <a:t>.</a:t>
            </a:r>
          </a:p>
          <a:p>
            <a:pPr>
              <a:lnSpc>
                <a:spcPct val="100000"/>
              </a:lnSpc>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This proposed </a:t>
            </a:r>
            <a:r>
              <a:rPr lang="en-US" sz="2200" dirty="0" smtClean="0">
                <a:latin typeface="Times New Roman" panose="02020603050405020304" pitchFamily="18" charset="0"/>
                <a:cs typeface="Times New Roman" panose="02020603050405020304" pitchFamily="18" charset="0"/>
              </a:rPr>
              <a:t>work includes </a:t>
            </a:r>
            <a:r>
              <a:rPr lang="en-US" sz="2200" dirty="0">
                <a:latin typeface="Times New Roman" panose="02020603050405020304" pitchFamily="18" charset="0"/>
                <a:cs typeface="Times New Roman" panose="02020603050405020304" pitchFamily="18" charset="0"/>
              </a:rPr>
              <a:t>the extraction of stock details from the hot stocks website using RPA technology </a:t>
            </a:r>
            <a:r>
              <a:rPr lang="en-US" sz="2200" dirty="0" smtClean="0">
                <a:latin typeface="Times New Roman" panose="02020603050405020304" pitchFamily="18" charset="0"/>
                <a:cs typeface="Times New Roman" panose="02020603050405020304" pitchFamily="18" charset="0"/>
              </a:rPr>
              <a:t>and stores </a:t>
            </a:r>
            <a:r>
              <a:rPr lang="en-US" sz="2200" dirty="0">
                <a:latin typeface="Times New Roman" panose="02020603050405020304" pitchFamily="18" charset="0"/>
                <a:cs typeface="Times New Roman" panose="02020603050405020304" pitchFamily="18" charset="0"/>
              </a:rPr>
              <a:t>the details in an excel for future analytics. It is implemented using the Automation </a:t>
            </a:r>
            <a:r>
              <a:rPr lang="en-US" sz="2200" dirty="0" smtClean="0">
                <a:latin typeface="Times New Roman" panose="02020603050405020304" pitchFamily="18" charset="0"/>
                <a:cs typeface="Times New Roman" panose="02020603050405020304" pitchFamily="18" charset="0"/>
              </a:rPr>
              <a:t>Anywhere Toll.</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44485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Abstract background&#10;">
            <a:extLst>
              <a:ext uri="{FF2B5EF4-FFF2-40B4-BE49-F238E27FC236}">
                <a16:creationId xmlns:a16="http://schemas.microsoft.com/office/drawing/2014/main" xmlns="" id="{3330B498-1497-4DA8-99F4-8F8159B24FF9}"/>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5" name="Title 4">
            <a:extLst>
              <a:ext uri="{FF2B5EF4-FFF2-40B4-BE49-F238E27FC236}">
                <a16:creationId xmlns:a16="http://schemas.microsoft.com/office/drawing/2014/main" xmlns="" id="{FF93F71D-1663-42FA-A91E-FA23F03F0287}"/>
              </a:ext>
            </a:extLst>
          </p:cNvPr>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PROBLEM</a:t>
            </a:r>
          </a:p>
        </p:txBody>
      </p:sp>
      <p:sp>
        <p:nvSpPr>
          <p:cNvPr id="6" name="Text Placeholder 5">
            <a:extLst>
              <a:ext uri="{FF2B5EF4-FFF2-40B4-BE49-F238E27FC236}">
                <a16:creationId xmlns:a16="http://schemas.microsoft.com/office/drawing/2014/main" xmlns="" id="{F62CA978-7F10-45ED-A5E7-73BCC796D219}"/>
              </a:ext>
            </a:extLst>
          </p:cNvPr>
          <p:cNvSpPr>
            <a:spLocks noGrp="1"/>
          </p:cNvSpPr>
          <p:nvPr>
            <p:ph type="body" idx="1"/>
          </p:nvPr>
        </p:nvSpPr>
        <p:spPr>
          <a:xfrm>
            <a:off x="7362333" y="1894456"/>
            <a:ext cx="4473108" cy="569085"/>
          </a:xfrm>
        </p:spPr>
        <p:txBody>
          <a:bodyPr/>
          <a:lstStyle/>
          <a:p>
            <a:r>
              <a:rPr lang="en-US" dirty="0" smtClean="0"/>
              <a:t>______________________________________________</a:t>
            </a:r>
            <a:endParaRPr lang="en-US" dirty="0"/>
          </a:p>
        </p:txBody>
      </p:sp>
      <p:sp>
        <p:nvSpPr>
          <p:cNvPr id="8" name="Text Placeholder 7">
            <a:extLst>
              <a:ext uri="{FF2B5EF4-FFF2-40B4-BE49-F238E27FC236}">
                <a16:creationId xmlns:a16="http://schemas.microsoft.com/office/drawing/2014/main" xmlns="" id="{1C19D996-1EAD-4EC5-92CC-5A60F9A9E91F}"/>
              </a:ext>
            </a:extLst>
          </p:cNvPr>
          <p:cNvSpPr>
            <a:spLocks noGrp="1"/>
          </p:cNvSpPr>
          <p:nvPr>
            <p:ph type="body" idx="14"/>
          </p:nvPr>
        </p:nvSpPr>
        <p:spPr>
          <a:xfrm>
            <a:off x="6894590" y="2868443"/>
            <a:ext cx="4940851" cy="3308520"/>
          </a:xfrm>
        </p:spPr>
        <p:txBody>
          <a:bodyPr>
            <a:normAutofit/>
          </a:bodyPr>
          <a:lstStyle/>
          <a:p>
            <a:pPr marL="0" indent="0" algn="just">
              <a:buNone/>
            </a:pPr>
            <a:r>
              <a:rPr lang="en-US" sz="2800" dirty="0" smtClean="0">
                <a:latin typeface="Times New Roman" panose="02020603050405020304" pitchFamily="18" charset="0"/>
                <a:cs typeface="Times New Roman" panose="02020603050405020304" pitchFamily="18" charset="0"/>
              </a:rPr>
              <a:t>       The problem is that most social media networks no longer aid you in automatically gathering data, and doing so manually could take a long time, need a huge number of people, and be prone to errors.</a:t>
            </a:r>
          </a:p>
          <a:p>
            <a:endParaRPr lang="en-US" dirty="0"/>
          </a:p>
        </p:txBody>
      </p:sp>
      <p:sp>
        <p:nvSpPr>
          <p:cNvPr id="4" name="Slide Number Placeholder 3">
            <a:extLst>
              <a:ext uri="{FF2B5EF4-FFF2-40B4-BE49-F238E27FC236}">
                <a16:creationId xmlns:a16="http://schemas.microsoft.com/office/drawing/2014/main" xmlns="" id="{494C7D40-6709-40D4-B0FB-9D6311AF439F}"/>
              </a:ext>
            </a:extLst>
          </p:cNvPr>
          <p:cNvSpPr>
            <a:spLocks noGrp="1"/>
          </p:cNvSpPr>
          <p:nvPr>
            <p:ph type="sldNum" sz="quarter" idx="12"/>
          </p:nvPr>
        </p:nvSpPr>
        <p:spPr/>
        <p:txBody>
          <a:bodyPr/>
          <a:lstStyle/>
          <a:p>
            <a:fld id="{8D581BC7-E183-40DB-AC97-C19EA4EB8894}" type="slidenum">
              <a:rPr lang="en-US" smtClean="0"/>
              <a:pPr/>
              <a:t>5</a:t>
            </a:fld>
            <a:endParaRPr lang="en-US" dirty="0"/>
          </a:p>
        </p:txBody>
      </p:sp>
      <p:sp>
        <p:nvSpPr>
          <p:cNvPr id="3" name="Footer Placeholder 2">
            <a:extLst>
              <a:ext uri="{FF2B5EF4-FFF2-40B4-BE49-F238E27FC236}">
                <a16:creationId xmlns:a16="http://schemas.microsoft.com/office/drawing/2014/main" xmlns="" id="{101DB817-586B-493A-922D-54010C888E74}"/>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xmlns="" id="{A96AB769-C08B-4A71-BEE7-D771D274389A}"/>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7642961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406C22-D0C4-4D8E-86F7-1A902F1CA7AB}"/>
              </a:ext>
            </a:extLst>
          </p:cNvPr>
          <p:cNvSpPr>
            <a:spLocks noGrp="1"/>
          </p:cNvSpPr>
          <p:nvPr>
            <p:ph type="title"/>
          </p:nvPr>
        </p:nvSpPr>
        <p:spPr>
          <a:xfrm>
            <a:off x="116856" y="2269905"/>
            <a:ext cx="5021940" cy="804338"/>
          </a:xfrm>
        </p:spPr>
        <p:txBody>
          <a:bodyPr/>
          <a:lstStyle/>
          <a:p>
            <a:r>
              <a:rPr lang="en-US" dirty="0">
                <a:solidFill>
                  <a:schemeClr val="tx1"/>
                </a:solidFill>
                <a:latin typeface="Times New Roman" panose="02020603050405020304" pitchFamily="18" charset="0"/>
                <a:cs typeface="Times New Roman" panose="02020603050405020304" pitchFamily="18" charset="0"/>
              </a:rPr>
              <a:t>SOLUTION</a:t>
            </a:r>
          </a:p>
        </p:txBody>
      </p:sp>
      <p:sp>
        <p:nvSpPr>
          <p:cNvPr id="7" name="Text Placeholder 6">
            <a:extLst>
              <a:ext uri="{FF2B5EF4-FFF2-40B4-BE49-F238E27FC236}">
                <a16:creationId xmlns:a16="http://schemas.microsoft.com/office/drawing/2014/main" xmlns="" id="{1EBE5B37-5B62-411B-BD45-E04DD958A3F9}"/>
              </a:ext>
            </a:extLst>
          </p:cNvPr>
          <p:cNvSpPr>
            <a:spLocks noGrp="1"/>
          </p:cNvSpPr>
          <p:nvPr>
            <p:ph type="body" idx="14"/>
          </p:nvPr>
        </p:nvSpPr>
        <p:spPr/>
        <p:txBody>
          <a:bodyPr>
            <a:normAutofit fontScale="92500" lnSpcReduction="10000"/>
          </a:bodyPr>
          <a:lstStyle/>
          <a:p>
            <a:pPr>
              <a:buFont typeface="Wingdings" panose="05000000000000000000" pitchFamily="2" charset="2"/>
              <a:buChar char="v"/>
            </a:pPr>
            <a:r>
              <a:rPr lang="en-US" sz="2400" dirty="0">
                <a:solidFill>
                  <a:schemeClr val="bg2"/>
                </a:solidFill>
                <a:latin typeface="Times New Roman" panose="02020603050405020304" pitchFamily="18" charset="0"/>
                <a:cs typeface="Times New Roman" panose="02020603050405020304" pitchFamily="18" charset="0"/>
              </a:rPr>
              <a:t>Productivity Improvements</a:t>
            </a:r>
            <a:r>
              <a:rPr lang="en-US" sz="2400" dirty="0" smtClean="0">
                <a:solidFill>
                  <a:schemeClr val="bg2"/>
                </a:solidFill>
                <a:latin typeface="Times New Roman" panose="02020603050405020304" pitchFamily="18" charset="0"/>
                <a:cs typeface="Times New Roman" panose="02020603050405020304" pitchFamily="18" charset="0"/>
              </a:rPr>
              <a:t>.</a:t>
            </a:r>
            <a:endParaRPr lang="en-US" sz="2400" dirty="0">
              <a:solidFill>
                <a:schemeClr val="bg2"/>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dirty="0">
                <a:solidFill>
                  <a:schemeClr val="bg2"/>
                </a:solidFill>
                <a:latin typeface="Times New Roman" panose="02020603050405020304" pitchFamily="18" charset="0"/>
                <a:cs typeface="Times New Roman" panose="02020603050405020304" pitchFamily="18" charset="0"/>
              </a:rPr>
              <a:t>Reduce Mistakes and Improve Compliance</a:t>
            </a:r>
            <a:r>
              <a:rPr lang="en-US" sz="2400" dirty="0" smtClean="0">
                <a:solidFill>
                  <a:schemeClr val="bg2"/>
                </a:solidFill>
                <a:latin typeface="Times New Roman" panose="02020603050405020304" pitchFamily="18" charset="0"/>
                <a:cs typeface="Times New Roman" panose="02020603050405020304" pitchFamily="18" charset="0"/>
              </a:rPr>
              <a:t>.</a:t>
            </a:r>
            <a:endParaRPr lang="en-US" sz="2400" dirty="0">
              <a:solidFill>
                <a:schemeClr val="bg2"/>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dirty="0">
                <a:solidFill>
                  <a:schemeClr val="bg2"/>
                </a:solidFill>
                <a:latin typeface="Times New Roman" panose="02020603050405020304" pitchFamily="18" charset="0"/>
                <a:cs typeface="Times New Roman" panose="02020603050405020304" pitchFamily="18" charset="0"/>
              </a:rPr>
              <a:t>Improve Customer Experience</a:t>
            </a:r>
            <a:r>
              <a:rPr lang="en-US" sz="2400" dirty="0" smtClean="0">
                <a:solidFill>
                  <a:schemeClr val="bg2"/>
                </a:solidFill>
                <a:latin typeface="Times New Roman" panose="02020603050405020304" pitchFamily="18" charset="0"/>
                <a:cs typeface="Times New Roman" panose="02020603050405020304" pitchFamily="18" charset="0"/>
              </a:rPr>
              <a:t>.</a:t>
            </a:r>
            <a:endParaRPr lang="en-US" sz="2400" dirty="0">
              <a:solidFill>
                <a:schemeClr val="bg2"/>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dirty="0">
                <a:solidFill>
                  <a:schemeClr val="bg2"/>
                </a:solidFill>
                <a:latin typeface="Times New Roman" panose="02020603050405020304" pitchFamily="18" charset="0"/>
                <a:cs typeface="Times New Roman" panose="02020603050405020304" pitchFamily="18" charset="0"/>
              </a:rPr>
              <a:t>Improve Employee </a:t>
            </a:r>
            <a:r>
              <a:rPr lang="en-US" sz="2400" dirty="0" smtClean="0">
                <a:solidFill>
                  <a:schemeClr val="bg2"/>
                </a:solidFill>
                <a:latin typeface="Times New Roman" panose="02020603050405020304" pitchFamily="18" charset="0"/>
                <a:cs typeface="Times New Roman" panose="02020603050405020304" pitchFamily="18" charset="0"/>
              </a:rPr>
              <a:t>Experience.</a:t>
            </a:r>
          </a:p>
          <a:p>
            <a:pPr>
              <a:buFont typeface="Wingdings" panose="05000000000000000000" pitchFamily="2" charset="2"/>
              <a:buChar char="v"/>
            </a:pPr>
            <a:r>
              <a:rPr lang="en-US" sz="2400" b="1" dirty="0">
                <a:solidFill>
                  <a:schemeClr val="bg2"/>
                </a:solidFill>
                <a:latin typeface="Times New Roman" panose="02020603050405020304" pitchFamily="18" charset="0"/>
                <a:cs typeface="Times New Roman" panose="02020603050405020304" pitchFamily="18" charset="0"/>
              </a:rPr>
              <a:t>I</a:t>
            </a:r>
            <a:r>
              <a:rPr lang="en-US" sz="2400" dirty="0">
                <a:solidFill>
                  <a:schemeClr val="bg2"/>
                </a:solidFill>
                <a:latin typeface="Times New Roman" panose="02020603050405020304" pitchFamily="18" charset="0"/>
                <a:cs typeface="Times New Roman" panose="02020603050405020304" pitchFamily="18" charset="0"/>
              </a:rPr>
              <a:t>mprove speed, quality, and </a:t>
            </a:r>
            <a:r>
              <a:rPr lang="en-US" sz="2400" dirty="0" smtClean="0">
                <a:solidFill>
                  <a:schemeClr val="bg2"/>
                </a:solidFill>
                <a:latin typeface="Times New Roman" panose="02020603050405020304" pitchFamily="18" charset="0"/>
                <a:cs typeface="Times New Roman" panose="02020603050405020304" pitchFamily="18" charset="0"/>
              </a:rPr>
              <a:t>productivity.</a:t>
            </a:r>
            <a:endParaRPr lang="en-US" sz="2400" dirty="0">
              <a:solidFill>
                <a:schemeClr val="bg2"/>
              </a:solidFill>
              <a:latin typeface="Times New Roman" panose="02020603050405020304" pitchFamily="18" charset="0"/>
              <a:cs typeface="Times New Roman" panose="02020603050405020304" pitchFamily="18" charset="0"/>
            </a:endParaRPr>
          </a:p>
          <a:p>
            <a:endParaRPr lang="en-US" dirty="0"/>
          </a:p>
        </p:txBody>
      </p:sp>
      <p:pic>
        <p:nvPicPr>
          <p:cNvPr id="18" name="Picture Placeholder 17" descr="Abstract background">
            <a:extLst>
              <a:ext uri="{FF2B5EF4-FFF2-40B4-BE49-F238E27FC236}">
                <a16:creationId xmlns:a16="http://schemas.microsoft.com/office/drawing/2014/main" xmlns="" id="{FA9DAA9F-5926-4BC1-8F7B-06E0B1C2F013}"/>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5" name="Slide Number Placeholder 4">
            <a:extLst>
              <a:ext uri="{FF2B5EF4-FFF2-40B4-BE49-F238E27FC236}">
                <a16:creationId xmlns:a16="http://schemas.microsoft.com/office/drawing/2014/main" xmlns="" id="{1C5328BF-D489-4F39-BA27-5AD38E9116D8}"/>
              </a:ext>
            </a:extLst>
          </p:cNvPr>
          <p:cNvSpPr>
            <a:spLocks noGrp="1"/>
          </p:cNvSpPr>
          <p:nvPr>
            <p:ph type="sldNum" sz="quarter" idx="12"/>
          </p:nvPr>
        </p:nvSpPr>
        <p:spPr/>
        <p:txBody>
          <a:bodyPr/>
          <a:lstStyle/>
          <a:p>
            <a:fld id="{8D581BC7-E183-40DB-AC97-C19EA4EB8894}" type="slidenum">
              <a:rPr lang="en-US" smtClean="0"/>
              <a:pPr/>
              <a:t>6</a:t>
            </a:fld>
            <a:endParaRPr lang="en-US" dirty="0"/>
          </a:p>
        </p:txBody>
      </p:sp>
      <p:sp>
        <p:nvSpPr>
          <p:cNvPr id="4" name="Footer Placeholder 3">
            <a:extLst>
              <a:ext uri="{FF2B5EF4-FFF2-40B4-BE49-F238E27FC236}">
                <a16:creationId xmlns:a16="http://schemas.microsoft.com/office/drawing/2014/main" xmlns="" id="{577B5262-30A5-4063-A21E-56FCACC40308}"/>
              </a:ext>
            </a:extLst>
          </p:cNvPr>
          <p:cNvSpPr>
            <a:spLocks noGrp="1"/>
          </p:cNvSpPr>
          <p:nvPr>
            <p:ph type="ftr" sz="quarter" idx="11"/>
          </p:nvPr>
        </p:nvSpPr>
        <p:spPr/>
        <p:txBody>
          <a:bodyPr/>
          <a:lstStyle/>
          <a:p>
            <a:r>
              <a:rPr lang="en-US" dirty="0"/>
              <a:t>ADD A FOOTER</a:t>
            </a:r>
          </a:p>
        </p:txBody>
      </p:sp>
      <p:sp>
        <p:nvSpPr>
          <p:cNvPr id="3" name="Date Placeholder 2">
            <a:extLst>
              <a:ext uri="{FF2B5EF4-FFF2-40B4-BE49-F238E27FC236}">
                <a16:creationId xmlns:a16="http://schemas.microsoft.com/office/drawing/2014/main" xmlns="" id="{41F813B4-2C3F-45B0-A38D-A3FE79E6D71B}"/>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21494458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0"/>
            <a:ext cx="10515600" cy="652969"/>
          </a:xfrm>
        </p:spPr>
        <p:txBody>
          <a:bodyPr/>
          <a:lstStyle/>
          <a:p>
            <a:pPr algn="ctr"/>
            <a:r>
              <a:rPr lang="en-US" sz="2800" dirty="0" smtClean="0">
                <a:solidFill>
                  <a:schemeClr val="tx1"/>
                </a:solidFill>
                <a:latin typeface="Times New Roman" panose="02020603050405020304" pitchFamily="18" charset="0"/>
                <a:cs typeface="Times New Roman" panose="02020603050405020304" pitchFamily="18" charset="0"/>
              </a:rPr>
              <a:t>PROCESS</a:t>
            </a: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r>
              <a:rPr lang="en-US" noProof="0" smtClean="0"/>
              <a:t>MM.DD.20XX</a:t>
            </a:r>
            <a:endParaRPr lang="en-US" noProof="0" dirty="0"/>
          </a:p>
        </p:txBody>
      </p:sp>
      <p:sp>
        <p:nvSpPr>
          <p:cNvPr id="4" name="Footer Placeholder 3"/>
          <p:cNvSpPr>
            <a:spLocks noGrp="1"/>
          </p:cNvSpPr>
          <p:nvPr>
            <p:ph type="ftr" sz="quarter" idx="11"/>
          </p:nvPr>
        </p:nvSpPr>
        <p:spPr/>
        <p:txBody>
          <a:bodyPr/>
          <a:lstStyle/>
          <a:p>
            <a:r>
              <a:rPr lang="en-US" noProof="0" smtClean="0"/>
              <a:t>ADD A FOOTER</a:t>
            </a:r>
            <a:endParaRPr lang="en-US" noProof="0" dirty="0"/>
          </a:p>
        </p:txBody>
      </p:sp>
      <p:sp>
        <p:nvSpPr>
          <p:cNvPr id="5" name="Slide Number Placeholder 4"/>
          <p:cNvSpPr>
            <a:spLocks noGrp="1"/>
          </p:cNvSpPr>
          <p:nvPr>
            <p:ph type="sldNum" sz="quarter" idx="12"/>
          </p:nvPr>
        </p:nvSpPr>
        <p:spPr/>
        <p:txBody>
          <a:bodyPr/>
          <a:lstStyle/>
          <a:p>
            <a:fld id="{8D581BC7-E183-40DB-AC97-C19EA4EB8894}" type="slidenum">
              <a:rPr lang="en-US" noProof="0" smtClean="0"/>
              <a:pPr/>
              <a:t>7</a:t>
            </a:fld>
            <a:endParaRPr lang="en-US" noProof="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8974" y="652969"/>
            <a:ext cx="11074051" cy="5989371"/>
          </a:xfrm>
        </p:spPr>
      </p:pic>
    </p:spTree>
    <p:extLst>
      <p:ext uri="{BB962C8B-B14F-4D97-AF65-F5344CB8AC3E}">
        <p14:creationId xmlns:p14="http://schemas.microsoft.com/office/powerpoint/2010/main" val="1780661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a:t>
            </a:r>
            <a:r>
              <a:rPr lang="en-IN" dirty="0" smtClean="0"/>
              <a:t>Method:</a:t>
            </a:r>
            <a:endParaRPr lang="en-IN" dirty="0"/>
          </a:p>
        </p:txBody>
      </p:sp>
      <p:sp>
        <p:nvSpPr>
          <p:cNvPr id="3" name="Date Placeholder 2"/>
          <p:cNvSpPr>
            <a:spLocks noGrp="1"/>
          </p:cNvSpPr>
          <p:nvPr>
            <p:ph type="dt" sz="half" idx="10"/>
          </p:nvPr>
        </p:nvSpPr>
        <p:spPr/>
        <p:txBody>
          <a:bodyPr/>
          <a:lstStyle/>
          <a:p>
            <a:r>
              <a:rPr lang="en-US" noProof="0" smtClean="0"/>
              <a:t>MM.DD.20XX</a:t>
            </a:r>
            <a:endParaRPr lang="en-US" noProof="0" dirty="0"/>
          </a:p>
        </p:txBody>
      </p:sp>
      <p:sp>
        <p:nvSpPr>
          <p:cNvPr id="4" name="Footer Placeholder 3"/>
          <p:cNvSpPr>
            <a:spLocks noGrp="1"/>
          </p:cNvSpPr>
          <p:nvPr>
            <p:ph type="ftr" sz="quarter" idx="11"/>
          </p:nvPr>
        </p:nvSpPr>
        <p:spPr/>
        <p:txBody>
          <a:bodyPr/>
          <a:lstStyle/>
          <a:p>
            <a:r>
              <a:rPr lang="en-US" noProof="0" smtClean="0"/>
              <a:t>ADD A FOOTER</a:t>
            </a:r>
            <a:endParaRPr lang="en-US" noProof="0" dirty="0"/>
          </a:p>
        </p:txBody>
      </p:sp>
      <p:sp>
        <p:nvSpPr>
          <p:cNvPr id="5" name="Slide Number Placeholder 4"/>
          <p:cNvSpPr>
            <a:spLocks noGrp="1"/>
          </p:cNvSpPr>
          <p:nvPr>
            <p:ph type="sldNum" sz="quarter" idx="12"/>
          </p:nvPr>
        </p:nvSpPr>
        <p:spPr/>
        <p:txBody>
          <a:bodyPr/>
          <a:lstStyle/>
          <a:p>
            <a:fld id="{8D581BC7-E183-40DB-AC97-C19EA4EB8894}" type="slidenum">
              <a:rPr lang="en-US" noProof="0" smtClean="0"/>
              <a:pPr/>
              <a:t>8</a:t>
            </a:fld>
            <a:endParaRPr lang="en-US" noProof="0" dirty="0"/>
          </a:p>
        </p:txBody>
      </p:sp>
      <p:pic>
        <p:nvPicPr>
          <p:cNvPr id="1026" name="Picture 2" descr="https://lh5.googleusercontent.com/EAjyR_Cs504jGxC9EJj0Z_Zs7IYMIJx0aX3E28Ver29a8Q0kWM_SflNZUKi2iILV0_hK_EWJ7XDzrfXaG5MlgUAchJUTt0CUgWsqnpyzvBlSE9nXxoHWl2qgT9ZJo121HoodhNY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9342" y="2549352"/>
            <a:ext cx="4507811" cy="31044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4.googleusercontent.com/Z35bRbx6q61x5ZDtmeO-JhrR_fbZXPw1RiPM1VTApGtJM54ZW8KwspeOVnrTR42GQ7BwASIPPtcmFgkkWb7d2lYmzs6G5fuZelUOCjGvZYAJgi9QBESfN869CSQv2o6NgalmgAz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5978" y="2549352"/>
            <a:ext cx="4619625" cy="310447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55889" y="1895704"/>
            <a:ext cx="2009268" cy="369332"/>
          </a:xfrm>
          <a:prstGeom prst="rect">
            <a:avLst/>
          </a:prstGeom>
          <a:noFill/>
        </p:spPr>
        <p:txBody>
          <a:bodyPr wrap="none" rtlCol="0">
            <a:spAutoFit/>
          </a:bodyPr>
          <a:lstStyle/>
          <a:p>
            <a:r>
              <a:rPr lang="en-US" dirty="0"/>
              <a:t>1. Creation of a Bot</a:t>
            </a:r>
            <a:endParaRPr lang="en-IN" dirty="0"/>
          </a:p>
        </p:txBody>
      </p:sp>
      <p:sp>
        <p:nvSpPr>
          <p:cNvPr id="8" name="TextBox 7"/>
          <p:cNvSpPr txBox="1"/>
          <p:nvPr/>
        </p:nvSpPr>
        <p:spPr>
          <a:xfrm>
            <a:off x="7135829" y="1618705"/>
            <a:ext cx="3921458" cy="646331"/>
          </a:xfrm>
          <a:prstGeom prst="rect">
            <a:avLst/>
          </a:prstGeom>
          <a:noFill/>
        </p:spPr>
        <p:txBody>
          <a:bodyPr wrap="none" rtlCol="0">
            <a:spAutoFit/>
          </a:bodyPr>
          <a:lstStyle/>
          <a:p>
            <a:r>
              <a:rPr lang="en-US" dirty="0"/>
              <a:t>  </a:t>
            </a:r>
            <a:r>
              <a:rPr lang="en-US" dirty="0" smtClean="0"/>
              <a:t>2.Open </a:t>
            </a:r>
            <a:r>
              <a:rPr lang="en-US" dirty="0"/>
              <a:t>a Browser to launch the URL: </a:t>
            </a:r>
            <a:endParaRPr lang="en-US" dirty="0" smtClean="0"/>
          </a:p>
          <a:p>
            <a:r>
              <a:rPr lang="en-US" dirty="0" smtClean="0"/>
              <a:t>https</a:t>
            </a:r>
            <a:r>
              <a:rPr lang="en-US" dirty="0"/>
              <a:t>://money.cnn.com/data/hotstocks</a:t>
            </a:r>
            <a:endParaRPr lang="en-IN" dirty="0"/>
          </a:p>
        </p:txBody>
      </p:sp>
      <p:sp>
        <p:nvSpPr>
          <p:cNvPr id="9" name="Right Arrow 8"/>
          <p:cNvSpPr/>
          <p:nvPr/>
        </p:nvSpPr>
        <p:spPr>
          <a:xfrm>
            <a:off x="5396248" y="3580327"/>
            <a:ext cx="978408" cy="484632"/>
          </a:xfrm>
          <a:prstGeom prst="rightArrow">
            <a:avLst/>
          </a:prstGeom>
          <a:solidFill>
            <a:schemeClr val="accent3">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Tree>
    <p:extLst>
      <p:ext uri="{BB962C8B-B14F-4D97-AF65-F5344CB8AC3E}">
        <p14:creationId xmlns:p14="http://schemas.microsoft.com/office/powerpoint/2010/main" val="2311287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noProof="0" smtClean="0"/>
              <a:t>MM.DD.20XX</a:t>
            </a:r>
            <a:endParaRPr lang="en-US" noProof="0" dirty="0"/>
          </a:p>
        </p:txBody>
      </p:sp>
      <p:sp>
        <p:nvSpPr>
          <p:cNvPr id="4" name="Footer Placeholder 3"/>
          <p:cNvSpPr>
            <a:spLocks noGrp="1"/>
          </p:cNvSpPr>
          <p:nvPr>
            <p:ph type="ftr" sz="quarter" idx="11"/>
          </p:nvPr>
        </p:nvSpPr>
        <p:spPr/>
        <p:txBody>
          <a:bodyPr/>
          <a:lstStyle/>
          <a:p>
            <a:r>
              <a:rPr lang="en-US" noProof="0" smtClean="0"/>
              <a:t>ADD A FOOTER</a:t>
            </a:r>
            <a:endParaRPr lang="en-US" noProof="0" dirty="0"/>
          </a:p>
        </p:txBody>
      </p:sp>
      <p:sp>
        <p:nvSpPr>
          <p:cNvPr id="5" name="Slide Number Placeholder 4"/>
          <p:cNvSpPr>
            <a:spLocks noGrp="1"/>
          </p:cNvSpPr>
          <p:nvPr>
            <p:ph type="sldNum" sz="quarter" idx="12"/>
          </p:nvPr>
        </p:nvSpPr>
        <p:spPr/>
        <p:txBody>
          <a:bodyPr/>
          <a:lstStyle/>
          <a:p>
            <a:fld id="{8D581BC7-E183-40DB-AC97-C19EA4EB8894}" type="slidenum">
              <a:rPr lang="en-US" noProof="0" smtClean="0"/>
              <a:pPr/>
              <a:t>9</a:t>
            </a:fld>
            <a:endParaRPr lang="en-US" noProof="0" dirty="0"/>
          </a:p>
        </p:txBody>
      </p:sp>
      <p:pic>
        <p:nvPicPr>
          <p:cNvPr id="2050" name="Picture 2" descr="https://lh3.googleusercontent.com/WADgSrCkdWNDKW7TK1YnqqWrqIzP1Q60hcZot94TfVoSffqy18BuoB6KJ_kLd6LW04WAwjNbn7lmDJH3ef-z4fyCzLKEeMEa3MmrtMdHm6B1J-OmHvv17EqLksOuOTY2lTo0Pc9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237" y="2401909"/>
            <a:ext cx="4876800" cy="33432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5.googleusercontent.com/a3p0OcUPYo45euiA98wwQ2bz8VRN1FqszPUxWQujfqcrGisG27keVpgA8KKOgnMzi2g1-0mexBpHrIsynD1ZZyLpC8bxh_PGbOyRCUSX7lMHJ6LnTWTGexasBXoSM_o-HRrMGI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6259" y="2401909"/>
            <a:ext cx="4693723" cy="33432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36237" y="1378040"/>
            <a:ext cx="4350935" cy="369332"/>
          </a:xfrm>
          <a:prstGeom prst="rect">
            <a:avLst/>
          </a:prstGeom>
          <a:noFill/>
        </p:spPr>
        <p:txBody>
          <a:bodyPr wrap="none" rtlCol="0">
            <a:spAutoFit/>
          </a:bodyPr>
          <a:lstStyle/>
          <a:p>
            <a:r>
              <a:rPr lang="en-US" dirty="0"/>
              <a:t>3.  Table Extraction using Recorder-Capture</a:t>
            </a:r>
            <a:endParaRPr lang="en-IN" dirty="0"/>
          </a:p>
        </p:txBody>
      </p:sp>
      <p:sp>
        <p:nvSpPr>
          <p:cNvPr id="8" name="TextBox 7"/>
          <p:cNvSpPr txBox="1"/>
          <p:nvPr/>
        </p:nvSpPr>
        <p:spPr>
          <a:xfrm>
            <a:off x="7102064" y="1378040"/>
            <a:ext cx="2914772" cy="369332"/>
          </a:xfrm>
          <a:prstGeom prst="rect">
            <a:avLst/>
          </a:prstGeom>
          <a:noFill/>
        </p:spPr>
        <p:txBody>
          <a:bodyPr wrap="none" rtlCol="0">
            <a:spAutoFit/>
          </a:bodyPr>
          <a:lstStyle/>
          <a:p>
            <a:r>
              <a:rPr lang="en-US" dirty="0"/>
              <a:t>4.  Store the table as .csv file</a:t>
            </a:r>
            <a:endParaRPr lang="en-IN" dirty="0"/>
          </a:p>
        </p:txBody>
      </p:sp>
      <p:sp>
        <p:nvSpPr>
          <p:cNvPr id="9" name="Right Arrow 8"/>
          <p:cNvSpPr/>
          <p:nvPr/>
        </p:nvSpPr>
        <p:spPr>
          <a:xfrm>
            <a:off x="5665444" y="3709115"/>
            <a:ext cx="978408" cy="484632"/>
          </a:xfrm>
          <a:prstGeom prst="rightArrow">
            <a:avLst/>
          </a:prstGeom>
          <a:solidFill>
            <a:srgbClr val="FF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Tree>
    <p:extLst>
      <p:ext uri="{BB962C8B-B14F-4D97-AF65-F5344CB8AC3E}">
        <p14:creationId xmlns:p14="http://schemas.microsoft.com/office/powerpoint/2010/main" val="2838438387"/>
      </p:ext>
    </p:extLst>
  </p:cSld>
  <p:clrMapOvr>
    <a:masterClrMapping/>
  </p:clrMapOvr>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56488565_Futuristic pitch deck_AAS_v4" id="{81C854B4-8588-4171-B50E-9B042741D072}" vid="{97BC3161-E59E-4E12-8009-433621174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26A944-A9F4-4295-9B5E-C397EB1318B9}">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01743C61-8CA7-48FF-B2A3-6055DA854CF6}">
  <ds:schemaRefs>
    <ds:schemaRef ds:uri="http://schemas.microsoft.com/sharepoint/v3/contenttype/forms"/>
  </ds:schemaRefs>
</ds:datastoreItem>
</file>

<file path=customXml/itemProps3.xml><?xml version="1.0" encoding="utf-8"?>
<ds:datastoreItem xmlns:ds="http://schemas.openxmlformats.org/officeDocument/2006/customXml" ds:itemID="{472965D8-9C19-4E48-8421-5D6B21FC44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Futuristic pitch deck</Template>
  <TotalTime>0</TotalTime>
  <Words>658</Words>
  <Application>Microsoft Office PowerPoint</Application>
  <PresentationFormat>Widescreen</PresentationFormat>
  <Paragraphs>98</Paragraphs>
  <Slides>14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Arial</vt:lpstr>
      <vt:lpstr>Arial Black</vt:lpstr>
      <vt:lpstr>Calibri</vt:lpstr>
      <vt:lpstr>Courier New</vt:lpstr>
      <vt:lpstr>Gill Sans MT</vt:lpstr>
      <vt:lpstr>Segoe UI</vt:lpstr>
      <vt:lpstr>Segoe UI Light</vt:lpstr>
      <vt:lpstr>Segoe UI Semibold</vt:lpstr>
      <vt:lpstr>Tahoma</vt:lpstr>
      <vt:lpstr>Times New Roman</vt:lpstr>
      <vt:lpstr>Wingdings</vt:lpstr>
      <vt:lpstr>Office Theme</vt:lpstr>
      <vt:lpstr>7376212CT103 &amp; ANUJ B  7376212CT124 &amp; KAVIN KUMAR P 7376212CT141 &amp; PRAGUSHPATHI P  7376212CT150 &amp; SANKAR PRASATH S</vt:lpstr>
      <vt:lpstr>PowerPoint Presentation</vt:lpstr>
      <vt:lpstr>AGENDA</vt:lpstr>
      <vt:lpstr>INTRODUCTION</vt:lpstr>
      <vt:lpstr>PROBLEM</vt:lpstr>
      <vt:lpstr>SOLUTION</vt:lpstr>
      <vt:lpstr>PROCESS</vt:lpstr>
      <vt:lpstr>Proposed Method:</vt:lpstr>
      <vt:lpstr>PowerPoint Presentation</vt:lpstr>
      <vt:lpstr>PowerPoint Presentation</vt:lpstr>
      <vt:lpstr>SCENARIO 1:   Web Scraping About Hiring Companies</vt:lpstr>
      <vt:lpstr>SCENARIO 2: Automation in Education field</vt:lpstr>
      <vt:lpstr>CONCLUSION: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2022-02-09T05:02:22Z</dcterms:created>
  <dcterms:modified xsi:type="dcterms:W3CDTF">2022-03-28T14:05:00Z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