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0" r:id="rId1"/>
    <p:sldMasterId id="2147483671" r:id="rId2"/>
  </p:sldMasterIdLst>
  <p:notesMasterIdLst>
    <p:notesMasterId r:id="rId17"/>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7DD1C25-4929-44F5-9B8C-0DAC142346CF}">
  <a:tblStyle styleId="{C7DD1C25-4929-44F5-9B8C-0DAC142346CF}"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9EFF7"/>
          </a:solidFill>
        </a:fill>
      </a:tcStyle>
    </a:wholeTbl>
    <a:band1H>
      <a:tcTxStyle/>
      <a:tcStyle>
        <a:tcBdr/>
        <a:fill>
          <a:solidFill>
            <a:srgbClr val="D0DEEF"/>
          </a:solidFill>
        </a:fill>
      </a:tcStyle>
    </a:band1H>
    <a:band2H>
      <a:tcTxStyle/>
      <a:tcStyle>
        <a:tcBdr/>
      </a:tcStyle>
    </a:band2H>
    <a:band1V>
      <a:tcTxStyle/>
      <a:tcStyle>
        <a:tcBdr/>
        <a:fill>
          <a:solidFill>
            <a:srgbClr val="D0DEEF"/>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6" d="100"/>
          <a:sy n="76" d="100"/>
        </p:scale>
        <p:origin x="1000" y="5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1207d766394_2_77: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9" name="Google Shape;129;g1207d766394_2_7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1207d766394_2_132: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2" name="Google Shape;202;g1207d766394_2_13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1207d766394_2_138: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8" name="Google Shape;208;g1207d766394_2_13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1207d766394_2_143: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6" name="Google Shape;216;g1207d766394_2_14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1207d766394_2_148: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2" name="Google Shape;222;g1207d766394_2_14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g1207d766394_2_159: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9" name="Google Shape;229;g1207d766394_2_15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1207d766394_2_85: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7" name="Google Shape;137;g1207d766394_2_8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207d766394_2_91: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3" name="Google Shape;143;g1207d766394_2_9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1207d766394_2_97: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9" name="Google Shape;149;g1207d766394_2_9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1207d766394_2_103: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6" name="Google Shape;156;g1207d766394_2_10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1207d766394_2_109: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3" name="Google Shape;163;g1207d766394_2_10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1207d766394_2_121: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0" name="Google Shape;170;g1207d766394_2_1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1207d766394_2_115: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7" name="Google Shape;177;g1207d766394_2_1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1207d766394_2_127: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6" name="Google Shape;196;g1207d766394_2_12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6"/>
        <p:cNvGrpSpPr/>
        <p:nvPr/>
      </p:nvGrpSpPr>
      <p:grpSpPr>
        <a:xfrm>
          <a:off x="0" y="0"/>
          <a:ext cx="0" cy="0"/>
          <a:chOff x="0" y="0"/>
          <a:chExt cx="0" cy="0"/>
        </a:xfrm>
      </p:grpSpPr>
      <p:sp>
        <p:nvSpPr>
          <p:cNvPr id="57" name="Google Shape;57;p14"/>
          <p:cNvSpPr txBox="1">
            <a:spLocks noGrp="1"/>
          </p:cNvSpPr>
          <p:nvPr>
            <p:ph type="ctrTitle"/>
          </p:nvPr>
        </p:nvSpPr>
        <p:spPr>
          <a:xfrm>
            <a:off x="1143000" y="841772"/>
            <a:ext cx="6858000" cy="1790700"/>
          </a:xfrm>
          <a:prstGeom prst="rect">
            <a:avLst/>
          </a:prstGeom>
          <a:noFill/>
          <a:ln>
            <a:noFill/>
          </a:ln>
        </p:spPr>
        <p:txBody>
          <a:bodyPr spcFirstLastPara="1" wrap="square" lIns="68575" tIns="34275" rIns="68575" bIns="34275" anchor="b" anchorCtr="0">
            <a:normAutofit/>
          </a:bodyPr>
          <a:lstStyle>
            <a:lvl1pPr lvl="0" algn="ctr">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58" name="Google Shape;58;p14"/>
          <p:cNvSpPr txBox="1">
            <a:spLocks noGrp="1"/>
          </p:cNvSpPr>
          <p:nvPr>
            <p:ph type="subTitle" idx="1"/>
          </p:nvPr>
        </p:nvSpPr>
        <p:spPr>
          <a:xfrm>
            <a:off x="1143000" y="2701528"/>
            <a:ext cx="6858000" cy="1241821"/>
          </a:xfrm>
          <a:prstGeom prst="rect">
            <a:avLst/>
          </a:prstGeom>
          <a:noFill/>
          <a:ln>
            <a:noFill/>
          </a:ln>
        </p:spPr>
        <p:txBody>
          <a:bodyPr spcFirstLastPara="1" wrap="square" lIns="68575" tIns="34275" rIns="68575" bIns="34275" anchor="t" anchorCtr="0">
            <a:normAutofit/>
          </a:bodyPr>
          <a:lstStyle>
            <a:lvl1pPr lvl="0" algn="ctr">
              <a:lnSpc>
                <a:spcPct val="90000"/>
              </a:lnSpc>
              <a:spcBef>
                <a:spcPts val="800"/>
              </a:spcBef>
              <a:spcAft>
                <a:spcPts val="0"/>
              </a:spcAft>
              <a:buClr>
                <a:schemeClr val="dk1"/>
              </a:buClr>
              <a:buSzPts val="1800"/>
              <a:buNone/>
              <a:defRPr sz="1800"/>
            </a:lvl1pPr>
            <a:lvl2pPr lvl="1" algn="ctr">
              <a:lnSpc>
                <a:spcPct val="90000"/>
              </a:lnSpc>
              <a:spcBef>
                <a:spcPts val="400"/>
              </a:spcBef>
              <a:spcAft>
                <a:spcPts val="0"/>
              </a:spcAft>
              <a:buClr>
                <a:schemeClr val="dk1"/>
              </a:buClr>
              <a:buSzPts val="1500"/>
              <a:buNone/>
              <a:defRPr sz="1500"/>
            </a:lvl2pPr>
            <a:lvl3pPr lvl="2" algn="ctr">
              <a:lnSpc>
                <a:spcPct val="90000"/>
              </a:lnSpc>
              <a:spcBef>
                <a:spcPts val="400"/>
              </a:spcBef>
              <a:spcAft>
                <a:spcPts val="0"/>
              </a:spcAft>
              <a:buClr>
                <a:schemeClr val="dk1"/>
              </a:buClr>
              <a:buSzPts val="1400"/>
              <a:buNone/>
              <a:defRPr sz="1400"/>
            </a:lvl3pPr>
            <a:lvl4pPr lvl="3" algn="ctr">
              <a:lnSpc>
                <a:spcPct val="90000"/>
              </a:lnSpc>
              <a:spcBef>
                <a:spcPts val="400"/>
              </a:spcBef>
              <a:spcAft>
                <a:spcPts val="0"/>
              </a:spcAft>
              <a:buClr>
                <a:schemeClr val="dk1"/>
              </a:buClr>
              <a:buSzPts val="1200"/>
              <a:buNone/>
              <a:defRPr sz="1200"/>
            </a:lvl4pPr>
            <a:lvl5pPr lvl="4" algn="ctr">
              <a:lnSpc>
                <a:spcPct val="90000"/>
              </a:lnSpc>
              <a:spcBef>
                <a:spcPts val="400"/>
              </a:spcBef>
              <a:spcAft>
                <a:spcPts val="0"/>
              </a:spcAft>
              <a:buClr>
                <a:schemeClr val="dk1"/>
              </a:buClr>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a:endParaRPr/>
          </a:p>
        </p:txBody>
      </p:sp>
      <p:sp>
        <p:nvSpPr>
          <p:cNvPr id="59" name="Google Shape;59;p14"/>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60" name="Google Shape;60;p14"/>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61" name="Google Shape;61;p14"/>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pic>
        <p:nvPicPr>
          <p:cNvPr id="62" name="Google Shape;62;p14"/>
          <p:cNvPicPr preferRelativeResize="0"/>
          <p:nvPr/>
        </p:nvPicPr>
        <p:blipFill rotWithShape="1">
          <a:blip r:embed="rId2">
            <a:alphaModFix/>
          </a:blip>
          <a:srcRect/>
          <a:stretch/>
        </p:blipFill>
        <p:spPr>
          <a:xfrm>
            <a:off x="7838648" y="99445"/>
            <a:ext cx="1058449" cy="1022844"/>
          </a:xfrm>
          <a:prstGeom prst="rect">
            <a:avLst/>
          </a:prstGeom>
          <a:noFill/>
          <a:ln>
            <a:noFill/>
          </a:ln>
        </p:spPr>
      </p:pic>
      <p:pic>
        <p:nvPicPr>
          <p:cNvPr id="63" name="Google Shape;63;p14"/>
          <p:cNvPicPr preferRelativeResize="0"/>
          <p:nvPr/>
        </p:nvPicPr>
        <p:blipFill rotWithShape="1">
          <a:blip r:embed="rId3">
            <a:alphaModFix/>
          </a:blip>
          <a:srcRect/>
          <a:stretch/>
        </p:blipFill>
        <p:spPr>
          <a:xfrm>
            <a:off x="152684" y="328982"/>
            <a:ext cx="951931" cy="785507"/>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64"/>
        <p:cNvGrpSpPr/>
        <p:nvPr/>
      </p:nvGrpSpPr>
      <p:grpSpPr>
        <a:xfrm>
          <a:off x="0" y="0"/>
          <a:ext cx="0" cy="0"/>
          <a:chOff x="0" y="0"/>
          <a:chExt cx="0" cy="0"/>
        </a:xfrm>
      </p:grpSpPr>
      <p:sp>
        <p:nvSpPr>
          <p:cNvPr id="65" name="Google Shape;65;p15"/>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66" name="Google Shape;66;p15"/>
          <p:cNvSpPr txBox="1">
            <a:spLocks noGrp="1"/>
          </p:cNvSpPr>
          <p:nvPr>
            <p:ph type="body" idx="1"/>
          </p:nvPr>
        </p:nvSpPr>
        <p:spPr>
          <a:xfrm>
            <a:off x="628650" y="1369219"/>
            <a:ext cx="7886700" cy="3263504"/>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67" name="Google Shape;67;p15"/>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68" name="Google Shape;68;p15"/>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69" name="Google Shape;69;p15"/>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0"/>
        <p:cNvGrpSpPr/>
        <p:nvPr/>
      </p:nvGrpSpPr>
      <p:grpSpPr>
        <a:xfrm>
          <a:off x="0" y="0"/>
          <a:ext cx="0" cy="0"/>
          <a:chOff x="0" y="0"/>
          <a:chExt cx="0" cy="0"/>
        </a:xfrm>
      </p:grpSpPr>
      <p:sp>
        <p:nvSpPr>
          <p:cNvPr id="71" name="Google Shape;71;p16"/>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72" name="Google Shape;72;p16"/>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73" name="Google Shape;73;p16"/>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74" name="Google Shape;74;p16"/>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75"/>
        <p:cNvGrpSpPr/>
        <p:nvPr/>
      </p:nvGrpSpPr>
      <p:grpSpPr>
        <a:xfrm>
          <a:off x="0" y="0"/>
          <a:ext cx="0" cy="0"/>
          <a:chOff x="0" y="0"/>
          <a:chExt cx="0" cy="0"/>
        </a:xfrm>
      </p:grpSpPr>
      <p:sp>
        <p:nvSpPr>
          <p:cNvPr id="76" name="Google Shape;76;p17"/>
          <p:cNvSpPr txBox="1">
            <a:spLocks noGrp="1"/>
          </p:cNvSpPr>
          <p:nvPr>
            <p:ph type="title"/>
          </p:nvPr>
        </p:nvSpPr>
        <p:spPr>
          <a:xfrm>
            <a:off x="623888" y="1282304"/>
            <a:ext cx="7886700" cy="2139553"/>
          </a:xfrm>
          <a:prstGeom prst="rect">
            <a:avLst/>
          </a:prstGeom>
          <a:noFill/>
          <a:ln>
            <a:noFill/>
          </a:ln>
        </p:spPr>
        <p:txBody>
          <a:bodyPr spcFirstLastPara="1" wrap="square" lIns="68575" tIns="34275" rIns="68575" bIns="34275" anchor="b" anchorCtr="0">
            <a:normAutofit/>
          </a:bodyPr>
          <a:lstStyle>
            <a:lvl1pPr lvl="0" algn="l">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77" name="Google Shape;77;p17"/>
          <p:cNvSpPr txBox="1">
            <a:spLocks noGrp="1"/>
          </p:cNvSpPr>
          <p:nvPr>
            <p:ph type="body" idx="1"/>
          </p:nvPr>
        </p:nvSpPr>
        <p:spPr>
          <a:xfrm>
            <a:off x="623888" y="3442097"/>
            <a:ext cx="7886700" cy="1125140"/>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rgbClr val="888888"/>
              </a:buClr>
              <a:buSzPts val="1800"/>
              <a:buNone/>
              <a:defRPr sz="1800">
                <a:solidFill>
                  <a:srgbClr val="888888"/>
                </a:solidFill>
              </a:defRPr>
            </a:lvl1pPr>
            <a:lvl2pPr marL="914400" lvl="1" indent="-228600" algn="l">
              <a:lnSpc>
                <a:spcPct val="90000"/>
              </a:lnSpc>
              <a:spcBef>
                <a:spcPts val="400"/>
              </a:spcBef>
              <a:spcAft>
                <a:spcPts val="0"/>
              </a:spcAft>
              <a:buClr>
                <a:srgbClr val="888888"/>
              </a:buClr>
              <a:buSzPts val="1500"/>
              <a:buNone/>
              <a:defRPr sz="1500">
                <a:solidFill>
                  <a:srgbClr val="888888"/>
                </a:solidFill>
              </a:defRPr>
            </a:lvl2pPr>
            <a:lvl3pPr marL="1371600" lvl="2" indent="-228600" algn="l">
              <a:lnSpc>
                <a:spcPct val="90000"/>
              </a:lnSpc>
              <a:spcBef>
                <a:spcPts val="400"/>
              </a:spcBef>
              <a:spcAft>
                <a:spcPts val="0"/>
              </a:spcAft>
              <a:buClr>
                <a:srgbClr val="888888"/>
              </a:buClr>
              <a:buSzPts val="1400"/>
              <a:buNone/>
              <a:defRPr sz="1400">
                <a:solidFill>
                  <a:srgbClr val="888888"/>
                </a:solidFill>
              </a:defRPr>
            </a:lvl3pPr>
            <a:lvl4pPr marL="1828800" lvl="3" indent="-228600" algn="l">
              <a:lnSpc>
                <a:spcPct val="90000"/>
              </a:lnSpc>
              <a:spcBef>
                <a:spcPts val="400"/>
              </a:spcBef>
              <a:spcAft>
                <a:spcPts val="0"/>
              </a:spcAft>
              <a:buClr>
                <a:srgbClr val="888888"/>
              </a:buClr>
              <a:buSzPts val="1200"/>
              <a:buNone/>
              <a:defRPr sz="1200">
                <a:solidFill>
                  <a:srgbClr val="888888"/>
                </a:solidFill>
              </a:defRPr>
            </a:lvl4pPr>
            <a:lvl5pPr marL="2286000" lvl="4" indent="-228600" algn="l">
              <a:lnSpc>
                <a:spcPct val="90000"/>
              </a:lnSpc>
              <a:spcBef>
                <a:spcPts val="400"/>
              </a:spcBef>
              <a:spcAft>
                <a:spcPts val="0"/>
              </a:spcAft>
              <a:buClr>
                <a:srgbClr val="888888"/>
              </a:buClr>
              <a:buSzPts val="1200"/>
              <a:buNone/>
              <a:defRPr sz="1200">
                <a:solidFill>
                  <a:srgbClr val="888888"/>
                </a:solidFill>
              </a:defRPr>
            </a:lvl5pPr>
            <a:lvl6pPr marL="2743200" lvl="5" indent="-228600" algn="l">
              <a:lnSpc>
                <a:spcPct val="90000"/>
              </a:lnSpc>
              <a:spcBef>
                <a:spcPts val="400"/>
              </a:spcBef>
              <a:spcAft>
                <a:spcPts val="0"/>
              </a:spcAft>
              <a:buClr>
                <a:srgbClr val="888888"/>
              </a:buClr>
              <a:buSzPts val="1200"/>
              <a:buNone/>
              <a:defRPr sz="1200">
                <a:solidFill>
                  <a:srgbClr val="888888"/>
                </a:solidFill>
              </a:defRPr>
            </a:lvl6pPr>
            <a:lvl7pPr marL="3200400" lvl="6" indent="-228600" algn="l">
              <a:lnSpc>
                <a:spcPct val="90000"/>
              </a:lnSpc>
              <a:spcBef>
                <a:spcPts val="400"/>
              </a:spcBef>
              <a:spcAft>
                <a:spcPts val="0"/>
              </a:spcAft>
              <a:buClr>
                <a:srgbClr val="888888"/>
              </a:buClr>
              <a:buSzPts val="1200"/>
              <a:buNone/>
              <a:defRPr sz="1200">
                <a:solidFill>
                  <a:srgbClr val="888888"/>
                </a:solidFill>
              </a:defRPr>
            </a:lvl7pPr>
            <a:lvl8pPr marL="3657600" lvl="7" indent="-228600" algn="l">
              <a:lnSpc>
                <a:spcPct val="90000"/>
              </a:lnSpc>
              <a:spcBef>
                <a:spcPts val="400"/>
              </a:spcBef>
              <a:spcAft>
                <a:spcPts val="0"/>
              </a:spcAft>
              <a:buClr>
                <a:srgbClr val="888888"/>
              </a:buClr>
              <a:buSzPts val="1200"/>
              <a:buNone/>
              <a:defRPr sz="1200">
                <a:solidFill>
                  <a:srgbClr val="888888"/>
                </a:solidFill>
              </a:defRPr>
            </a:lvl8pPr>
            <a:lvl9pPr marL="4114800" lvl="8" indent="-228600" algn="l">
              <a:lnSpc>
                <a:spcPct val="90000"/>
              </a:lnSpc>
              <a:spcBef>
                <a:spcPts val="400"/>
              </a:spcBef>
              <a:spcAft>
                <a:spcPts val="0"/>
              </a:spcAft>
              <a:buClr>
                <a:srgbClr val="888888"/>
              </a:buClr>
              <a:buSzPts val="1200"/>
              <a:buNone/>
              <a:defRPr sz="1200">
                <a:solidFill>
                  <a:srgbClr val="888888"/>
                </a:solidFill>
              </a:defRPr>
            </a:lvl9pPr>
          </a:lstStyle>
          <a:p>
            <a:endParaRPr/>
          </a:p>
        </p:txBody>
      </p:sp>
      <p:sp>
        <p:nvSpPr>
          <p:cNvPr id="78" name="Google Shape;78;p17"/>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79" name="Google Shape;79;p17"/>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80" name="Google Shape;80;p17"/>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81"/>
        <p:cNvGrpSpPr/>
        <p:nvPr/>
      </p:nvGrpSpPr>
      <p:grpSpPr>
        <a:xfrm>
          <a:off x="0" y="0"/>
          <a:ext cx="0" cy="0"/>
          <a:chOff x="0" y="0"/>
          <a:chExt cx="0" cy="0"/>
        </a:xfrm>
      </p:grpSpPr>
      <p:sp>
        <p:nvSpPr>
          <p:cNvPr id="82" name="Google Shape;82;p18"/>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83" name="Google Shape;83;p18"/>
          <p:cNvSpPr txBox="1">
            <a:spLocks noGrp="1"/>
          </p:cNvSpPr>
          <p:nvPr>
            <p:ph type="body" idx="1"/>
          </p:nvPr>
        </p:nvSpPr>
        <p:spPr>
          <a:xfrm>
            <a:off x="628650" y="1369219"/>
            <a:ext cx="3886200" cy="3263504"/>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84" name="Google Shape;84;p18"/>
          <p:cNvSpPr txBox="1">
            <a:spLocks noGrp="1"/>
          </p:cNvSpPr>
          <p:nvPr>
            <p:ph type="body" idx="2"/>
          </p:nvPr>
        </p:nvSpPr>
        <p:spPr>
          <a:xfrm>
            <a:off x="4629150" y="1369219"/>
            <a:ext cx="3886200" cy="3263504"/>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85" name="Google Shape;85;p18"/>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86" name="Google Shape;86;p18"/>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87" name="Google Shape;87;p18"/>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88"/>
        <p:cNvGrpSpPr/>
        <p:nvPr/>
      </p:nvGrpSpPr>
      <p:grpSpPr>
        <a:xfrm>
          <a:off x="0" y="0"/>
          <a:ext cx="0" cy="0"/>
          <a:chOff x="0" y="0"/>
          <a:chExt cx="0" cy="0"/>
        </a:xfrm>
      </p:grpSpPr>
      <p:sp>
        <p:nvSpPr>
          <p:cNvPr id="89" name="Google Shape;89;p19"/>
          <p:cNvSpPr txBox="1">
            <a:spLocks noGrp="1"/>
          </p:cNvSpPr>
          <p:nvPr>
            <p:ph type="title"/>
          </p:nvPr>
        </p:nvSpPr>
        <p:spPr>
          <a:xfrm>
            <a:off x="629841" y="273844"/>
            <a:ext cx="7886700" cy="994172"/>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90" name="Google Shape;90;p19"/>
          <p:cNvSpPr txBox="1">
            <a:spLocks noGrp="1"/>
          </p:cNvSpPr>
          <p:nvPr>
            <p:ph type="body" idx="1"/>
          </p:nvPr>
        </p:nvSpPr>
        <p:spPr>
          <a:xfrm>
            <a:off x="629841" y="1260872"/>
            <a:ext cx="3868340" cy="617934"/>
          </a:xfrm>
          <a:prstGeom prst="rect">
            <a:avLst/>
          </a:prstGeom>
          <a:noFill/>
          <a:ln>
            <a:noFill/>
          </a:ln>
        </p:spPr>
        <p:txBody>
          <a:bodyPr spcFirstLastPara="1" wrap="square" lIns="68575" tIns="34275" rIns="68575" bIns="34275" anchor="b" anchorCtr="0">
            <a:normAutofit/>
          </a:bodyPr>
          <a:lstStyle>
            <a:lvl1pPr marL="457200" lvl="0" indent="-228600" algn="l">
              <a:lnSpc>
                <a:spcPct val="90000"/>
              </a:lnSpc>
              <a:spcBef>
                <a:spcPts val="800"/>
              </a:spcBef>
              <a:spcAft>
                <a:spcPts val="0"/>
              </a:spcAft>
              <a:buClr>
                <a:schemeClr val="dk1"/>
              </a:buClr>
              <a:buSzPts val="1800"/>
              <a:buNone/>
              <a:defRPr sz="1800" b="1"/>
            </a:lvl1pPr>
            <a:lvl2pPr marL="914400" lvl="1" indent="-228600" algn="l">
              <a:lnSpc>
                <a:spcPct val="90000"/>
              </a:lnSpc>
              <a:spcBef>
                <a:spcPts val="400"/>
              </a:spcBef>
              <a:spcAft>
                <a:spcPts val="0"/>
              </a:spcAft>
              <a:buClr>
                <a:schemeClr val="dk1"/>
              </a:buClr>
              <a:buSzPts val="1500"/>
              <a:buNone/>
              <a:defRPr sz="1500" b="1"/>
            </a:lvl2pPr>
            <a:lvl3pPr marL="1371600" lvl="2" indent="-228600" algn="l">
              <a:lnSpc>
                <a:spcPct val="90000"/>
              </a:lnSpc>
              <a:spcBef>
                <a:spcPts val="400"/>
              </a:spcBef>
              <a:spcAft>
                <a:spcPts val="0"/>
              </a:spcAft>
              <a:buClr>
                <a:schemeClr val="dk1"/>
              </a:buClr>
              <a:buSzPts val="1400"/>
              <a:buNone/>
              <a:defRPr sz="1400" b="1"/>
            </a:lvl3pPr>
            <a:lvl4pPr marL="1828800" lvl="3" indent="-228600" algn="l">
              <a:lnSpc>
                <a:spcPct val="90000"/>
              </a:lnSpc>
              <a:spcBef>
                <a:spcPts val="400"/>
              </a:spcBef>
              <a:spcAft>
                <a:spcPts val="0"/>
              </a:spcAft>
              <a:buClr>
                <a:schemeClr val="dk1"/>
              </a:buClr>
              <a:buSzPts val="1200"/>
              <a:buNone/>
              <a:defRPr sz="1200" b="1"/>
            </a:lvl4pPr>
            <a:lvl5pPr marL="2286000" lvl="4" indent="-228600" algn="l">
              <a:lnSpc>
                <a:spcPct val="90000"/>
              </a:lnSpc>
              <a:spcBef>
                <a:spcPts val="400"/>
              </a:spcBef>
              <a:spcAft>
                <a:spcPts val="0"/>
              </a:spcAft>
              <a:buClr>
                <a:schemeClr val="dk1"/>
              </a:buClr>
              <a:buSzPts val="1200"/>
              <a:buNone/>
              <a:defRPr sz="1200" b="1"/>
            </a:lvl5pPr>
            <a:lvl6pPr marL="2743200" lvl="5" indent="-228600" algn="l">
              <a:lnSpc>
                <a:spcPct val="90000"/>
              </a:lnSpc>
              <a:spcBef>
                <a:spcPts val="400"/>
              </a:spcBef>
              <a:spcAft>
                <a:spcPts val="0"/>
              </a:spcAft>
              <a:buClr>
                <a:schemeClr val="dk1"/>
              </a:buClr>
              <a:buSzPts val="1200"/>
              <a:buNone/>
              <a:defRPr sz="1200" b="1"/>
            </a:lvl6pPr>
            <a:lvl7pPr marL="3200400" lvl="6" indent="-228600" algn="l">
              <a:lnSpc>
                <a:spcPct val="90000"/>
              </a:lnSpc>
              <a:spcBef>
                <a:spcPts val="400"/>
              </a:spcBef>
              <a:spcAft>
                <a:spcPts val="0"/>
              </a:spcAft>
              <a:buClr>
                <a:schemeClr val="dk1"/>
              </a:buClr>
              <a:buSzPts val="1200"/>
              <a:buNone/>
              <a:defRPr sz="1200" b="1"/>
            </a:lvl7pPr>
            <a:lvl8pPr marL="3657600" lvl="7" indent="-228600" algn="l">
              <a:lnSpc>
                <a:spcPct val="90000"/>
              </a:lnSpc>
              <a:spcBef>
                <a:spcPts val="400"/>
              </a:spcBef>
              <a:spcAft>
                <a:spcPts val="0"/>
              </a:spcAft>
              <a:buClr>
                <a:schemeClr val="dk1"/>
              </a:buClr>
              <a:buSzPts val="1200"/>
              <a:buNone/>
              <a:defRPr sz="1200" b="1"/>
            </a:lvl8pPr>
            <a:lvl9pPr marL="4114800" lvl="8" indent="-228600" algn="l">
              <a:lnSpc>
                <a:spcPct val="90000"/>
              </a:lnSpc>
              <a:spcBef>
                <a:spcPts val="400"/>
              </a:spcBef>
              <a:spcAft>
                <a:spcPts val="0"/>
              </a:spcAft>
              <a:buClr>
                <a:schemeClr val="dk1"/>
              </a:buClr>
              <a:buSzPts val="1200"/>
              <a:buNone/>
              <a:defRPr sz="1200" b="1"/>
            </a:lvl9pPr>
          </a:lstStyle>
          <a:p>
            <a:endParaRPr/>
          </a:p>
        </p:txBody>
      </p:sp>
      <p:sp>
        <p:nvSpPr>
          <p:cNvPr id="91" name="Google Shape;91;p19"/>
          <p:cNvSpPr txBox="1">
            <a:spLocks noGrp="1"/>
          </p:cNvSpPr>
          <p:nvPr>
            <p:ph type="body" idx="2"/>
          </p:nvPr>
        </p:nvSpPr>
        <p:spPr>
          <a:xfrm>
            <a:off x="629841" y="1878806"/>
            <a:ext cx="3868340" cy="2763441"/>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92" name="Google Shape;92;p19"/>
          <p:cNvSpPr txBox="1">
            <a:spLocks noGrp="1"/>
          </p:cNvSpPr>
          <p:nvPr>
            <p:ph type="body" idx="3"/>
          </p:nvPr>
        </p:nvSpPr>
        <p:spPr>
          <a:xfrm>
            <a:off x="4629150" y="1260872"/>
            <a:ext cx="3887391" cy="617934"/>
          </a:xfrm>
          <a:prstGeom prst="rect">
            <a:avLst/>
          </a:prstGeom>
          <a:noFill/>
          <a:ln>
            <a:noFill/>
          </a:ln>
        </p:spPr>
        <p:txBody>
          <a:bodyPr spcFirstLastPara="1" wrap="square" lIns="68575" tIns="34275" rIns="68575" bIns="34275" anchor="b" anchorCtr="0">
            <a:normAutofit/>
          </a:bodyPr>
          <a:lstStyle>
            <a:lvl1pPr marL="457200" lvl="0" indent="-228600" algn="l">
              <a:lnSpc>
                <a:spcPct val="90000"/>
              </a:lnSpc>
              <a:spcBef>
                <a:spcPts val="800"/>
              </a:spcBef>
              <a:spcAft>
                <a:spcPts val="0"/>
              </a:spcAft>
              <a:buClr>
                <a:schemeClr val="dk1"/>
              </a:buClr>
              <a:buSzPts val="1800"/>
              <a:buNone/>
              <a:defRPr sz="1800" b="1"/>
            </a:lvl1pPr>
            <a:lvl2pPr marL="914400" lvl="1" indent="-228600" algn="l">
              <a:lnSpc>
                <a:spcPct val="90000"/>
              </a:lnSpc>
              <a:spcBef>
                <a:spcPts val="400"/>
              </a:spcBef>
              <a:spcAft>
                <a:spcPts val="0"/>
              </a:spcAft>
              <a:buClr>
                <a:schemeClr val="dk1"/>
              </a:buClr>
              <a:buSzPts val="1500"/>
              <a:buNone/>
              <a:defRPr sz="1500" b="1"/>
            </a:lvl2pPr>
            <a:lvl3pPr marL="1371600" lvl="2" indent="-228600" algn="l">
              <a:lnSpc>
                <a:spcPct val="90000"/>
              </a:lnSpc>
              <a:spcBef>
                <a:spcPts val="400"/>
              </a:spcBef>
              <a:spcAft>
                <a:spcPts val="0"/>
              </a:spcAft>
              <a:buClr>
                <a:schemeClr val="dk1"/>
              </a:buClr>
              <a:buSzPts val="1400"/>
              <a:buNone/>
              <a:defRPr sz="1400" b="1"/>
            </a:lvl3pPr>
            <a:lvl4pPr marL="1828800" lvl="3" indent="-228600" algn="l">
              <a:lnSpc>
                <a:spcPct val="90000"/>
              </a:lnSpc>
              <a:spcBef>
                <a:spcPts val="400"/>
              </a:spcBef>
              <a:spcAft>
                <a:spcPts val="0"/>
              </a:spcAft>
              <a:buClr>
                <a:schemeClr val="dk1"/>
              </a:buClr>
              <a:buSzPts val="1200"/>
              <a:buNone/>
              <a:defRPr sz="1200" b="1"/>
            </a:lvl4pPr>
            <a:lvl5pPr marL="2286000" lvl="4" indent="-228600" algn="l">
              <a:lnSpc>
                <a:spcPct val="90000"/>
              </a:lnSpc>
              <a:spcBef>
                <a:spcPts val="400"/>
              </a:spcBef>
              <a:spcAft>
                <a:spcPts val="0"/>
              </a:spcAft>
              <a:buClr>
                <a:schemeClr val="dk1"/>
              </a:buClr>
              <a:buSzPts val="1200"/>
              <a:buNone/>
              <a:defRPr sz="1200" b="1"/>
            </a:lvl5pPr>
            <a:lvl6pPr marL="2743200" lvl="5" indent="-228600" algn="l">
              <a:lnSpc>
                <a:spcPct val="90000"/>
              </a:lnSpc>
              <a:spcBef>
                <a:spcPts val="400"/>
              </a:spcBef>
              <a:spcAft>
                <a:spcPts val="0"/>
              </a:spcAft>
              <a:buClr>
                <a:schemeClr val="dk1"/>
              </a:buClr>
              <a:buSzPts val="1200"/>
              <a:buNone/>
              <a:defRPr sz="1200" b="1"/>
            </a:lvl6pPr>
            <a:lvl7pPr marL="3200400" lvl="6" indent="-228600" algn="l">
              <a:lnSpc>
                <a:spcPct val="90000"/>
              </a:lnSpc>
              <a:spcBef>
                <a:spcPts val="400"/>
              </a:spcBef>
              <a:spcAft>
                <a:spcPts val="0"/>
              </a:spcAft>
              <a:buClr>
                <a:schemeClr val="dk1"/>
              </a:buClr>
              <a:buSzPts val="1200"/>
              <a:buNone/>
              <a:defRPr sz="1200" b="1"/>
            </a:lvl7pPr>
            <a:lvl8pPr marL="3657600" lvl="7" indent="-228600" algn="l">
              <a:lnSpc>
                <a:spcPct val="90000"/>
              </a:lnSpc>
              <a:spcBef>
                <a:spcPts val="400"/>
              </a:spcBef>
              <a:spcAft>
                <a:spcPts val="0"/>
              </a:spcAft>
              <a:buClr>
                <a:schemeClr val="dk1"/>
              </a:buClr>
              <a:buSzPts val="1200"/>
              <a:buNone/>
              <a:defRPr sz="1200" b="1"/>
            </a:lvl8pPr>
            <a:lvl9pPr marL="4114800" lvl="8" indent="-228600" algn="l">
              <a:lnSpc>
                <a:spcPct val="90000"/>
              </a:lnSpc>
              <a:spcBef>
                <a:spcPts val="400"/>
              </a:spcBef>
              <a:spcAft>
                <a:spcPts val="0"/>
              </a:spcAft>
              <a:buClr>
                <a:schemeClr val="dk1"/>
              </a:buClr>
              <a:buSzPts val="1200"/>
              <a:buNone/>
              <a:defRPr sz="1200" b="1"/>
            </a:lvl9pPr>
          </a:lstStyle>
          <a:p>
            <a:endParaRPr/>
          </a:p>
        </p:txBody>
      </p:sp>
      <p:sp>
        <p:nvSpPr>
          <p:cNvPr id="93" name="Google Shape;93;p19"/>
          <p:cNvSpPr txBox="1">
            <a:spLocks noGrp="1"/>
          </p:cNvSpPr>
          <p:nvPr>
            <p:ph type="body" idx="4"/>
          </p:nvPr>
        </p:nvSpPr>
        <p:spPr>
          <a:xfrm>
            <a:off x="4629150" y="1878806"/>
            <a:ext cx="3887391" cy="2763441"/>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94" name="Google Shape;94;p19"/>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95" name="Google Shape;95;p19"/>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96" name="Google Shape;96;p19"/>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7"/>
        <p:cNvGrpSpPr/>
        <p:nvPr/>
      </p:nvGrpSpPr>
      <p:grpSpPr>
        <a:xfrm>
          <a:off x="0" y="0"/>
          <a:ext cx="0" cy="0"/>
          <a:chOff x="0" y="0"/>
          <a:chExt cx="0" cy="0"/>
        </a:xfrm>
      </p:grpSpPr>
      <p:sp>
        <p:nvSpPr>
          <p:cNvPr id="98" name="Google Shape;98;p20"/>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99" name="Google Shape;99;p20"/>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00" name="Google Shape;100;p20"/>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01"/>
        <p:cNvGrpSpPr/>
        <p:nvPr/>
      </p:nvGrpSpPr>
      <p:grpSpPr>
        <a:xfrm>
          <a:off x="0" y="0"/>
          <a:ext cx="0" cy="0"/>
          <a:chOff x="0" y="0"/>
          <a:chExt cx="0" cy="0"/>
        </a:xfrm>
      </p:grpSpPr>
      <p:sp>
        <p:nvSpPr>
          <p:cNvPr id="102" name="Google Shape;102;p21"/>
          <p:cNvSpPr txBox="1">
            <a:spLocks noGrp="1"/>
          </p:cNvSpPr>
          <p:nvPr>
            <p:ph type="title"/>
          </p:nvPr>
        </p:nvSpPr>
        <p:spPr>
          <a:xfrm>
            <a:off x="629841" y="342900"/>
            <a:ext cx="2949178" cy="1200150"/>
          </a:xfrm>
          <a:prstGeom prst="rect">
            <a:avLst/>
          </a:prstGeom>
          <a:noFill/>
          <a:ln>
            <a:noFill/>
          </a:ln>
        </p:spPr>
        <p:txBody>
          <a:bodyPr spcFirstLastPara="1" wrap="square" lIns="68575" tIns="34275" rIns="68575" bIns="34275" anchor="b" anchorCtr="0">
            <a:norm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03" name="Google Shape;103;p21"/>
          <p:cNvSpPr txBox="1">
            <a:spLocks noGrp="1"/>
          </p:cNvSpPr>
          <p:nvPr>
            <p:ph type="body" idx="1"/>
          </p:nvPr>
        </p:nvSpPr>
        <p:spPr>
          <a:xfrm>
            <a:off x="3887391" y="740569"/>
            <a:ext cx="4629150" cy="3655219"/>
          </a:xfrm>
          <a:prstGeom prst="rect">
            <a:avLst/>
          </a:prstGeom>
          <a:noFill/>
          <a:ln>
            <a:noFill/>
          </a:ln>
        </p:spPr>
        <p:txBody>
          <a:bodyPr spcFirstLastPara="1" wrap="square" lIns="68575" tIns="34275" rIns="68575" bIns="34275" anchor="t" anchorCtr="0">
            <a:normAutofit/>
          </a:bodyPr>
          <a:lstStyle>
            <a:lvl1pPr marL="457200" lvl="0" indent="-381000" algn="l">
              <a:lnSpc>
                <a:spcPct val="90000"/>
              </a:lnSpc>
              <a:spcBef>
                <a:spcPts val="800"/>
              </a:spcBef>
              <a:spcAft>
                <a:spcPts val="0"/>
              </a:spcAft>
              <a:buClr>
                <a:schemeClr val="dk1"/>
              </a:buClr>
              <a:buSzPts val="2400"/>
              <a:buChar char="•"/>
              <a:defRPr sz="2400"/>
            </a:lvl1pPr>
            <a:lvl2pPr marL="914400" lvl="1" indent="-361950" algn="l">
              <a:lnSpc>
                <a:spcPct val="90000"/>
              </a:lnSpc>
              <a:spcBef>
                <a:spcPts val="400"/>
              </a:spcBef>
              <a:spcAft>
                <a:spcPts val="0"/>
              </a:spcAft>
              <a:buClr>
                <a:schemeClr val="dk1"/>
              </a:buClr>
              <a:buSzPts val="2100"/>
              <a:buChar char="•"/>
              <a:defRPr sz="2100"/>
            </a:lvl2pPr>
            <a:lvl3pPr marL="1371600" lvl="2" indent="-342900" algn="l">
              <a:lnSpc>
                <a:spcPct val="90000"/>
              </a:lnSpc>
              <a:spcBef>
                <a:spcPts val="400"/>
              </a:spcBef>
              <a:spcAft>
                <a:spcPts val="0"/>
              </a:spcAft>
              <a:buClr>
                <a:schemeClr val="dk1"/>
              </a:buClr>
              <a:buSzPts val="1800"/>
              <a:buChar char="•"/>
              <a:defRPr sz="1800"/>
            </a:lvl3pPr>
            <a:lvl4pPr marL="1828800" lvl="3" indent="-323850" algn="l">
              <a:lnSpc>
                <a:spcPct val="90000"/>
              </a:lnSpc>
              <a:spcBef>
                <a:spcPts val="400"/>
              </a:spcBef>
              <a:spcAft>
                <a:spcPts val="0"/>
              </a:spcAft>
              <a:buClr>
                <a:schemeClr val="dk1"/>
              </a:buClr>
              <a:buSzPts val="1500"/>
              <a:buChar char="•"/>
              <a:defRPr sz="1500"/>
            </a:lvl4pPr>
            <a:lvl5pPr marL="2286000" lvl="4" indent="-323850" algn="l">
              <a:lnSpc>
                <a:spcPct val="90000"/>
              </a:lnSpc>
              <a:spcBef>
                <a:spcPts val="400"/>
              </a:spcBef>
              <a:spcAft>
                <a:spcPts val="0"/>
              </a:spcAft>
              <a:buClr>
                <a:schemeClr val="dk1"/>
              </a:buClr>
              <a:buSzPts val="1500"/>
              <a:buChar char="•"/>
              <a:defRPr sz="1500"/>
            </a:lvl5pPr>
            <a:lvl6pPr marL="2743200" lvl="5" indent="-323850" algn="l">
              <a:lnSpc>
                <a:spcPct val="90000"/>
              </a:lnSpc>
              <a:spcBef>
                <a:spcPts val="400"/>
              </a:spcBef>
              <a:spcAft>
                <a:spcPts val="0"/>
              </a:spcAft>
              <a:buClr>
                <a:schemeClr val="dk1"/>
              </a:buClr>
              <a:buSzPts val="1500"/>
              <a:buChar char="•"/>
              <a:defRPr sz="1500"/>
            </a:lvl6pPr>
            <a:lvl7pPr marL="3200400" lvl="6" indent="-323850" algn="l">
              <a:lnSpc>
                <a:spcPct val="90000"/>
              </a:lnSpc>
              <a:spcBef>
                <a:spcPts val="400"/>
              </a:spcBef>
              <a:spcAft>
                <a:spcPts val="0"/>
              </a:spcAft>
              <a:buClr>
                <a:schemeClr val="dk1"/>
              </a:buClr>
              <a:buSzPts val="1500"/>
              <a:buChar char="•"/>
              <a:defRPr sz="1500"/>
            </a:lvl7pPr>
            <a:lvl8pPr marL="3657600" lvl="7" indent="-323850" algn="l">
              <a:lnSpc>
                <a:spcPct val="90000"/>
              </a:lnSpc>
              <a:spcBef>
                <a:spcPts val="400"/>
              </a:spcBef>
              <a:spcAft>
                <a:spcPts val="0"/>
              </a:spcAft>
              <a:buClr>
                <a:schemeClr val="dk1"/>
              </a:buClr>
              <a:buSzPts val="1500"/>
              <a:buChar char="•"/>
              <a:defRPr sz="1500"/>
            </a:lvl8pPr>
            <a:lvl9pPr marL="4114800" lvl="8" indent="-323850" algn="l">
              <a:lnSpc>
                <a:spcPct val="90000"/>
              </a:lnSpc>
              <a:spcBef>
                <a:spcPts val="400"/>
              </a:spcBef>
              <a:spcAft>
                <a:spcPts val="0"/>
              </a:spcAft>
              <a:buClr>
                <a:schemeClr val="dk1"/>
              </a:buClr>
              <a:buSzPts val="1500"/>
              <a:buChar char="•"/>
              <a:defRPr sz="1500"/>
            </a:lvl9pPr>
          </a:lstStyle>
          <a:p>
            <a:endParaRPr/>
          </a:p>
        </p:txBody>
      </p:sp>
      <p:sp>
        <p:nvSpPr>
          <p:cNvPr id="104" name="Google Shape;104;p21"/>
          <p:cNvSpPr txBox="1">
            <a:spLocks noGrp="1"/>
          </p:cNvSpPr>
          <p:nvPr>
            <p:ph type="body" idx="2"/>
          </p:nvPr>
        </p:nvSpPr>
        <p:spPr>
          <a:xfrm>
            <a:off x="629841" y="1543050"/>
            <a:ext cx="2949178" cy="2858691"/>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chemeClr val="dk1"/>
              </a:buClr>
              <a:buSzPts val="1200"/>
              <a:buNone/>
              <a:defRPr sz="1200"/>
            </a:lvl1pPr>
            <a:lvl2pPr marL="914400" lvl="1" indent="-228600" algn="l">
              <a:lnSpc>
                <a:spcPct val="90000"/>
              </a:lnSpc>
              <a:spcBef>
                <a:spcPts val="400"/>
              </a:spcBef>
              <a:spcAft>
                <a:spcPts val="0"/>
              </a:spcAft>
              <a:buClr>
                <a:schemeClr val="dk1"/>
              </a:buClr>
              <a:buSzPts val="1100"/>
              <a:buNone/>
              <a:defRPr sz="1100"/>
            </a:lvl2pPr>
            <a:lvl3pPr marL="1371600" lvl="2" indent="-228600" algn="l">
              <a:lnSpc>
                <a:spcPct val="90000"/>
              </a:lnSpc>
              <a:spcBef>
                <a:spcPts val="400"/>
              </a:spcBef>
              <a:spcAft>
                <a:spcPts val="0"/>
              </a:spcAft>
              <a:buClr>
                <a:schemeClr val="dk1"/>
              </a:buClr>
              <a:buSzPts val="900"/>
              <a:buNone/>
              <a:defRPr sz="900"/>
            </a:lvl3pPr>
            <a:lvl4pPr marL="1828800" lvl="3" indent="-228600" algn="l">
              <a:lnSpc>
                <a:spcPct val="90000"/>
              </a:lnSpc>
              <a:spcBef>
                <a:spcPts val="400"/>
              </a:spcBef>
              <a:spcAft>
                <a:spcPts val="0"/>
              </a:spcAft>
              <a:buClr>
                <a:schemeClr val="dk1"/>
              </a:buClr>
              <a:buSzPts val="800"/>
              <a:buNone/>
              <a:defRPr sz="800"/>
            </a:lvl4pPr>
            <a:lvl5pPr marL="2286000" lvl="4" indent="-228600" algn="l">
              <a:lnSpc>
                <a:spcPct val="90000"/>
              </a:lnSpc>
              <a:spcBef>
                <a:spcPts val="400"/>
              </a:spcBef>
              <a:spcAft>
                <a:spcPts val="0"/>
              </a:spcAft>
              <a:buClr>
                <a:schemeClr val="dk1"/>
              </a:buClr>
              <a:buSzPts val="800"/>
              <a:buNone/>
              <a:defRPr sz="800"/>
            </a:lvl5pPr>
            <a:lvl6pPr marL="2743200" lvl="5" indent="-228600" algn="l">
              <a:lnSpc>
                <a:spcPct val="90000"/>
              </a:lnSpc>
              <a:spcBef>
                <a:spcPts val="400"/>
              </a:spcBef>
              <a:spcAft>
                <a:spcPts val="0"/>
              </a:spcAft>
              <a:buClr>
                <a:schemeClr val="dk1"/>
              </a:buClr>
              <a:buSzPts val="800"/>
              <a:buNone/>
              <a:defRPr sz="800"/>
            </a:lvl6pPr>
            <a:lvl7pPr marL="3200400" lvl="6" indent="-228600" algn="l">
              <a:lnSpc>
                <a:spcPct val="90000"/>
              </a:lnSpc>
              <a:spcBef>
                <a:spcPts val="400"/>
              </a:spcBef>
              <a:spcAft>
                <a:spcPts val="0"/>
              </a:spcAft>
              <a:buClr>
                <a:schemeClr val="dk1"/>
              </a:buClr>
              <a:buSzPts val="800"/>
              <a:buNone/>
              <a:defRPr sz="800"/>
            </a:lvl7pPr>
            <a:lvl8pPr marL="3657600" lvl="7" indent="-228600" algn="l">
              <a:lnSpc>
                <a:spcPct val="90000"/>
              </a:lnSpc>
              <a:spcBef>
                <a:spcPts val="400"/>
              </a:spcBef>
              <a:spcAft>
                <a:spcPts val="0"/>
              </a:spcAft>
              <a:buClr>
                <a:schemeClr val="dk1"/>
              </a:buClr>
              <a:buSzPts val="800"/>
              <a:buNone/>
              <a:defRPr sz="800"/>
            </a:lvl8pPr>
            <a:lvl9pPr marL="4114800" lvl="8" indent="-228600" algn="l">
              <a:lnSpc>
                <a:spcPct val="90000"/>
              </a:lnSpc>
              <a:spcBef>
                <a:spcPts val="400"/>
              </a:spcBef>
              <a:spcAft>
                <a:spcPts val="0"/>
              </a:spcAft>
              <a:buClr>
                <a:schemeClr val="dk1"/>
              </a:buClr>
              <a:buSzPts val="800"/>
              <a:buNone/>
              <a:defRPr sz="800"/>
            </a:lvl9pPr>
          </a:lstStyle>
          <a:p>
            <a:endParaRPr/>
          </a:p>
        </p:txBody>
      </p:sp>
      <p:sp>
        <p:nvSpPr>
          <p:cNvPr id="105" name="Google Shape;105;p21"/>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06" name="Google Shape;106;p21"/>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07" name="Google Shape;107;p21"/>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08"/>
        <p:cNvGrpSpPr/>
        <p:nvPr/>
      </p:nvGrpSpPr>
      <p:grpSpPr>
        <a:xfrm>
          <a:off x="0" y="0"/>
          <a:ext cx="0" cy="0"/>
          <a:chOff x="0" y="0"/>
          <a:chExt cx="0" cy="0"/>
        </a:xfrm>
      </p:grpSpPr>
      <p:sp>
        <p:nvSpPr>
          <p:cNvPr id="109" name="Google Shape;109;p22"/>
          <p:cNvSpPr txBox="1">
            <a:spLocks noGrp="1"/>
          </p:cNvSpPr>
          <p:nvPr>
            <p:ph type="title"/>
          </p:nvPr>
        </p:nvSpPr>
        <p:spPr>
          <a:xfrm>
            <a:off x="629841" y="342900"/>
            <a:ext cx="2949178" cy="1200150"/>
          </a:xfrm>
          <a:prstGeom prst="rect">
            <a:avLst/>
          </a:prstGeom>
          <a:noFill/>
          <a:ln>
            <a:noFill/>
          </a:ln>
        </p:spPr>
        <p:txBody>
          <a:bodyPr spcFirstLastPara="1" wrap="square" lIns="68575" tIns="34275" rIns="68575" bIns="34275" anchor="b" anchorCtr="0">
            <a:norm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10" name="Google Shape;110;p22"/>
          <p:cNvSpPr>
            <a:spLocks noGrp="1"/>
          </p:cNvSpPr>
          <p:nvPr>
            <p:ph type="pic" idx="2"/>
          </p:nvPr>
        </p:nvSpPr>
        <p:spPr>
          <a:xfrm>
            <a:off x="3887391" y="740569"/>
            <a:ext cx="4629150" cy="3655219"/>
          </a:xfrm>
          <a:prstGeom prst="rect">
            <a:avLst/>
          </a:prstGeom>
          <a:noFill/>
          <a:ln>
            <a:noFill/>
          </a:ln>
        </p:spPr>
      </p:sp>
      <p:sp>
        <p:nvSpPr>
          <p:cNvPr id="111" name="Google Shape;111;p22"/>
          <p:cNvSpPr txBox="1">
            <a:spLocks noGrp="1"/>
          </p:cNvSpPr>
          <p:nvPr>
            <p:ph type="body" idx="1"/>
          </p:nvPr>
        </p:nvSpPr>
        <p:spPr>
          <a:xfrm>
            <a:off x="629841" y="1543050"/>
            <a:ext cx="2949178" cy="2858691"/>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chemeClr val="dk1"/>
              </a:buClr>
              <a:buSzPts val="1200"/>
              <a:buNone/>
              <a:defRPr sz="1200"/>
            </a:lvl1pPr>
            <a:lvl2pPr marL="914400" lvl="1" indent="-228600" algn="l">
              <a:lnSpc>
                <a:spcPct val="90000"/>
              </a:lnSpc>
              <a:spcBef>
                <a:spcPts val="400"/>
              </a:spcBef>
              <a:spcAft>
                <a:spcPts val="0"/>
              </a:spcAft>
              <a:buClr>
                <a:schemeClr val="dk1"/>
              </a:buClr>
              <a:buSzPts val="1100"/>
              <a:buNone/>
              <a:defRPr sz="1100"/>
            </a:lvl2pPr>
            <a:lvl3pPr marL="1371600" lvl="2" indent="-228600" algn="l">
              <a:lnSpc>
                <a:spcPct val="90000"/>
              </a:lnSpc>
              <a:spcBef>
                <a:spcPts val="400"/>
              </a:spcBef>
              <a:spcAft>
                <a:spcPts val="0"/>
              </a:spcAft>
              <a:buClr>
                <a:schemeClr val="dk1"/>
              </a:buClr>
              <a:buSzPts val="900"/>
              <a:buNone/>
              <a:defRPr sz="900"/>
            </a:lvl3pPr>
            <a:lvl4pPr marL="1828800" lvl="3" indent="-228600" algn="l">
              <a:lnSpc>
                <a:spcPct val="90000"/>
              </a:lnSpc>
              <a:spcBef>
                <a:spcPts val="400"/>
              </a:spcBef>
              <a:spcAft>
                <a:spcPts val="0"/>
              </a:spcAft>
              <a:buClr>
                <a:schemeClr val="dk1"/>
              </a:buClr>
              <a:buSzPts val="800"/>
              <a:buNone/>
              <a:defRPr sz="800"/>
            </a:lvl4pPr>
            <a:lvl5pPr marL="2286000" lvl="4" indent="-228600" algn="l">
              <a:lnSpc>
                <a:spcPct val="90000"/>
              </a:lnSpc>
              <a:spcBef>
                <a:spcPts val="400"/>
              </a:spcBef>
              <a:spcAft>
                <a:spcPts val="0"/>
              </a:spcAft>
              <a:buClr>
                <a:schemeClr val="dk1"/>
              </a:buClr>
              <a:buSzPts val="800"/>
              <a:buNone/>
              <a:defRPr sz="800"/>
            </a:lvl5pPr>
            <a:lvl6pPr marL="2743200" lvl="5" indent="-228600" algn="l">
              <a:lnSpc>
                <a:spcPct val="90000"/>
              </a:lnSpc>
              <a:spcBef>
                <a:spcPts val="400"/>
              </a:spcBef>
              <a:spcAft>
                <a:spcPts val="0"/>
              </a:spcAft>
              <a:buClr>
                <a:schemeClr val="dk1"/>
              </a:buClr>
              <a:buSzPts val="800"/>
              <a:buNone/>
              <a:defRPr sz="800"/>
            </a:lvl6pPr>
            <a:lvl7pPr marL="3200400" lvl="6" indent="-228600" algn="l">
              <a:lnSpc>
                <a:spcPct val="90000"/>
              </a:lnSpc>
              <a:spcBef>
                <a:spcPts val="400"/>
              </a:spcBef>
              <a:spcAft>
                <a:spcPts val="0"/>
              </a:spcAft>
              <a:buClr>
                <a:schemeClr val="dk1"/>
              </a:buClr>
              <a:buSzPts val="800"/>
              <a:buNone/>
              <a:defRPr sz="800"/>
            </a:lvl7pPr>
            <a:lvl8pPr marL="3657600" lvl="7" indent="-228600" algn="l">
              <a:lnSpc>
                <a:spcPct val="90000"/>
              </a:lnSpc>
              <a:spcBef>
                <a:spcPts val="400"/>
              </a:spcBef>
              <a:spcAft>
                <a:spcPts val="0"/>
              </a:spcAft>
              <a:buClr>
                <a:schemeClr val="dk1"/>
              </a:buClr>
              <a:buSzPts val="800"/>
              <a:buNone/>
              <a:defRPr sz="800"/>
            </a:lvl8pPr>
            <a:lvl9pPr marL="4114800" lvl="8" indent="-228600" algn="l">
              <a:lnSpc>
                <a:spcPct val="90000"/>
              </a:lnSpc>
              <a:spcBef>
                <a:spcPts val="400"/>
              </a:spcBef>
              <a:spcAft>
                <a:spcPts val="0"/>
              </a:spcAft>
              <a:buClr>
                <a:schemeClr val="dk1"/>
              </a:buClr>
              <a:buSzPts val="800"/>
              <a:buNone/>
              <a:defRPr sz="800"/>
            </a:lvl9pPr>
          </a:lstStyle>
          <a:p>
            <a:endParaRPr/>
          </a:p>
        </p:txBody>
      </p:sp>
      <p:sp>
        <p:nvSpPr>
          <p:cNvPr id="112" name="Google Shape;112;p22"/>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13" name="Google Shape;113;p22"/>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14" name="Google Shape;114;p22"/>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15"/>
        <p:cNvGrpSpPr/>
        <p:nvPr/>
      </p:nvGrpSpPr>
      <p:grpSpPr>
        <a:xfrm>
          <a:off x="0" y="0"/>
          <a:ext cx="0" cy="0"/>
          <a:chOff x="0" y="0"/>
          <a:chExt cx="0" cy="0"/>
        </a:xfrm>
      </p:grpSpPr>
      <p:sp>
        <p:nvSpPr>
          <p:cNvPr id="116" name="Google Shape;116;p23"/>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17" name="Google Shape;117;p23"/>
          <p:cNvSpPr txBox="1">
            <a:spLocks noGrp="1"/>
          </p:cNvSpPr>
          <p:nvPr>
            <p:ph type="body" idx="1"/>
          </p:nvPr>
        </p:nvSpPr>
        <p:spPr>
          <a:xfrm rot="5400000">
            <a:off x="2940248" y="-942379"/>
            <a:ext cx="3263504" cy="7886700"/>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18" name="Google Shape;118;p23"/>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19" name="Google Shape;119;p23"/>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20" name="Google Shape;120;p23"/>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21"/>
        <p:cNvGrpSpPr/>
        <p:nvPr/>
      </p:nvGrpSpPr>
      <p:grpSpPr>
        <a:xfrm>
          <a:off x="0" y="0"/>
          <a:ext cx="0" cy="0"/>
          <a:chOff x="0" y="0"/>
          <a:chExt cx="0" cy="0"/>
        </a:xfrm>
      </p:grpSpPr>
      <p:sp>
        <p:nvSpPr>
          <p:cNvPr id="122" name="Google Shape;122;p24"/>
          <p:cNvSpPr txBox="1">
            <a:spLocks noGrp="1"/>
          </p:cNvSpPr>
          <p:nvPr>
            <p:ph type="title"/>
          </p:nvPr>
        </p:nvSpPr>
        <p:spPr>
          <a:xfrm rot="5400000">
            <a:off x="5350073" y="1467445"/>
            <a:ext cx="4358879" cy="1971675"/>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23" name="Google Shape;123;p24"/>
          <p:cNvSpPr txBox="1">
            <a:spLocks noGrp="1"/>
          </p:cNvSpPr>
          <p:nvPr>
            <p:ph type="body" idx="1"/>
          </p:nvPr>
        </p:nvSpPr>
        <p:spPr>
          <a:xfrm rot="5400000">
            <a:off x="1349573" y="-447080"/>
            <a:ext cx="4358879" cy="5800725"/>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24" name="Google Shape;124;p24"/>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25" name="Google Shape;125;p24"/>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26" name="Google Shape;126;p24"/>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lvl1pPr marR="0" lvl="0" algn="l" rtl="0">
              <a:lnSpc>
                <a:spcPct val="90000"/>
              </a:lnSpc>
              <a:spcBef>
                <a:spcPts val="0"/>
              </a:spcBef>
              <a:spcAft>
                <a:spcPts val="0"/>
              </a:spcAft>
              <a:buClr>
                <a:schemeClr val="dk1"/>
              </a:buClr>
              <a:buSzPts val="3300"/>
              <a:buFont typeface="Calibri"/>
              <a:buNone/>
              <a:defRPr sz="3300" b="0" i="0" u="none" strike="noStrike" cap="none">
                <a:solidFill>
                  <a:schemeClr val="dk1"/>
                </a:solidFill>
                <a:latin typeface="Calibri"/>
                <a:ea typeface="Calibri"/>
                <a:cs typeface="Calibri"/>
                <a:sym typeface="Calibri"/>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a:endParaRPr/>
          </a:p>
        </p:txBody>
      </p:sp>
      <p:sp>
        <p:nvSpPr>
          <p:cNvPr id="52" name="Google Shape;52;p13"/>
          <p:cNvSpPr txBox="1">
            <a:spLocks noGrp="1"/>
          </p:cNvSpPr>
          <p:nvPr>
            <p:ph type="body" idx="1"/>
          </p:nvPr>
        </p:nvSpPr>
        <p:spPr>
          <a:xfrm>
            <a:off x="628650" y="1369219"/>
            <a:ext cx="7886700" cy="3263504"/>
          </a:xfrm>
          <a:prstGeom prst="rect">
            <a:avLst/>
          </a:prstGeom>
          <a:noFill/>
          <a:ln>
            <a:noFill/>
          </a:ln>
        </p:spPr>
        <p:txBody>
          <a:bodyPr spcFirstLastPara="1" wrap="square" lIns="68575" tIns="34275" rIns="68575" bIns="34275" anchor="t" anchorCtr="0">
            <a:normAutofit/>
          </a:bodyPr>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53" name="Google Shape;53;p13"/>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marR="0" lvl="0" algn="l"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54" name="Google Shape;54;p13"/>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marR="0" lvl="0" algn="ctr"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55" name="Google Shape;55;p13"/>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900" b="0" i="0" u="none" strike="noStrike" cap="none">
                <a:solidFill>
                  <a:srgbClr val="888888"/>
                </a:solidFill>
                <a:latin typeface="Calibri"/>
                <a:ea typeface="Calibri"/>
                <a:cs typeface="Calibri"/>
                <a:sym typeface="Calibri"/>
              </a:defRPr>
            </a:lvl1pPr>
            <a:lvl2pPr marL="0" marR="0" lvl="1" indent="0" algn="r" rtl="0">
              <a:spcBef>
                <a:spcPts val="0"/>
              </a:spcBef>
              <a:buNone/>
              <a:defRPr sz="900" b="0" i="0" u="none" strike="noStrike" cap="none">
                <a:solidFill>
                  <a:srgbClr val="888888"/>
                </a:solidFill>
                <a:latin typeface="Calibri"/>
                <a:ea typeface="Calibri"/>
                <a:cs typeface="Calibri"/>
                <a:sym typeface="Calibri"/>
              </a:defRPr>
            </a:lvl2pPr>
            <a:lvl3pPr marL="0" marR="0" lvl="2" indent="0" algn="r" rtl="0">
              <a:spcBef>
                <a:spcPts val="0"/>
              </a:spcBef>
              <a:buNone/>
              <a:defRPr sz="900" b="0" i="0" u="none" strike="noStrike" cap="none">
                <a:solidFill>
                  <a:srgbClr val="888888"/>
                </a:solidFill>
                <a:latin typeface="Calibri"/>
                <a:ea typeface="Calibri"/>
                <a:cs typeface="Calibri"/>
                <a:sym typeface="Calibri"/>
              </a:defRPr>
            </a:lvl3pPr>
            <a:lvl4pPr marL="0" marR="0" lvl="3" indent="0" algn="r" rtl="0">
              <a:spcBef>
                <a:spcPts val="0"/>
              </a:spcBef>
              <a:buNone/>
              <a:defRPr sz="900" b="0" i="0" u="none" strike="noStrike" cap="none">
                <a:solidFill>
                  <a:srgbClr val="888888"/>
                </a:solidFill>
                <a:latin typeface="Calibri"/>
                <a:ea typeface="Calibri"/>
                <a:cs typeface="Calibri"/>
                <a:sym typeface="Calibri"/>
              </a:defRPr>
            </a:lvl4pPr>
            <a:lvl5pPr marL="0" marR="0" lvl="4" indent="0" algn="r" rtl="0">
              <a:spcBef>
                <a:spcPts val="0"/>
              </a:spcBef>
              <a:buNone/>
              <a:defRPr sz="900" b="0" i="0" u="none" strike="noStrike" cap="none">
                <a:solidFill>
                  <a:srgbClr val="888888"/>
                </a:solidFill>
                <a:latin typeface="Calibri"/>
                <a:ea typeface="Calibri"/>
                <a:cs typeface="Calibri"/>
                <a:sym typeface="Calibri"/>
              </a:defRPr>
            </a:lvl5pPr>
            <a:lvl6pPr marL="0" marR="0" lvl="5" indent="0" algn="r" rtl="0">
              <a:spcBef>
                <a:spcPts val="0"/>
              </a:spcBef>
              <a:buNone/>
              <a:defRPr sz="900" b="0" i="0" u="none" strike="noStrike" cap="none">
                <a:solidFill>
                  <a:srgbClr val="888888"/>
                </a:solidFill>
                <a:latin typeface="Calibri"/>
                <a:ea typeface="Calibri"/>
                <a:cs typeface="Calibri"/>
                <a:sym typeface="Calibri"/>
              </a:defRPr>
            </a:lvl6pPr>
            <a:lvl7pPr marL="0" marR="0" lvl="6" indent="0" algn="r" rtl="0">
              <a:spcBef>
                <a:spcPts val="0"/>
              </a:spcBef>
              <a:buNone/>
              <a:defRPr sz="900" b="0" i="0" u="none" strike="noStrike" cap="none">
                <a:solidFill>
                  <a:srgbClr val="888888"/>
                </a:solidFill>
                <a:latin typeface="Calibri"/>
                <a:ea typeface="Calibri"/>
                <a:cs typeface="Calibri"/>
                <a:sym typeface="Calibri"/>
              </a:defRPr>
            </a:lvl7pPr>
            <a:lvl8pPr marL="0" marR="0" lvl="7" indent="0" algn="r" rtl="0">
              <a:spcBef>
                <a:spcPts val="0"/>
              </a:spcBef>
              <a:buNone/>
              <a:defRPr sz="900" b="0" i="0" u="none" strike="noStrike" cap="none">
                <a:solidFill>
                  <a:srgbClr val="888888"/>
                </a:solidFill>
                <a:latin typeface="Calibri"/>
                <a:ea typeface="Calibri"/>
                <a:cs typeface="Calibri"/>
                <a:sym typeface="Calibri"/>
              </a:defRPr>
            </a:lvl8pPr>
            <a:lvl9pPr marL="0" marR="0" lvl="8" indent="0" algn="r" rtl="0">
              <a:spcBef>
                <a:spcPts val="0"/>
              </a:spcBef>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13.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5"/>
          <p:cNvSpPr txBox="1">
            <a:spLocks noGrp="1"/>
          </p:cNvSpPr>
          <p:nvPr>
            <p:ph type="ctrTitle"/>
          </p:nvPr>
        </p:nvSpPr>
        <p:spPr>
          <a:xfrm>
            <a:off x="1087693" y="1283110"/>
            <a:ext cx="6858000" cy="884788"/>
          </a:xfrm>
          <a:prstGeom prst="rect">
            <a:avLst/>
          </a:prstGeom>
          <a:noFill/>
          <a:ln>
            <a:noFill/>
          </a:ln>
        </p:spPr>
        <p:txBody>
          <a:bodyPr spcFirstLastPara="1" wrap="square" lIns="68575" tIns="34275" rIns="68575" bIns="34275" anchor="b" anchorCtr="0">
            <a:normAutofit/>
          </a:bodyPr>
          <a:lstStyle/>
          <a:p>
            <a:pPr marL="0" lvl="0" indent="0" algn="ctr" rtl="0">
              <a:lnSpc>
                <a:spcPct val="90000"/>
              </a:lnSpc>
              <a:spcBef>
                <a:spcPts val="0"/>
              </a:spcBef>
              <a:spcAft>
                <a:spcPts val="0"/>
              </a:spcAft>
              <a:buClr>
                <a:schemeClr val="dk1"/>
              </a:buClr>
              <a:buSzPts val="4500"/>
              <a:buFont typeface="Times New Roman"/>
              <a:buNone/>
            </a:pPr>
            <a:r>
              <a:rPr lang="en" b="1">
                <a:latin typeface="Times New Roman"/>
                <a:ea typeface="Times New Roman"/>
                <a:cs typeface="Times New Roman"/>
                <a:sym typeface="Times New Roman"/>
              </a:rPr>
              <a:t>IoT Based Smart Bottle </a:t>
            </a:r>
            <a:r>
              <a:rPr lang="en"/>
              <a:t>	</a:t>
            </a:r>
            <a:endParaRPr/>
          </a:p>
        </p:txBody>
      </p:sp>
      <p:sp>
        <p:nvSpPr>
          <p:cNvPr id="132" name="Google Shape;132;p25"/>
          <p:cNvSpPr txBox="1">
            <a:spLocks noGrp="1"/>
          </p:cNvSpPr>
          <p:nvPr>
            <p:ph type="subTitle" idx="1"/>
          </p:nvPr>
        </p:nvSpPr>
        <p:spPr>
          <a:xfrm>
            <a:off x="623775" y="3109100"/>
            <a:ext cx="3549900" cy="1241700"/>
          </a:xfrm>
          <a:prstGeom prst="rect">
            <a:avLst/>
          </a:prstGeom>
          <a:noFill/>
          <a:ln>
            <a:noFill/>
          </a:ln>
        </p:spPr>
        <p:txBody>
          <a:bodyPr spcFirstLastPara="1" wrap="square" lIns="68575" tIns="34275" rIns="68575" bIns="34275" anchor="t" anchorCtr="0">
            <a:normAutofit/>
          </a:bodyPr>
          <a:lstStyle/>
          <a:p>
            <a:pPr marL="0" lvl="0" indent="0" algn="l" rtl="0">
              <a:lnSpc>
                <a:spcPct val="90000"/>
              </a:lnSpc>
              <a:spcBef>
                <a:spcPts val="0"/>
              </a:spcBef>
              <a:spcAft>
                <a:spcPts val="0"/>
              </a:spcAft>
              <a:buClr>
                <a:schemeClr val="dk1"/>
              </a:buClr>
              <a:buSzPts val="1800"/>
              <a:buNone/>
            </a:pPr>
            <a:r>
              <a:rPr lang="en">
                <a:latin typeface="Times New Roman"/>
                <a:ea typeface="Times New Roman"/>
                <a:cs typeface="Times New Roman"/>
                <a:sym typeface="Times New Roman"/>
              </a:rPr>
              <a:t>Priya Dharshini R - 201BM127</a:t>
            </a:r>
            <a:endParaRPr>
              <a:latin typeface="Times New Roman"/>
              <a:ea typeface="Times New Roman"/>
              <a:cs typeface="Times New Roman"/>
              <a:sym typeface="Times New Roman"/>
            </a:endParaRPr>
          </a:p>
          <a:p>
            <a:pPr marL="0" lvl="0" indent="0" algn="l" rtl="0">
              <a:lnSpc>
                <a:spcPct val="90000"/>
              </a:lnSpc>
              <a:spcBef>
                <a:spcPts val="800"/>
              </a:spcBef>
              <a:spcAft>
                <a:spcPts val="0"/>
              </a:spcAft>
              <a:buClr>
                <a:schemeClr val="dk1"/>
              </a:buClr>
              <a:buSzPts val="1800"/>
              <a:buNone/>
            </a:pPr>
            <a:r>
              <a:rPr lang="en">
                <a:latin typeface="Times New Roman"/>
                <a:ea typeface="Times New Roman"/>
                <a:cs typeface="Times New Roman"/>
                <a:sym typeface="Times New Roman"/>
              </a:rPr>
              <a:t>Kamalesh J – 201EC171</a:t>
            </a:r>
            <a:endParaRPr>
              <a:latin typeface="Times New Roman"/>
              <a:ea typeface="Times New Roman"/>
              <a:cs typeface="Times New Roman"/>
              <a:sym typeface="Times New Roman"/>
            </a:endParaRPr>
          </a:p>
          <a:p>
            <a:pPr marL="0" lvl="0" indent="0" algn="l" rtl="0">
              <a:lnSpc>
                <a:spcPct val="90000"/>
              </a:lnSpc>
              <a:spcBef>
                <a:spcPts val="800"/>
              </a:spcBef>
              <a:spcAft>
                <a:spcPts val="0"/>
              </a:spcAft>
              <a:buClr>
                <a:schemeClr val="dk1"/>
              </a:buClr>
              <a:buSzPts val="1800"/>
              <a:buNone/>
            </a:pPr>
            <a:r>
              <a:rPr lang="en">
                <a:latin typeface="Times New Roman"/>
                <a:ea typeface="Times New Roman"/>
                <a:cs typeface="Times New Roman"/>
                <a:sym typeface="Times New Roman"/>
              </a:rPr>
              <a:t>Kanishma G - 201EC174</a:t>
            </a:r>
            <a:endParaRPr>
              <a:latin typeface="Times New Roman"/>
              <a:ea typeface="Times New Roman"/>
              <a:cs typeface="Times New Roman"/>
              <a:sym typeface="Times New Roman"/>
            </a:endParaRPr>
          </a:p>
        </p:txBody>
      </p:sp>
      <p:sp>
        <p:nvSpPr>
          <p:cNvPr id="133" name="Google Shape;133;p25"/>
          <p:cNvSpPr txBox="1"/>
          <p:nvPr/>
        </p:nvSpPr>
        <p:spPr>
          <a:xfrm>
            <a:off x="5917790" y="2894912"/>
            <a:ext cx="2909100" cy="18291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 sz="1800" i="0" u="none" strike="noStrike" cap="none">
                <a:solidFill>
                  <a:schemeClr val="dk1"/>
                </a:solidFill>
                <a:latin typeface="Times New Roman"/>
                <a:ea typeface="Times New Roman"/>
                <a:cs typeface="Times New Roman"/>
                <a:sym typeface="Times New Roman"/>
              </a:rPr>
              <a:t>Under guidance of </a:t>
            </a:r>
            <a:endParaRPr sz="1100">
              <a:latin typeface="Times New Roman"/>
              <a:ea typeface="Times New Roman"/>
              <a:cs typeface="Times New Roman"/>
              <a:sym typeface="Times New Roman"/>
            </a:endParaRPr>
          </a:p>
          <a:p>
            <a:pPr marL="0" lvl="0" indent="0" algn="l" rtl="0">
              <a:lnSpc>
                <a:spcPct val="100000"/>
              </a:lnSpc>
              <a:spcBef>
                <a:spcPts val="0"/>
              </a:spcBef>
              <a:spcAft>
                <a:spcPts val="0"/>
              </a:spcAft>
              <a:buSzPts val="1100"/>
              <a:buNone/>
            </a:pPr>
            <a:r>
              <a:rPr lang="en" sz="1500" b="1">
                <a:solidFill>
                  <a:srgbClr val="48246E"/>
                </a:solidFill>
                <a:latin typeface="Times New Roman"/>
                <a:ea typeface="Times New Roman"/>
                <a:cs typeface="Times New Roman"/>
                <a:sym typeface="Times New Roman"/>
              </a:rPr>
              <a:t>Dr Goldvin Sugirtha Dhas B,</a:t>
            </a:r>
            <a:endParaRPr sz="1100">
              <a:latin typeface="Times New Roman"/>
              <a:ea typeface="Times New Roman"/>
              <a:cs typeface="Times New Roman"/>
              <a:sym typeface="Times New Roman"/>
            </a:endParaRPr>
          </a:p>
          <a:p>
            <a:pPr marL="0" lvl="0" indent="0" algn="l" rtl="0">
              <a:lnSpc>
                <a:spcPct val="100000"/>
              </a:lnSpc>
              <a:spcBef>
                <a:spcPts val="800"/>
              </a:spcBef>
              <a:spcAft>
                <a:spcPts val="0"/>
              </a:spcAft>
              <a:buSzPts val="1100"/>
              <a:buNone/>
            </a:pPr>
            <a:r>
              <a:rPr lang="en" sz="1800">
                <a:solidFill>
                  <a:schemeClr val="dk1"/>
                </a:solidFill>
                <a:latin typeface="Times New Roman"/>
                <a:ea typeface="Times New Roman"/>
                <a:cs typeface="Times New Roman"/>
                <a:sym typeface="Times New Roman"/>
              </a:rPr>
              <a:t>Assistant Professor(EEE),</a:t>
            </a:r>
            <a:endParaRPr sz="1100">
              <a:latin typeface="Times New Roman"/>
              <a:ea typeface="Times New Roman"/>
              <a:cs typeface="Times New Roman"/>
              <a:sym typeface="Times New Roman"/>
            </a:endParaRPr>
          </a:p>
          <a:p>
            <a:pPr marL="0" marR="0" lvl="0" indent="0" algn="l" rtl="0">
              <a:lnSpc>
                <a:spcPct val="100000"/>
              </a:lnSpc>
              <a:spcBef>
                <a:spcPts val="800"/>
              </a:spcBef>
              <a:spcAft>
                <a:spcPts val="0"/>
              </a:spcAft>
              <a:buNone/>
            </a:pPr>
            <a:r>
              <a:rPr lang="en" sz="1800">
                <a:solidFill>
                  <a:schemeClr val="dk1"/>
                </a:solidFill>
                <a:latin typeface="Times New Roman"/>
                <a:ea typeface="Times New Roman"/>
                <a:cs typeface="Times New Roman"/>
                <a:sym typeface="Times New Roman"/>
              </a:rPr>
              <a:t>BIT, </a:t>
            </a:r>
            <a:endParaRPr sz="1100">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r>
              <a:rPr lang="en" sz="1800">
                <a:solidFill>
                  <a:schemeClr val="dk1"/>
                </a:solidFill>
                <a:latin typeface="Times New Roman"/>
                <a:ea typeface="Times New Roman"/>
                <a:cs typeface="Times New Roman"/>
                <a:sym typeface="Times New Roman"/>
              </a:rPr>
              <a:t>Sathy. </a:t>
            </a:r>
            <a:endParaRPr sz="1100">
              <a:latin typeface="Times New Roman"/>
              <a:ea typeface="Times New Roman"/>
              <a:cs typeface="Times New Roman"/>
              <a:sym typeface="Times New Roman"/>
            </a:endParaRPr>
          </a:p>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34" name="Google Shape;134;p25"/>
          <p:cNvSpPr/>
          <p:nvPr/>
        </p:nvSpPr>
        <p:spPr>
          <a:xfrm>
            <a:off x="7824355" y="187037"/>
            <a:ext cx="1153390" cy="924791"/>
          </a:xfrm>
          <a:prstGeom prst="rect">
            <a:avLst/>
          </a:prstGeom>
          <a:solidFill>
            <a:schemeClr val="lt1"/>
          </a:solidFill>
          <a:ln w="12700" cap="flat" cmpd="sng">
            <a:solidFill>
              <a:schemeClr val="lt1"/>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34"/>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dk1"/>
              </a:buClr>
              <a:buSzPts val="2700"/>
              <a:buFont typeface="Calibri"/>
              <a:buNone/>
            </a:pPr>
            <a:r>
              <a:rPr lang="en" sz="2600" b="1">
                <a:latin typeface="Times New Roman"/>
                <a:ea typeface="Times New Roman"/>
                <a:cs typeface="Times New Roman"/>
                <a:sym typeface="Times New Roman"/>
              </a:rPr>
              <a:t>Technology stack:</a:t>
            </a:r>
            <a:endParaRPr sz="2600" b="1">
              <a:latin typeface="Times New Roman"/>
              <a:ea typeface="Times New Roman"/>
              <a:cs typeface="Times New Roman"/>
              <a:sym typeface="Times New Roman"/>
            </a:endParaRPr>
          </a:p>
        </p:txBody>
      </p:sp>
      <p:pic>
        <p:nvPicPr>
          <p:cNvPr id="205" name="Google Shape;205;p34"/>
          <p:cNvPicPr preferRelativeResize="0"/>
          <p:nvPr/>
        </p:nvPicPr>
        <p:blipFill rotWithShape="1">
          <a:blip r:embed="rId3">
            <a:alphaModFix/>
          </a:blip>
          <a:srcRect l="29834" t="31025" r="30418" b="11562"/>
          <a:stretch/>
        </p:blipFill>
        <p:spPr>
          <a:xfrm>
            <a:off x="2236475" y="981949"/>
            <a:ext cx="5063174" cy="411377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35"/>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dk1"/>
              </a:buClr>
              <a:buSzPts val="3300"/>
              <a:buFont typeface="Calibri"/>
              <a:buNone/>
            </a:pPr>
            <a:r>
              <a:rPr lang="en" sz="2600" b="1">
                <a:latin typeface="Times New Roman"/>
                <a:ea typeface="Times New Roman"/>
                <a:cs typeface="Times New Roman"/>
                <a:sym typeface="Times New Roman"/>
              </a:rPr>
              <a:t>Prototype &amp; Sample Output</a:t>
            </a:r>
            <a:endParaRPr sz="2600" b="1">
              <a:latin typeface="Times New Roman"/>
              <a:ea typeface="Times New Roman"/>
              <a:cs typeface="Times New Roman"/>
              <a:sym typeface="Times New Roman"/>
            </a:endParaRPr>
          </a:p>
        </p:txBody>
      </p:sp>
      <p:pic>
        <p:nvPicPr>
          <p:cNvPr id="212" name="Google Shape;212;p35"/>
          <p:cNvPicPr preferRelativeResize="0"/>
          <p:nvPr/>
        </p:nvPicPr>
        <p:blipFill>
          <a:blip r:embed="rId3">
            <a:alphaModFix/>
          </a:blip>
          <a:stretch>
            <a:fillRect/>
          </a:stretch>
        </p:blipFill>
        <p:spPr>
          <a:xfrm>
            <a:off x="851275" y="1853388"/>
            <a:ext cx="3962400" cy="1971675"/>
          </a:xfrm>
          <a:prstGeom prst="rect">
            <a:avLst/>
          </a:prstGeom>
          <a:noFill/>
          <a:ln>
            <a:noFill/>
          </a:ln>
        </p:spPr>
      </p:pic>
      <p:pic>
        <p:nvPicPr>
          <p:cNvPr id="213" name="Google Shape;213;p35"/>
          <p:cNvPicPr preferRelativeResize="0"/>
          <p:nvPr/>
        </p:nvPicPr>
        <p:blipFill>
          <a:blip r:embed="rId4">
            <a:alphaModFix/>
          </a:blip>
          <a:stretch>
            <a:fillRect/>
          </a:stretch>
        </p:blipFill>
        <p:spPr>
          <a:xfrm>
            <a:off x="5653163" y="1482463"/>
            <a:ext cx="2486025" cy="29622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36"/>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dk1"/>
              </a:buClr>
              <a:buSzPts val="3300"/>
              <a:buFont typeface="Calibri"/>
              <a:buNone/>
            </a:pPr>
            <a:r>
              <a:rPr lang="en" sz="2600" b="1">
                <a:latin typeface="Times New Roman"/>
                <a:ea typeface="Times New Roman"/>
                <a:cs typeface="Times New Roman"/>
                <a:sym typeface="Times New Roman"/>
              </a:rPr>
              <a:t>Analysis of Results &amp; Discussions </a:t>
            </a:r>
            <a:endParaRPr sz="2600" b="1">
              <a:latin typeface="Times New Roman"/>
              <a:ea typeface="Times New Roman"/>
              <a:cs typeface="Times New Roman"/>
              <a:sym typeface="Times New Roman"/>
            </a:endParaRPr>
          </a:p>
        </p:txBody>
      </p:sp>
      <p:sp>
        <p:nvSpPr>
          <p:cNvPr id="219" name="Google Shape;219;p36"/>
          <p:cNvSpPr txBox="1">
            <a:spLocks noGrp="1"/>
          </p:cNvSpPr>
          <p:nvPr>
            <p:ph type="body" idx="1"/>
          </p:nvPr>
        </p:nvSpPr>
        <p:spPr>
          <a:xfrm>
            <a:off x="628650" y="1369219"/>
            <a:ext cx="7886700" cy="3263504"/>
          </a:xfrm>
          <a:prstGeom prst="rect">
            <a:avLst/>
          </a:prstGeom>
          <a:noFill/>
          <a:ln>
            <a:noFill/>
          </a:ln>
        </p:spPr>
        <p:txBody>
          <a:bodyPr spcFirstLastPara="1" wrap="square" lIns="68575" tIns="34275" rIns="68575" bIns="34275" anchor="t" anchorCtr="0">
            <a:normAutofit/>
          </a:bodyPr>
          <a:lstStyle/>
          <a:p>
            <a:pPr marL="0" lvl="0" indent="457200" algn="just" rtl="0">
              <a:lnSpc>
                <a:spcPct val="90000"/>
              </a:lnSpc>
              <a:spcBef>
                <a:spcPts val="800"/>
              </a:spcBef>
              <a:spcAft>
                <a:spcPts val="0"/>
              </a:spcAft>
              <a:buClr>
                <a:srgbClr val="FF0000"/>
              </a:buClr>
              <a:buSzPts val="2100"/>
              <a:buNone/>
            </a:pPr>
            <a:r>
              <a:rPr lang="en">
                <a:latin typeface="Times New Roman"/>
                <a:ea typeface="Times New Roman"/>
                <a:cs typeface="Times New Roman"/>
                <a:sym typeface="Times New Roman"/>
              </a:rPr>
              <a:t>In this paper we are developing efficient and high performance automatic saline level monitoring system. By using this system, we are able to make all processes automated which reduces waiting time for doctors ,staff and nurse. This system will help nurse and staff to improve their work speed and performance all information will be digitized .</a:t>
            </a:r>
            <a:endParaRPr>
              <a:latin typeface="Times New Roman"/>
              <a:ea typeface="Times New Roman"/>
              <a:cs typeface="Times New Roman"/>
              <a:sym typeface="Times New Roman"/>
            </a:endParaRPr>
          </a:p>
          <a:p>
            <a:pPr marL="177800" lvl="0" indent="-38100" algn="l" rtl="0">
              <a:lnSpc>
                <a:spcPct val="90000"/>
              </a:lnSpc>
              <a:spcBef>
                <a:spcPts val="800"/>
              </a:spcBef>
              <a:spcAft>
                <a:spcPts val="0"/>
              </a:spcAft>
              <a:buClr>
                <a:schemeClr val="dk1"/>
              </a:buClr>
              <a:buSzPts val="2100"/>
              <a:buNone/>
            </a:pP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37"/>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dk1"/>
              </a:buClr>
              <a:buSzPts val="3300"/>
              <a:buFont typeface="Calibri"/>
              <a:buNone/>
            </a:pPr>
            <a:r>
              <a:rPr lang="en" sz="2600" b="1">
                <a:latin typeface="Times New Roman"/>
                <a:ea typeface="Times New Roman"/>
                <a:cs typeface="Times New Roman"/>
                <a:sym typeface="Times New Roman"/>
              </a:rPr>
              <a:t>Cost Benefit Analysis  (List of Components / Service Used)</a:t>
            </a:r>
            <a:endParaRPr sz="2600" b="1">
              <a:latin typeface="Times New Roman"/>
              <a:ea typeface="Times New Roman"/>
              <a:cs typeface="Times New Roman"/>
              <a:sym typeface="Times New Roman"/>
            </a:endParaRPr>
          </a:p>
        </p:txBody>
      </p:sp>
      <p:sp>
        <p:nvSpPr>
          <p:cNvPr id="225" name="Google Shape;225;p37"/>
          <p:cNvSpPr txBox="1">
            <a:spLocks noGrp="1"/>
          </p:cNvSpPr>
          <p:nvPr>
            <p:ph type="body" idx="1"/>
          </p:nvPr>
        </p:nvSpPr>
        <p:spPr>
          <a:xfrm>
            <a:off x="628650" y="1369219"/>
            <a:ext cx="7886700" cy="3263504"/>
          </a:xfrm>
          <a:prstGeom prst="rect">
            <a:avLst/>
          </a:prstGeom>
          <a:noFill/>
          <a:ln>
            <a:noFill/>
          </a:ln>
        </p:spPr>
        <p:txBody>
          <a:bodyPr spcFirstLastPara="1" wrap="square" lIns="68575" tIns="34275" rIns="68575" bIns="34275" anchor="t" anchorCtr="0">
            <a:normAutofit/>
          </a:bodyPr>
          <a:lstStyle/>
          <a:p>
            <a:pPr marL="0" lvl="0" indent="0" algn="l" rtl="0">
              <a:lnSpc>
                <a:spcPct val="90000"/>
              </a:lnSpc>
              <a:spcBef>
                <a:spcPts val="0"/>
              </a:spcBef>
              <a:spcAft>
                <a:spcPts val="0"/>
              </a:spcAft>
              <a:buClr>
                <a:srgbClr val="FF0000"/>
              </a:buClr>
              <a:buSzPts val="2100"/>
              <a:buNone/>
            </a:pPr>
            <a:endParaRPr/>
          </a:p>
        </p:txBody>
      </p:sp>
      <p:graphicFrame>
        <p:nvGraphicFramePr>
          <p:cNvPr id="226" name="Google Shape;226;p37"/>
          <p:cNvGraphicFramePr/>
          <p:nvPr/>
        </p:nvGraphicFramePr>
        <p:xfrm>
          <a:off x="628644" y="1465310"/>
          <a:ext cx="7637575" cy="3217800"/>
        </p:xfrm>
        <a:graphic>
          <a:graphicData uri="http://schemas.openxmlformats.org/drawingml/2006/table">
            <a:tbl>
              <a:tblPr firstRow="1" bandRow="1">
                <a:noFill/>
                <a:tableStyleId>{C7DD1C25-4929-44F5-9B8C-0DAC142346CF}</a:tableStyleId>
              </a:tblPr>
              <a:tblGrid>
                <a:gridCol w="556425">
                  <a:extLst>
                    <a:ext uri="{9D8B030D-6E8A-4147-A177-3AD203B41FA5}">
                      <a16:colId xmlns:a16="http://schemas.microsoft.com/office/drawing/2014/main" val="20000"/>
                    </a:ext>
                  </a:extLst>
                </a:gridCol>
                <a:gridCol w="2752150">
                  <a:extLst>
                    <a:ext uri="{9D8B030D-6E8A-4147-A177-3AD203B41FA5}">
                      <a16:colId xmlns:a16="http://schemas.microsoft.com/office/drawing/2014/main" val="20001"/>
                    </a:ext>
                  </a:extLst>
                </a:gridCol>
                <a:gridCol w="2197350">
                  <a:extLst>
                    <a:ext uri="{9D8B030D-6E8A-4147-A177-3AD203B41FA5}">
                      <a16:colId xmlns:a16="http://schemas.microsoft.com/office/drawing/2014/main" val="20002"/>
                    </a:ext>
                  </a:extLst>
                </a:gridCol>
                <a:gridCol w="1065825">
                  <a:extLst>
                    <a:ext uri="{9D8B030D-6E8A-4147-A177-3AD203B41FA5}">
                      <a16:colId xmlns:a16="http://schemas.microsoft.com/office/drawing/2014/main" val="20003"/>
                    </a:ext>
                  </a:extLst>
                </a:gridCol>
                <a:gridCol w="1065825">
                  <a:extLst>
                    <a:ext uri="{9D8B030D-6E8A-4147-A177-3AD203B41FA5}">
                      <a16:colId xmlns:a16="http://schemas.microsoft.com/office/drawing/2014/main" val="20004"/>
                    </a:ext>
                  </a:extLst>
                </a:gridCol>
              </a:tblGrid>
              <a:tr h="764600">
                <a:tc>
                  <a:txBody>
                    <a:bodyPr/>
                    <a:lstStyle/>
                    <a:p>
                      <a:pPr marL="0" marR="0" lvl="0" indent="0" algn="just" rtl="0">
                        <a:spcBef>
                          <a:spcPts val="0"/>
                        </a:spcBef>
                        <a:spcAft>
                          <a:spcPts val="0"/>
                        </a:spcAft>
                        <a:buNone/>
                      </a:pPr>
                      <a:r>
                        <a:rPr lang="en" sz="1400" u="none" strike="noStrike" cap="none">
                          <a:latin typeface="Times New Roman"/>
                          <a:ea typeface="Times New Roman"/>
                          <a:cs typeface="Times New Roman"/>
                          <a:sym typeface="Times New Roman"/>
                        </a:rPr>
                        <a:t>S.No</a:t>
                      </a:r>
                      <a:endParaRPr sz="1400">
                        <a:latin typeface="Times New Roman"/>
                        <a:ea typeface="Times New Roman"/>
                        <a:cs typeface="Times New Roman"/>
                        <a:sym typeface="Times New Roman"/>
                      </a:endParaRPr>
                    </a:p>
                  </a:txBody>
                  <a:tcPr marL="68600" marR="68600" marT="34300" marB="34300"/>
                </a:tc>
                <a:tc>
                  <a:txBody>
                    <a:bodyPr/>
                    <a:lstStyle/>
                    <a:p>
                      <a:pPr marL="0" marR="0" lvl="0" indent="0" algn="just" rtl="0">
                        <a:spcBef>
                          <a:spcPts val="0"/>
                        </a:spcBef>
                        <a:spcAft>
                          <a:spcPts val="0"/>
                        </a:spcAft>
                        <a:buNone/>
                      </a:pPr>
                      <a:r>
                        <a:rPr lang="en" sz="1400">
                          <a:latin typeface="Times New Roman"/>
                          <a:ea typeface="Times New Roman"/>
                          <a:cs typeface="Times New Roman"/>
                          <a:sym typeface="Times New Roman"/>
                        </a:rPr>
                        <a:t>Component Name</a:t>
                      </a:r>
                      <a:endParaRPr sz="1100">
                        <a:latin typeface="Times New Roman"/>
                        <a:ea typeface="Times New Roman"/>
                        <a:cs typeface="Times New Roman"/>
                        <a:sym typeface="Times New Roman"/>
                      </a:endParaRPr>
                    </a:p>
                  </a:txBody>
                  <a:tcPr marL="68600" marR="68600" marT="34300" marB="34300"/>
                </a:tc>
                <a:tc>
                  <a:txBody>
                    <a:bodyPr/>
                    <a:lstStyle/>
                    <a:p>
                      <a:pPr marL="0" marR="0" lvl="0" indent="0" algn="just" rtl="0">
                        <a:spcBef>
                          <a:spcPts val="0"/>
                        </a:spcBef>
                        <a:spcAft>
                          <a:spcPts val="0"/>
                        </a:spcAft>
                        <a:buNone/>
                      </a:pPr>
                      <a:r>
                        <a:rPr lang="en" sz="1400">
                          <a:latin typeface="Times New Roman"/>
                          <a:ea typeface="Times New Roman"/>
                          <a:cs typeface="Times New Roman"/>
                          <a:sym typeface="Times New Roman"/>
                        </a:rPr>
                        <a:t>Specification (IC number or Range or Value)</a:t>
                      </a:r>
                      <a:endParaRPr sz="1400">
                        <a:latin typeface="Times New Roman"/>
                        <a:ea typeface="Times New Roman"/>
                        <a:cs typeface="Times New Roman"/>
                        <a:sym typeface="Times New Roman"/>
                      </a:endParaRPr>
                    </a:p>
                  </a:txBody>
                  <a:tcPr marL="68600" marR="68600" marT="34300" marB="34300"/>
                </a:tc>
                <a:tc>
                  <a:txBody>
                    <a:bodyPr/>
                    <a:lstStyle/>
                    <a:p>
                      <a:pPr marL="0" marR="0" lvl="0" indent="0" algn="just" rtl="0">
                        <a:spcBef>
                          <a:spcPts val="0"/>
                        </a:spcBef>
                        <a:spcAft>
                          <a:spcPts val="0"/>
                        </a:spcAft>
                        <a:buNone/>
                      </a:pPr>
                      <a:r>
                        <a:rPr lang="en" sz="1400">
                          <a:latin typeface="Times New Roman"/>
                          <a:ea typeface="Times New Roman"/>
                          <a:cs typeface="Times New Roman"/>
                          <a:sym typeface="Times New Roman"/>
                        </a:rPr>
                        <a:t>Unit Cost(</a:t>
                      </a:r>
                      <a:r>
                        <a:rPr lang="en">
                          <a:latin typeface="Times New Roman"/>
                          <a:ea typeface="Times New Roman"/>
                          <a:cs typeface="Times New Roman"/>
                          <a:sym typeface="Times New Roman"/>
                        </a:rPr>
                        <a:t>Rs)</a:t>
                      </a:r>
                      <a:endParaRPr sz="1100">
                        <a:latin typeface="Times New Roman"/>
                        <a:ea typeface="Times New Roman"/>
                        <a:cs typeface="Times New Roman"/>
                        <a:sym typeface="Times New Roman"/>
                      </a:endParaRPr>
                    </a:p>
                  </a:txBody>
                  <a:tcPr marL="68600" marR="68600" marT="34300" marB="34300"/>
                </a:tc>
                <a:tc>
                  <a:txBody>
                    <a:bodyPr/>
                    <a:lstStyle/>
                    <a:p>
                      <a:pPr marL="0" marR="0" lvl="0" indent="0" algn="just" rtl="0">
                        <a:spcBef>
                          <a:spcPts val="0"/>
                        </a:spcBef>
                        <a:spcAft>
                          <a:spcPts val="0"/>
                        </a:spcAft>
                        <a:buNone/>
                      </a:pPr>
                      <a:r>
                        <a:rPr lang="en" sz="1400">
                          <a:latin typeface="Times New Roman"/>
                          <a:ea typeface="Times New Roman"/>
                          <a:cs typeface="Times New Roman"/>
                          <a:sym typeface="Times New Roman"/>
                        </a:rPr>
                        <a:t>Total Cost</a:t>
                      </a:r>
                      <a:endParaRPr sz="1100">
                        <a:latin typeface="Times New Roman"/>
                        <a:ea typeface="Times New Roman"/>
                        <a:cs typeface="Times New Roman"/>
                        <a:sym typeface="Times New Roman"/>
                      </a:endParaRPr>
                    </a:p>
                  </a:txBody>
                  <a:tcPr marL="68600" marR="68600" marT="34300" marB="34300"/>
                </a:tc>
                <a:extLst>
                  <a:ext uri="{0D108BD9-81ED-4DB2-BD59-A6C34878D82A}">
                    <a16:rowId xmlns:a16="http://schemas.microsoft.com/office/drawing/2014/main" val="10000"/>
                  </a:ext>
                </a:extLst>
              </a:tr>
              <a:tr h="613300">
                <a:tc>
                  <a:txBody>
                    <a:bodyPr/>
                    <a:lstStyle/>
                    <a:p>
                      <a:pPr marL="0" marR="0" lvl="0" indent="0" algn="just" rtl="0">
                        <a:spcBef>
                          <a:spcPts val="0"/>
                        </a:spcBef>
                        <a:spcAft>
                          <a:spcPts val="0"/>
                        </a:spcAft>
                        <a:buNone/>
                      </a:pPr>
                      <a:r>
                        <a:rPr lang="en">
                          <a:latin typeface="Times New Roman"/>
                          <a:ea typeface="Times New Roman"/>
                          <a:cs typeface="Times New Roman"/>
                          <a:sym typeface="Times New Roman"/>
                        </a:rPr>
                        <a:t>1.</a:t>
                      </a:r>
                      <a:endParaRPr sz="1400">
                        <a:latin typeface="Times New Roman"/>
                        <a:ea typeface="Times New Roman"/>
                        <a:cs typeface="Times New Roman"/>
                        <a:sym typeface="Times New Roman"/>
                      </a:endParaRPr>
                    </a:p>
                  </a:txBody>
                  <a:tcPr marL="68600" marR="68600" marT="34300" marB="34300"/>
                </a:tc>
                <a:tc>
                  <a:txBody>
                    <a:bodyPr/>
                    <a:lstStyle/>
                    <a:p>
                      <a:pPr marL="0" marR="0" lvl="0" indent="0" algn="just" rtl="0">
                        <a:spcBef>
                          <a:spcPts val="0"/>
                        </a:spcBef>
                        <a:spcAft>
                          <a:spcPts val="0"/>
                        </a:spcAft>
                        <a:buNone/>
                      </a:pPr>
                      <a:r>
                        <a:rPr lang="en">
                          <a:latin typeface="Times New Roman"/>
                          <a:ea typeface="Times New Roman"/>
                          <a:cs typeface="Times New Roman"/>
                          <a:sym typeface="Times New Roman"/>
                        </a:rPr>
                        <a:t>Ultrasonic Sensor</a:t>
                      </a:r>
                      <a:endParaRPr sz="1400">
                        <a:latin typeface="Times New Roman"/>
                        <a:ea typeface="Times New Roman"/>
                        <a:cs typeface="Times New Roman"/>
                        <a:sym typeface="Times New Roman"/>
                      </a:endParaRPr>
                    </a:p>
                  </a:txBody>
                  <a:tcPr marL="68600" marR="68600" marT="34300" marB="34300"/>
                </a:tc>
                <a:tc>
                  <a:txBody>
                    <a:bodyPr/>
                    <a:lstStyle/>
                    <a:p>
                      <a:pPr marL="0" marR="0" lvl="0" indent="0" algn="just" rtl="0">
                        <a:spcBef>
                          <a:spcPts val="0"/>
                        </a:spcBef>
                        <a:spcAft>
                          <a:spcPts val="0"/>
                        </a:spcAft>
                        <a:buNone/>
                      </a:pPr>
                      <a:r>
                        <a:rPr lang="en">
                          <a:latin typeface="Times New Roman"/>
                          <a:ea typeface="Times New Roman"/>
                          <a:cs typeface="Times New Roman"/>
                          <a:sym typeface="Times New Roman"/>
                        </a:rPr>
                        <a:t>2cm-400cm</a:t>
                      </a:r>
                      <a:endParaRPr sz="1400">
                        <a:latin typeface="Times New Roman"/>
                        <a:ea typeface="Times New Roman"/>
                        <a:cs typeface="Times New Roman"/>
                        <a:sym typeface="Times New Roman"/>
                      </a:endParaRPr>
                    </a:p>
                  </a:txBody>
                  <a:tcPr marL="68600" marR="68600" marT="34300" marB="34300"/>
                </a:tc>
                <a:tc>
                  <a:txBody>
                    <a:bodyPr/>
                    <a:lstStyle/>
                    <a:p>
                      <a:pPr marL="0" marR="0" lvl="0" indent="0" algn="just" rtl="0">
                        <a:spcBef>
                          <a:spcPts val="0"/>
                        </a:spcBef>
                        <a:spcAft>
                          <a:spcPts val="0"/>
                        </a:spcAft>
                        <a:buNone/>
                      </a:pPr>
                      <a:r>
                        <a:rPr lang="en">
                          <a:latin typeface="Times New Roman"/>
                          <a:ea typeface="Times New Roman"/>
                          <a:cs typeface="Times New Roman"/>
                          <a:sym typeface="Times New Roman"/>
                        </a:rPr>
                        <a:t>59</a:t>
                      </a:r>
                      <a:endParaRPr sz="1400">
                        <a:latin typeface="Times New Roman"/>
                        <a:ea typeface="Times New Roman"/>
                        <a:cs typeface="Times New Roman"/>
                        <a:sym typeface="Times New Roman"/>
                      </a:endParaRPr>
                    </a:p>
                  </a:txBody>
                  <a:tcPr marL="68600" marR="68600" marT="34300" marB="34300"/>
                </a:tc>
                <a:tc>
                  <a:txBody>
                    <a:bodyPr/>
                    <a:lstStyle/>
                    <a:p>
                      <a:pPr marL="0" marR="0" lvl="0" indent="0" algn="just" rtl="0">
                        <a:spcBef>
                          <a:spcPts val="0"/>
                        </a:spcBef>
                        <a:spcAft>
                          <a:spcPts val="0"/>
                        </a:spcAft>
                        <a:buNone/>
                      </a:pPr>
                      <a:r>
                        <a:rPr lang="en">
                          <a:latin typeface="Times New Roman"/>
                          <a:ea typeface="Times New Roman"/>
                          <a:cs typeface="Times New Roman"/>
                          <a:sym typeface="Times New Roman"/>
                        </a:rPr>
                        <a:t>59</a:t>
                      </a:r>
                      <a:endParaRPr sz="1400">
                        <a:latin typeface="Times New Roman"/>
                        <a:ea typeface="Times New Roman"/>
                        <a:cs typeface="Times New Roman"/>
                        <a:sym typeface="Times New Roman"/>
                      </a:endParaRPr>
                    </a:p>
                  </a:txBody>
                  <a:tcPr marL="68600" marR="68600" marT="34300" marB="34300"/>
                </a:tc>
                <a:extLst>
                  <a:ext uri="{0D108BD9-81ED-4DB2-BD59-A6C34878D82A}">
                    <a16:rowId xmlns:a16="http://schemas.microsoft.com/office/drawing/2014/main" val="10001"/>
                  </a:ext>
                </a:extLst>
              </a:tr>
              <a:tr h="613300">
                <a:tc>
                  <a:txBody>
                    <a:bodyPr/>
                    <a:lstStyle/>
                    <a:p>
                      <a:pPr marL="0" marR="0" lvl="0" indent="0" algn="just" rtl="0">
                        <a:spcBef>
                          <a:spcPts val="0"/>
                        </a:spcBef>
                        <a:spcAft>
                          <a:spcPts val="0"/>
                        </a:spcAft>
                        <a:buNone/>
                      </a:pPr>
                      <a:r>
                        <a:rPr lang="en">
                          <a:latin typeface="Times New Roman"/>
                          <a:ea typeface="Times New Roman"/>
                          <a:cs typeface="Times New Roman"/>
                          <a:sym typeface="Times New Roman"/>
                        </a:rPr>
                        <a:t>2.</a:t>
                      </a:r>
                      <a:endParaRPr sz="1400">
                        <a:latin typeface="Times New Roman"/>
                        <a:ea typeface="Times New Roman"/>
                        <a:cs typeface="Times New Roman"/>
                        <a:sym typeface="Times New Roman"/>
                      </a:endParaRPr>
                    </a:p>
                  </a:txBody>
                  <a:tcPr marL="68600" marR="68600" marT="34300" marB="34300"/>
                </a:tc>
                <a:tc>
                  <a:txBody>
                    <a:bodyPr/>
                    <a:lstStyle/>
                    <a:p>
                      <a:pPr marL="0" marR="0" lvl="0" indent="0" algn="just" rtl="0">
                        <a:spcBef>
                          <a:spcPts val="0"/>
                        </a:spcBef>
                        <a:spcAft>
                          <a:spcPts val="0"/>
                        </a:spcAft>
                        <a:buNone/>
                      </a:pPr>
                      <a:r>
                        <a:rPr lang="en">
                          <a:latin typeface="Times New Roman"/>
                          <a:ea typeface="Times New Roman"/>
                          <a:cs typeface="Times New Roman"/>
                          <a:sym typeface="Times New Roman"/>
                        </a:rPr>
                        <a:t>ATmega328P</a:t>
                      </a:r>
                      <a:endParaRPr sz="1400">
                        <a:latin typeface="Times New Roman"/>
                        <a:ea typeface="Times New Roman"/>
                        <a:cs typeface="Times New Roman"/>
                        <a:sym typeface="Times New Roman"/>
                      </a:endParaRPr>
                    </a:p>
                  </a:txBody>
                  <a:tcPr marL="68600" marR="68600" marT="34300" marB="34300"/>
                </a:tc>
                <a:tc>
                  <a:txBody>
                    <a:bodyPr/>
                    <a:lstStyle/>
                    <a:p>
                      <a:pPr marL="0" marR="0" lvl="0" indent="0" algn="just" rtl="0">
                        <a:spcBef>
                          <a:spcPts val="0"/>
                        </a:spcBef>
                        <a:spcAft>
                          <a:spcPts val="0"/>
                        </a:spcAft>
                        <a:buNone/>
                      </a:pPr>
                      <a:r>
                        <a:rPr lang="en">
                          <a:latin typeface="Times New Roman"/>
                          <a:ea typeface="Times New Roman"/>
                          <a:cs typeface="Times New Roman"/>
                          <a:sym typeface="Times New Roman"/>
                        </a:rPr>
                        <a:t>328P</a:t>
                      </a:r>
                      <a:endParaRPr sz="1400">
                        <a:latin typeface="Times New Roman"/>
                        <a:ea typeface="Times New Roman"/>
                        <a:cs typeface="Times New Roman"/>
                        <a:sym typeface="Times New Roman"/>
                      </a:endParaRPr>
                    </a:p>
                  </a:txBody>
                  <a:tcPr marL="68600" marR="68600" marT="34300" marB="34300"/>
                </a:tc>
                <a:tc>
                  <a:txBody>
                    <a:bodyPr/>
                    <a:lstStyle/>
                    <a:p>
                      <a:pPr marL="0" marR="0" lvl="0" indent="0" algn="just" rtl="0">
                        <a:spcBef>
                          <a:spcPts val="0"/>
                        </a:spcBef>
                        <a:spcAft>
                          <a:spcPts val="0"/>
                        </a:spcAft>
                        <a:buNone/>
                      </a:pPr>
                      <a:r>
                        <a:rPr lang="en">
                          <a:latin typeface="Times New Roman"/>
                          <a:ea typeface="Times New Roman"/>
                          <a:cs typeface="Times New Roman"/>
                          <a:sym typeface="Times New Roman"/>
                        </a:rPr>
                        <a:t>699</a:t>
                      </a:r>
                      <a:endParaRPr sz="1400">
                        <a:latin typeface="Times New Roman"/>
                        <a:ea typeface="Times New Roman"/>
                        <a:cs typeface="Times New Roman"/>
                        <a:sym typeface="Times New Roman"/>
                      </a:endParaRPr>
                    </a:p>
                  </a:txBody>
                  <a:tcPr marL="68600" marR="68600" marT="34300" marB="34300"/>
                </a:tc>
                <a:tc>
                  <a:txBody>
                    <a:bodyPr/>
                    <a:lstStyle/>
                    <a:p>
                      <a:pPr marL="0" marR="0" lvl="0" indent="0" algn="just" rtl="0">
                        <a:spcBef>
                          <a:spcPts val="0"/>
                        </a:spcBef>
                        <a:spcAft>
                          <a:spcPts val="0"/>
                        </a:spcAft>
                        <a:buNone/>
                      </a:pPr>
                      <a:r>
                        <a:rPr lang="en">
                          <a:latin typeface="Times New Roman"/>
                          <a:ea typeface="Times New Roman"/>
                          <a:cs typeface="Times New Roman"/>
                          <a:sym typeface="Times New Roman"/>
                        </a:rPr>
                        <a:t>699</a:t>
                      </a:r>
                      <a:endParaRPr sz="1400">
                        <a:latin typeface="Times New Roman"/>
                        <a:ea typeface="Times New Roman"/>
                        <a:cs typeface="Times New Roman"/>
                        <a:sym typeface="Times New Roman"/>
                      </a:endParaRPr>
                    </a:p>
                  </a:txBody>
                  <a:tcPr marL="68600" marR="68600" marT="34300" marB="34300"/>
                </a:tc>
                <a:extLst>
                  <a:ext uri="{0D108BD9-81ED-4DB2-BD59-A6C34878D82A}">
                    <a16:rowId xmlns:a16="http://schemas.microsoft.com/office/drawing/2014/main" val="10002"/>
                  </a:ext>
                </a:extLst>
              </a:tr>
              <a:tr h="613300">
                <a:tc>
                  <a:txBody>
                    <a:bodyPr/>
                    <a:lstStyle/>
                    <a:p>
                      <a:pPr marL="0" marR="0" lvl="0" indent="0" algn="just" rtl="0">
                        <a:spcBef>
                          <a:spcPts val="0"/>
                        </a:spcBef>
                        <a:spcAft>
                          <a:spcPts val="0"/>
                        </a:spcAft>
                        <a:buNone/>
                      </a:pPr>
                      <a:r>
                        <a:rPr lang="en">
                          <a:latin typeface="Times New Roman"/>
                          <a:ea typeface="Times New Roman"/>
                          <a:cs typeface="Times New Roman"/>
                          <a:sym typeface="Times New Roman"/>
                        </a:rPr>
                        <a:t>3.</a:t>
                      </a:r>
                      <a:endParaRPr sz="1400">
                        <a:latin typeface="Times New Roman"/>
                        <a:ea typeface="Times New Roman"/>
                        <a:cs typeface="Times New Roman"/>
                        <a:sym typeface="Times New Roman"/>
                      </a:endParaRPr>
                    </a:p>
                  </a:txBody>
                  <a:tcPr marL="68600" marR="68600" marT="34300" marB="34300"/>
                </a:tc>
                <a:tc>
                  <a:txBody>
                    <a:bodyPr/>
                    <a:lstStyle/>
                    <a:p>
                      <a:pPr marL="0" marR="0" lvl="0" indent="0" algn="just" rtl="0">
                        <a:spcBef>
                          <a:spcPts val="0"/>
                        </a:spcBef>
                        <a:spcAft>
                          <a:spcPts val="0"/>
                        </a:spcAft>
                        <a:buNone/>
                      </a:pPr>
                      <a:r>
                        <a:rPr lang="en">
                          <a:latin typeface="Times New Roman"/>
                          <a:ea typeface="Times New Roman"/>
                          <a:cs typeface="Times New Roman"/>
                          <a:sym typeface="Times New Roman"/>
                        </a:rPr>
                        <a:t>NodeMCU ESP8266</a:t>
                      </a:r>
                      <a:endParaRPr sz="1400">
                        <a:latin typeface="Times New Roman"/>
                        <a:ea typeface="Times New Roman"/>
                        <a:cs typeface="Times New Roman"/>
                        <a:sym typeface="Times New Roman"/>
                      </a:endParaRPr>
                    </a:p>
                  </a:txBody>
                  <a:tcPr marL="68600" marR="68600" marT="34300" marB="34300"/>
                </a:tc>
                <a:tc>
                  <a:txBody>
                    <a:bodyPr/>
                    <a:lstStyle/>
                    <a:p>
                      <a:pPr marL="0" marR="0" lvl="0" indent="0" algn="just" rtl="0">
                        <a:spcBef>
                          <a:spcPts val="0"/>
                        </a:spcBef>
                        <a:spcAft>
                          <a:spcPts val="0"/>
                        </a:spcAft>
                        <a:buNone/>
                      </a:pPr>
                      <a:endParaRPr sz="1400">
                        <a:latin typeface="Times New Roman"/>
                        <a:ea typeface="Times New Roman"/>
                        <a:cs typeface="Times New Roman"/>
                        <a:sym typeface="Times New Roman"/>
                      </a:endParaRPr>
                    </a:p>
                  </a:txBody>
                  <a:tcPr marL="68600" marR="68600" marT="34300" marB="34300"/>
                </a:tc>
                <a:tc>
                  <a:txBody>
                    <a:bodyPr/>
                    <a:lstStyle/>
                    <a:p>
                      <a:pPr marL="0" marR="0" lvl="0" indent="0" algn="just" rtl="0">
                        <a:spcBef>
                          <a:spcPts val="0"/>
                        </a:spcBef>
                        <a:spcAft>
                          <a:spcPts val="0"/>
                        </a:spcAft>
                        <a:buNone/>
                      </a:pPr>
                      <a:r>
                        <a:rPr lang="en">
                          <a:latin typeface="Times New Roman"/>
                          <a:ea typeface="Times New Roman"/>
                          <a:cs typeface="Times New Roman"/>
                          <a:sym typeface="Times New Roman"/>
                        </a:rPr>
                        <a:t>205</a:t>
                      </a:r>
                      <a:endParaRPr sz="1400">
                        <a:latin typeface="Times New Roman"/>
                        <a:ea typeface="Times New Roman"/>
                        <a:cs typeface="Times New Roman"/>
                        <a:sym typeface="Times New Roman"/>
                      </a:endParaRPr>
                    </a:p>
                  </a:txBody>
                  <a:tcPr marL="68600" marR="68600" marT="34300" marB="34300"/>
                </a:tc>
                <a:tc>
                  <a:txBody>
                    <a:bodyPr/>
                    <a:lstStyle/>
                    <a:p>
                      <a:pPr marL="0" marR="0" lvl="0" indent="0" algn="just" rtl="0">
                        <a:spcBef>
                          <a:spcPts val="0"/>
                        </a:spcBef>
                        <a:spcAft>
                          <a:spcPts val="0"/>
                        </a:spcAft>
                        <a:buNone/>
                      </a:pPr>
                      <a:r>
                        <a:rPr lang="en">
                          <a:latin typeface="Times New Roman"/>
                          <a:ea typeface="Times New Roman"/>
                          <a:cs typeface="Times New Roman"/>
                          <a:sym typeface="Times New Roman"/>
                        </a:rPr>
                        <a:t>205</a:t>
                      </a:r>
                      <a:endParaRPr sz="1400">
                        <a:latin typeface="Times New Roman"/>
                        <a:ea typeface="Times New Roman"/>
                        <a:cs typeface="Times New Roman"/>
                        <a:sym typeface="Times New Roman"/>
                      </a:endParaRPr>
                    </a:p>
                  </a:txBody>
                  <a:tcPr marL="68600" marR="68600" marT="34300" marB="34300"/>
                </a:tc>
                <a:extLst>
                  <a:ext uri="{0D108BD9-81ED-4DB2-BD59-A6C34878D82A}">
                    <a16:rowId xmlns:a16="http://schemas.microsoft.com/office/drawing/2014/main" val="10003"/>
                  </a:ext>
                </a:extLst>
              </a:tr>
              <a:tr h="613300">
                <a:tc>
                  <a:txBody>
                    <a:bodyPr/>
                    <a:lstStyle/>
                    <a:p>
                      <a:pPr marL="0" marR="0" lvl="0" indent="0" algn="just" rtl="0">
                        <a:spcBef>
                          <a:spcPts val="0"/>
                        </a:spcBef>
                        <a:spcAft>
                          <a:spcPts val="0"/>
                        </a:spcAft>
                        <a:buNone/>
                      </a:pPr>
                      <a:r>
                        <a:rPr lang="en">
                          <a:latin typeface="Times New Roman"/>
                          <a:ea typeface="Times New Roman"/>
                          <a:cs typeface="Times New Roman"/>
                          <a:sym typeface="Times New Roman"/>
                        </a:rPr>
                        <a:t>4.</a:t>
                      </a:r>
                      <a:endParaRPr sz="1400">
                        <a:latin typeface="Times New Roman"/>
                        <a:ea typeface="Times New Roman"/>
                        <a:cs typeface="Times New Roman"/>
                        <a:sym typeface="Times New Roman"/>
                      </a:endParaRPr>
                    </a:p>
                  </a:txBody>
                  <a:tcPr marL="68600" marR="68600" marT="34300" marB="34300"/>
                </a:tc>
                <a:tc>
                  <a:txBody>
                    <a:bodyPr/>
                    <a:lstStyle/>
                    <a:p>
                      <a:pPr marL="0" marR="0" lvl="0" indent="0" algn="just" rtl="0">
                        <a:spcBef>
                          <a:spcPts val="0"/>
                        </a:spcBef>
                        <a:spcAft>
                          <a:spcPts val="0"/>
                        </a:spcAft>
                        <a:buNone/>
                      </a:pPr>
                      <a:r>
                        <a:rPr lang="en">
                          <a:latin typeface="Times New Roman"/>
                          <a:ea typeface="Times New Roman"/>
                          <a:cs typeface="Times New Roman"/>
                          <a:sym typeface="Times New Roman"/>
                        </a:rPr>
                        <a:t>Buzzer</a:t>
                      </a:r>
                      <a:endParaRPr sz="1400">
                        <a:latin typeface="Times New Roman"/>
                        <a:ea typeface="Times New Roman"/>
                        <a:cs typeface="Times New Roman"/>
                        <a:sym typeface="Times New Roman"/>
                      </a:endParaRPr>
                    </a:p>
                  </a:txBody>
                  <a:tcPr marL="68600" marR="68600" marT="34300" marB="34300"/>
                </a:tc>
                <a:tc>
                  <a:txBody>
                    <a:bodyPr/>
                    <a:lstStyle/>
                    <a:p>
                      <a:pPr marL="0" marR="0" lvl="0" indent="0" algn="just" rtl="0">
                        <a:spcBef>
                          <a:spcPts val="0"/>
                        </a:spcBef>
                        <a:spcAft>
                          <a:spcPts val="0"/>
                        </a:spcAft>
                        <a:buNone/>
                      </a:pPr>
                      <a:r>
                        <a:rPr lang="en" sz="1200">
                          <a:solidFill>
                            <a:srgbClr val="202124"/>
                          </a:solidFill>
                          <a:highlight>
                            <a:srgbClr val="FFFFFF"/>
                          </a:highlight>
                          <a:latin typeface="Times New Roman"/>
                          <a:ea typeface="Times New Roman"/>
                          <a:cs typeface="Times New Roman"/>
                          <a:sym typeface="Times New Roman"/>
                        </a:rPr>
                        <a:t>31 Hz to 65535 Hz</a:t>
                      </a:r>
                      <a:endParaRPr sz="1200">
                        <a:solidFill>
                          <a:srgbClr val="202124"/>
                        </a:solidFill>
                        <a:highlight>
                          <a:srgbClr val="FFFFFF"/>
                        </a:highlight>
                        <a:latin typeface="Times New Roman"/>
                        <a:ea typeface="Times New Roman"/>
                        <a:cs typeface="Times New Roman"/>
                        <a:sym typeface="Times New Roman"/>
                      </a:endParaRPr>
                    </a:p>
                  </a:txBody>
                  <a:tcPr marL="68600" marR="68600" marT="34300" marB="34300"/>
                </a:tc>
                <a:tc>
                  <a:txBody>
                    <a:bodyPr/>
                    <a:lstStyle/>
                    <a:p>
                      <a:pPr marL="0" marR="0" lvl="0" indent="0" algn="just" rtl="0">
                        <a:spcBef>
                          <a:spcPts val="0"/>
                        </a:spcBef>
                        <a:spcAft>
                          <a:spcPts val="0"/>
                        </a:spcAft>
                        <a:buNone/>
                      </a:pPr>
                      <a:r>
                        <a:rPr lang="en">
                          <a:latin typeface="Times New Roman"/>
                          <a:ea typeface="Times New Roman"/>
                          <a:cs typeface="Times New Roman"/>
                          <a:sym typeface="Times New Roman"/>
                        </a:rPr>
                        <a:t>20</a:t>
                      </a:r>
                      <a:endParaRPr sz="1400">
                        <a:latin typeface="Times New Roman"/>
                        <a:ea typeface="Times New Roman"/>
                        <a:cs typeface="Times New Roman"/>
                        <a:sym typeface="Times New Roman"/>
                      </a:endParaRPr>
                    </a:p>
                  </a:txBody>
                  <a:tcPr marL="68600" marR="68600" marT="34300" marB="34300"/>
                </a:tc>
                <a:tc>
                  <a:txBody>
                    <a:bodyPr/>
                    <a:lstStyle/>
                    <a:p>
                      <a:pPr marL="0" marR="0" lvl="0" indent="0" algn="just" rtl="0">
                        <a:spcBef>
                          <a:spcPts val="0"/>
                        </a:spcBef>
                        <a:spcAft>
                          <a:spcPts val="0"/>
                        </a:spcAft>
                        <a:buNone/>
                      </a:pPr>
                      <a:r>
                        <a:rPr lang="en">
                          <a:latin typeface="Times New Roman"/>
                          <a:ea typeface="Times New Roman"/>
                          <a:cs typeface="Times New Roman"/>
                          <a:sym typeface="Times New Roman"/>
                        </a:rPr>
                        <a:t>20</a:t>
                      </a:r>
                      <a:endParaRPr sz="1400">
                        <a:latin typeface="Times New Roman"/>
                        <a:ea typeface="Times New Roman"/>
                        <a:cs typeface="Times New Roman"/>
                        <a:sym typeface="Times New Roman"/>
                      </a:endParaRPr>
                    </a:p>
                  </a:txBody>
                  <a:tcPr marL="68600" marR="68600" marT="34300" marB="34300"/>
                </a:tc>
                <a:extLst>
                  <a:ext uri="{0D108BD9-81ED-4DB2-BD59-A6C34878D82A}">
                    <a16:rowId xmlns:a16="http://schemas.microsoft.com/office/drawing/2014/main" val="10004"/>
                  </a:ext>
                </a:extLst>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38"/>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dk1"/>
              </a:buClr>
              <a:buSzPts val="3300"/>
              <a:buFont typeface="Calibri"/>
              <a:buNone/>
            </a:pPr>
            <a:r>
              <a:rPr lang="en" sz="2600" b="1">
                <a:latin typeface="Times New Roman"/>
                <a:ea typeface="Times New Roman"/>
                <a:cs typeface="Times New Roman"/>
                <a:sym typeface="Times New Roman"/>
              </a:rPr>
              <a:t>References</a:t>
            </a:r>
            <a:endParaRPr sz="1400" b="1">
              <a:solidFill>
                <a:srgbClr val="FF0000"/>
              </a:solidFill>
              <a:latin typeface="Times New Roman"/>
              <a:ea typeface="Times New Roman"/>
              <a:cs typeface="Times New Roman"/>
              <a:sym typeface="Times New Roman"/>
            </a:endParaRPr>
          </a:p>
        </p:txBody>
      </p:sp>
      <p:sp>
        <p:nvSpPr>
          <p:cNvPr id="232" name="Google Shape;232;p38"/>
          <p:cNvSpPr txBox="1">
            <a:spLocks noGrp="1"/>
          </p:cNvSpPr>
          <p:nvPr>
            <p:ph type="body" idx="1"/>
          </p:nvPr>
        </p:nvSpPr>
        <p:spPr>
          <a:xfrm>
            <a:off x="628650" y="1369219"/>
            <a:ext cx="7886700" cy="3263504"/>
          </a:xfrm>
          <a:prstGeom prst="rect">
            <a:avLst/>
          </a:prstGeom>
          <a:noFill/>
          <a:ln>
            <a:noFill/>
          </a:ln>
        </p:spPr>
        <p:txBody>
          <a:bodyPr spcFirstLastPara="1" wrap="square" lIns="68575" tIns="34275" rIns="68575" bIns="34275" anchor="t" anchorCtr="0">
            <a:normAutofit fontScale="92500" lnSpcReduction="20000"/>
          </a:bodyPr>
          <a:lstStyle/>
          <a:p>
            <a:pPr marL="177800" lvl="0" indent="-218122" algn="just" rtl="0">
              <a:lnSpc>
                <a:spcPct val="115000"/>
              </a:lnSpc>
              <a:spcBef>
                <a:spcPts val="0"/>
              </a:spcBef>
              <a:spcAft>
                <a:spcPts val="0"/>
              </a:spcAft>
              <a:buSzPct val="100000"/>
              <a:buFont typeface="Times New Roman"/>
              <a:buChar char="❏"/>
            </a:pPr>
            <a:r>
              <a:rPr lang="en" sz="2200">
                <a:highlight>
                  <a:srgbClr val="FFFFFF"/>
                </a:highlight>
                <a:latin typeface="Times New Roman"/>
                <a:ea typeface="Times New Roman"/>
                <a:cs typeface="Times New Roman"/>
                <a:sym typeface="Times New Roman"/>
              </a:rPr>
              <a:t>S.Gupta, M.Kulkarni, and Y.Kulkarni, Smart Saline Monitoring System Using Load Cell and RF Sensor, International Research Journal of Engineering and Technology (IRJET), 05 (06)|,2018.</a:t>
            </a:r>
            <a:endParaRPr sz="2200">
              <a:highlight>
                <a:srgbClr val="FFFFFF"/>
              </a:highlight>
              <a:latin typeface="Times New Roman"/>
              <a:ea typeface="Times New Roman"/>
              <a:cs typeface="Times New Roman"/>
              <a:sym typeface="Times New Roman"/>
            </a:endParaRPr>
          </a:p>
          <a:p>
            <a:pPr marL="177800" lvl="0" indent="-218122" algn="just" rtl="0">
              <a:lnSpc>
                <a:spcPct val="115000"/>
              </a:lnSpc>
              <a:spcBef>
                <a:spcPts val="0"/>
              </a:spcBef>
              <a:spcAft>
                <a:spcPts val="0"/>
              </a:spcAft>
              <a:buSzPct val="104761"/>
              <a:buFont typeface="Times New Roman"/>
              <a:buChar char="❏"/>
            </a:pPr>
            <a:r>
              <a:rPr lang="en">
                <a:latin typeface="Times New Roman"/>
                <a:ea typeface="Times New Roman"/>
                <a:cs typeface="Times New Roman"/>
                <a:sym typeface="Times New Roman"/>
              </a:rPr>
              <a:t>Priyadharshini. R, Mithuna. S, VasanthKumar. U, Kalpana Devi. S, Dr. Suthanthira Vanitha. N. "Automatic Intravenous Fluid Level Indication System for Hospitals" International Journal for Research in Applied Science &amp; Engineering Technology ; Volume 3 Issue VIII, August 2015."</a:t>
            </a:r>
            <a:endParaRPr>
              <a:latin typeface="Times New Roman"/>
              <a:ea typeface="Times New Roman"/>
              <a:cs typeface="Times New Roman"/>
              <a:sym typeface="Times New Roman"/>
            </a:endParaRPr>
          </a:p>
          <a:p>
            <a:pPr marL="177800" lvl="0" indent="-161448" algn="just" rtl="0">
              <a:lnSpc>
                <a:spcPct val="90000"/>
              </a:lnSpc>
              <a:spcBef>
                <a:spcPts val="800"/>
              </a:spcBef>
              <a:spcAft>
                <a:spcPts val="0"/>
              </a:spcAft>
              <a:buClr>
                <a:schemeClr val="dk1"/>
              </a:buClr>
              <a:buSzPct val="100000"/>
              <a:buFont typeface="Times New Roman"/>
              <a:buChar char="❏"/>
            </a:pPr>
            <a:r>
              <a:rPr lang="en" i="1"/>
              <a:t> </a:t>
            </a:r>
            <a:r>
              <a:rPr lang="en"/>
              <a:t>C.C. Gavimath , Krishnamurthy Bhat , C.L. Chayalakshmi , R. S. Hooli and B. E. Ravishankera "Design And Development Of Versatile Saline Flow Rate Measuring System " International Journal of Pharmaceutical Applications Vol 3, Issue 1, 2012."</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6"/>
          <p:cNvSpPr txBox="1">
            <a:spLocks noGrp="1"/>
          </p:cNvSpPr>
          <p:nvPr>
            <p:ph type="title"/>
          </p:nvPr>
        </p:nvSpPr>
        <p:spPr>
          <a:xfrm>
            <a:off x="649644" y="252850"/>
            <a:ext cx="7886700" cy="994172"/>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dk1"/>
              </a:buClr>
              <a:buSzPts val="3300"/>
              <a:buFont typeface="Times New Roman"/>
              <a:buNone/>
            </a:pPr>
            <a:r>
              <a:rPr lang="en" sz="2600" b="1">
                <a:latin typeface="Times New Roman"/>
                <a:ea typeface="Times New Roman"/>
                <a:cs typeface="Times New Roman"/>
                <a:sym typeface="Times New Roman"/>
              </a:rPr>
              <a:t>Abstract</a:t>
            </a:r>
            <a:endParaRPr sz="2600"/>
          </a:p>
        </p:txBody>
      </p:sp>
      <p:sp>
        <p:nvSpPr>
          <p:cNvPr id="140" name="Google Shape;140;p26"/>
          <p:cNvSpPr txBox="1">
            <a:spLocks noGrp="1"/>
          </p:cNvSpPr>
          <p:nvPr>
            <p:ph type="body" idx="1"/>
          </p:nvPr>
        </p:nvSpPr>
        <p:spPr>
          <a:xfrm>
            <a:off x="628650" y="1067925"/>
            <a:ext cx="7886700" cy="3564900"/>
          </a:xfrm>
          <a:prstGeom prst="rect">
            <a:avLst/>
          </a:prstGeom>
          <a:noFill/>
          <a:ln>
            <a:noFill/>
          </a:ln>
        </p:spPr>
        <p:txBody>
          <a:bodyPr spcFirstLastPara="1" wrap="square" lIns="68575" tIns="34275" rIns="68575" bIns="34275" anchor="t" anchorCtr="0">
            <a:normAutofit fontScale="62500" lnSpcReduction="20000"/>
          </a:bodyPr>
          <a:lstStyle/>
          <a:p>
            <a:pPr marL="177800" lvl="0" indent="-177800" algn="just" rtl="0">
              <a:lnSpc>
                <a:spcPct val="120000"/>
              </a:lnSpc>
              <a:spcBef>
                <a:spcPts val="0"/>
              </a:spcBef>
              <a:spcAft>
                <a:spcPts val="0"/>
              </a:spcAft>
              <a:buClr>
                <a:schemeClr val="dk1"/>
              </a:buClr>
              <a:buSzPct val="100000"/>
              <a:buNone/>
            </a:pPr>
            <a:r>
              <a:rPr lang="en" sz="800">
                <a:latin typeface="Times New Roman"/>
                <a:ea typeface="Times New Roman"/>
                <a:cs typeface="Times New Roman"/>
                <a:sym typeface="Times New Roman"/>
              </a:rPr>
              <a:t> 		</a:t>
            </a:r>
            <a:r>
              <a:rPr lang="en" sz="2850">
                <a:latin typeface="Times New Roman"/>
                <a:ea typeface="Times New Roman"/>
                <a:cs typeface="Times New Roman"/>
                <a:sym typeface="Times New Roman"/>
              </a:rPr>
              <a:t>Patient fed with saline or glucose requires the healthcare staff and caretaker to monitor the flow rate of saline, adjust the flow rate on certain conditions, stop the flow, and unplug the needle from the patient which is sometimes become difficult as the healthcare staff needs to monitor other patients or may feel sleepy at night. This paper proposes an IoT-based flow rate monitoring system to assist the healthcare staff. The system consists of level measurement and a microcontroller to give prediction and alert. A clamp is introduced in the bottle such that, when the nurse fails to attend to the patient, the clamps would clamp the saline bottle without any further delay. Hence, fatal accidents can be prevented.   The miniature module of the system was developed and found effective. It can be utilized in the hospitals for assisting the healthcare staff.</a:t>
            </a:r>
            <a:endParaRPr sz="2850"/>
          </a:p>
          <a:p>
            <a:pPr marL="177800" lvl="0" indent="-177800" algn="l" rtl="0">
              <a:lnSpc>
                <a:spcPct val="120000"/>
              </a:lnSpc>
              <a:spcBef>
                <a:spcPts val="800"/>
              </a:spcBef>
              <a:spcAft>
                <a:spcPts val="0"/>
              </a:spcAft>
              <a:buClr>
                <a:schemeClr val="dk1"/>
              </a:buClr>
              <a:buSzPct val="73684"/>
              <a:buNone/>
            </a:pPr>
            <a:endParaRPr sz="2850" b="1">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7"/>
          <p:cNvSpPr txBox="1">
            <a:spLocks noGrp="1"/>
          </p:cNvSpPr>
          <p:nvPr>
            <p:ph type="title"/>
          </p:nvPr>
        </p:nvSpPr>
        <p:spPr>
          <a:xfrm>
            <a:off x="649644" y="252850"/>
            <a:ext cx="7886700" cy="994172"/>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dk1"/>
              </a:buClr>
              <a:buSzPts val="3300"/>
              <a:buFont typeface="Times New Roman"/>
              <a:buNone/>
            </a:pPr>
            <a:r>
              <a:rPr lang="en" sz="2600" b="1">
                <a:latin typeface="Times New Roman"/>
                <a:ea typeface="Times New Roman"/>
                <a:cs typeface="Times New Roman"/>
                <a:sym typeface="Times New Roman"/>
              </a:rPr>
              <a:t>Problem Statement Addressed</a:t>
            </a:r>
            <a:endParaRPr sz="2500"/>
          </a:p>
        </p:txBody>
      </p:sp>
      <p:sp>
        <p:nvSpPr>
          <p:cNvPr id="146" name="Google Shape;146;p27"/>
          <p:cNvSpPr txBox="1">
            <a:spLocks noGrp="1"/>
          </p:cNvSpPr>
          <p:nvPr>
            <p:ph type="body" idx="1"/>
          </p:nvPr>
        </p:nvSpPr>
        <p:spPr>
          <a:xfrm>
            <a:off x="628650" y="1375390"/>
            <a:ext cx="7886700" cy="3263504"/>
          </a:xfrm>
          <a:prstGeom prst="rect">
            <a:avLst/>
          </a:prstGeom>
          <a:noFill/>
          <a:ln>
            <a:noFill/>
          </a:ln>
        </p:spPr>
        <p:txBody>
          <a:bodyPr spcFirstLastPara="1" wrap="square" lIns="68575" tIns="34275" rIns="68575" bIns="34275" anchor="t" anchorCtr="0">
            <a:normAutofit/>
          </a:bodyPr>
          <a:lstStyle/>
          <a:p>
            <a:pPr marL="177800" lvl="0" indent="-177800" algn="just" rtl="0">
              <a:lnSpc>
                <a:spcPct val="120000"/>
              </a:lnSpc>
              <a:spcBef>
                <a:spcPts val="0"/>
              </a:spcBef>
              <a:spcAft>
                <a:spcPts val="0"/>
              </a:spcAft>
              <a:buClr>
                <a:srgbClr val="000000"/>
              </a:buClr>
              <a:buSzPts val="1700"/>
              <a:buNone/>
            </a:pPr>
            <a:r>
              <a:rPr lang="en" sz="1700" b="0" i="0">
                <a:solidFill>
                  <a:srgbClr val="000000"/>
                </a:solidFill>
                <a:latin typeface="Times New Roman"/>
                <a:ea typeface="Times New Roman"/>
                <a:cs typeface="Times New Roman"/>
                <a:sym typeface="Times New Roman"/>
              </a:rPr>
              <a:t>		</a:t>
            </a:r>
            <a:r>
              <a:rPr lang="en" b="0" i="0">
                <a:solidFill>
                  <a:srgbClr val="000000"/>
                </a:solidFill>
                <a:latin typeface="Times New Roman"/>
                <a:ea typeface="Times New Roman"/>
                <a:cs typeface="Times New Roman"/>
                <a:sym typeface="Times New Roman"/>
              </a:rPr>
              <a:t>Hospital uses simple electrolytes bottles with no indication, it may create a problem to patient because the reverse flow will start, blood start to flow from body towards bottle. In, Hospital ICU, CCU, NICU, OPD, OT, most of all department of hospital required such kind of automatic monitoring and indication system. Also Healthcare industries will one of the users. such monitoring system can be useful in small , medium and large size of hospitals and also it useful during home care.</a:t>
            </a:r>
            <a:endParaRPr b="1" i="1">
              <a:solidFill>
                <a:srgbClr val="FF0000"/>
              </a:solidFill>
              <a:latin typeface="Times New Roman"/>
              <a:ea typeface="Times New Roman"/>
              <a:cs typeface="Times New Roman"/>
              <a:sym typeface="Times New Roman"/>
            </a:endParaRPr>
          </a:p>
        </p:txBody>
      </p:sp>
    </p:spTree>
  </p:cSld>
  <p:clrMapOvr>
    <a:masterClrMapping/>
  </p:clrMapOvr>
  <p:transition spd="slow">
    <p:push/>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8"/>
          <p:cNvSpPr txBox="1">
            <a:spLocks noGrp="1"/>
          </p:cNvSpPr>
          <p:nvPr>
            <p:ph type="title"/>
          </p:nvPr>
        </p:nvSpPr>
        <p:spPr>
          <a:xfrm>
            <a:off x="649644" y="252850"/>
            <a:ext cx="7886700" cy="994172"/>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dk1"/>
              </a:buClr>
              <a:buSzPts val="3300"/>
              <a:buFont typeface="Calibri"/>
              <a:buNone/>
            </a:pPr>
            <a:r>
              <a:rPr lang="en" sz="2600" b="1">
                <a:latin typeface="Times New Roman"/>
                <a:ea typeface="Times New Roman"/>
                <a:cs typeface="Times New Roman"/>
                <a:sym typeface="Times New Roman"/>
              </a:rPr>
              <a:t>Existing Solution to the Problem Addressed</a:t>
            </a:r>
            <a:endParaRPr sz="2600" b="1">
              <a:latin typeface="Times New Roman"/>
              <a:ea typeface="Times New Roman"/>
              <a:cs typeface="Times New Roman"/>
              <a:sym typeface="Times New Roman"/>
            </a:endParaRPr>
          </a:p>
        </p:txBody>
      </p:sp>
      <p:sp>
        <p:nvSpPr>
          <p:cNvPr id="152" name="Google Shape;152;p28"/>
          <p:cNvSpPr txBox="1">
            <a:spLocks noGrp="1"/>
          </p:cNvSpPr>
          <p:nvPr>
            <p:ph type="body" idx="1"/>
          </p:nvPr>
        </p:nvSpPr>
        <p:spPr>
          <a:xfrm>
            <a:off x="628650" y="1369219"/>
            <a:ext cx="7886700" cy="3263504"/>
          </a:xfrm>
          <a:prstGeom prst="rect">
            <a:avLst/>
          </a:prstGeom>
          <a:noFill/>
          <a:ln>
            <a:noFill/>
          </a:ln>
        </p:spPr>
        <p:txBody>
          <a:bodyPr spcFirstLastPara="1" wrap="square" lIns="68575" tIns="34275" rIns="68575" bIns="34275" anchor="t" anchorCtr="0">
            <a:normAutofit/>
          </a:bodyPr>
          <a:lstStyle/>
          <a:p>
            <a:pPr marL="0" lvl="0" indent="0" algn="just" rtl="0">
              <a:lnSpc>
                <a:spcPct val="90000"/>
              </a:lnSpc>
              <a:spcBef>
                <a:spcPts val="0"/>
              </a:spcBef>
              <a:spcAft>
                <a:spcPts val="0"/>
              </a:spcAft>
              <a:buClr>
                <a:schemeClr val="dk1"/>
              </a:buClr>
              <a:buSzPts val="2100"/>
              <a:buNone/>
            </a:pPr>
            <a:r>
              <a:rPr lang="en"/>
              <a:t> </a:t>
            </a:r>
            <a:r>
              <a:rPr lang="en">
                <a:latin typeface="Times New Roman"/>
                <a:ea typeface="Times New Roman"/>
                <a:cs typeface="Times New Roman"/>
                <a:sym typeface="Times New Roman"/>
              </a:rPr>
              <a:t>There isn’t  any complete and fully functional product available in market, though we find some of working prototype for the above addressed problem. </a:t>
            </a:r>
            <a:endParaRPr>
              <a:latin typeface="Times New Roman"/>
              <a:ea typeface="Times New Roman"/>
              <a:cs typeface="Times New Roman"/>
              <a:sym typeface="Times New Roman"/>
            </a:endParaRPr>
          </a:p>
          <a:p>
            <a:pPr marL="0" lvl="0" indent="457200" algn="just" rtl="0">
              <a:lnSpc>
                <a:spcPct val="90000"/>
              </a:lnSpc>
              <a:spcBef>
                <a:spcPts val="0"/>
              </a:spcBef>
              <a:spcAft>
                <a:spcPts val="0"/>
              </a:spcAft>
              <a:buClr>
                <a:schemeClr val="dk1"/>
              </a:buClr>
              <a:buSzPts val="2100"/>
              <a:buNone/>
            </a:pPr>
            <a:r>
              <a:rPr lang="en">
                <a:latin typeface="Times New Roman"/>
                <a:ea typeface="Times New Roman"/>
                <a:cs typeface="Times New Roman"/>
                <a:sym typeface="Times New Roman"/>
              </a:rPr>
              <a:t>i) This prototype uses the method of optical sensing mechanism,  the amount of transmitted light from the LED to the photodiode depends upon the electrolyte in the saline bottle. The voltage across     the photodiode is monitored every millisecond. When the saline water reaches predefined percentage of the bottle capacity, the alarm is being produced.</a:t>
            </a:r>
            <a:endParaRPr>
              <a:latin typeface="Times New Roman"/>
              <a:ea typeface="Times New Roman"/>
              <a:cs typeface="Times New Roman"/>
              <a:sym typeface="Times New Roman"/>
            </a:endParaRPr>
          </a:p>
          <a:p>
            <a:pPr marL="177800" lvl="0" indent="-177800" algn="just" rtl="0">
              <a:lnSpc>
                <a:spcPct val="90000"/>
              </a:lnSpc>
              <a:spcBef>
                <a:spcPts val="0"/>
              </a:spcBef>
              <a:spcAft>
                <a:spcPts val="0"/>
              </a:spcAft>
              <a:buClr>
                <a:schemeClr val="dk1"/>
              </a:buClr>
              <a:buSzPts val="2100"/>
              <a:buNone/>
            </a:pPr>
            <a:endParaRPr>
              <a:latin typeface="Times New Roman"/>
              <a:ea typeface="Times New Roman"/>
              <a:cs typeface="Times New Roman"/>
              <a:sym typeface="Times New Roman"/>
            </a:endParaRPr>
          </a:p>
        </p:txBody>
      </p:sp>
      <p:pic>
        <p:nvPicPr>
          <p:cNvPr id="153" name="Google Shape;153;p28"/>
          <p:cNvPicPr preferRelativeResize="0"/>
          <p:nvPr/>
        </p:nvPicPr>
        <p:blipFill rotWithShape="1">
          <a:blip r:embed="rId3">
            <a:alphaModFix/>
          </a:blip>
          <a:srcRect l="23774" t="28126" r="53358" b="37879"/>
          <a:stretch/>
        </p:blipFill>
        <p:spPr>
          <a:xfrm>
            <a:off x="6391400" y="3688775"/>
            <a:ext cx="1674302" cy="140002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9"/>
          <p:cNvSpPr txBox="1">
            <a:spLocks noGrp="1"/>
          </p:cNvSpPr>
          <p:nvPr>
            <p:ph type="title"/>
          </p:nvPr>
        </p:nvSpPr>
        <p:spPr>
          <a:xfrm>
            <a:off x="649644" y="252850"/>
            <a:ext cx="7886700" cy="994172"/>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dk1"/>
              </a:buClr>
              <a:buSzPts val="3300"/>
              <a:buFont typeface="Calibri"/>
              <a:buNone/>
            </a:pPr>
            <a:r>
              <a:rPr lang="en" sz="2600" b="1">
                <a:latin typeface="Times New Roman"/>
                <a:ea typeface="Times New Roman"/>
                <a:cs typeface="Times New Roman"/>
                <a:sym typeface="Times New Roman"/>
              </a:rPr>
              <a:t>Proposed Solution to the Problem Addressed</a:t>
            </a:r>
            <a:endParaRPr sz="2600" b="1">
              <a:latin typeface="Times New Roman"/>
              <a:ea typeface="Times New Roman"/>
              <a:cs typeface="Times New Roman"/>
              <a:sym typeface="Times New Roman"/>
            </a:endParaRPr>
          </a:p>
        </p:txBody>
      </p:sp>
      <p:sp>
        <p:nvSpPr>
          <p:cNvPr id="159" name="Google Shape;159;p29"/>
          <p:cNvSpPr txBox="1">
            <a:spLocks noGrp="1"/>
          </p:cNvSpPr>
          <p:nvPr>
            <p:ph type="body" idx="1"/>
          </p:nvPr>
        </p:nvSpPr>
        <p:spPr>
          <a:xfrm>
            <a:off x="628650" y="1078825"/>
            <a:ext cx="7886700" cy="3582000"/>
          </a:xfrm>
          <a:prstGeom prst="rect">
            <a:avLst/>
          </a:prstGeom>
          <a:noFill/>
          <a:ln>
            <a:noFill/>
          </a:ln>
        </p:spPr>
        <p:txBody>
          <a:bodyPr spcFirstLastPara="1" wrap="square" lIns="68575" tIns="34275" rIns="68575" bIns="34275" anchor="t" anchorCtr="0">
            <a:normAutofit fontScale="77500" lnSpcReduction="20000"/>
          </a:bodyPr>
          <a:lstStyle/>
          <a:p>
            <a:pPr marL="0" lvl="0" indent="457200" algn="just" rtl="0">
              <a:lnSpc>
                <a:spcPct val="90000"/>
              </a:lnSpc>
              <a:spcBef>
                <a:spcPts val="0"/>
              </a:spcBef>
              <a:spcAft>
                <a:spcPts val="0"/>
              </a:spcAft>
              <a:buClr>
                <a:schemeClr val="dk1"/>
              </a:buClr>
              <a:buSzPct val="81634"/>
              <a:buNone/>
            </a:pPr>
            <a:r>
              <a:rPr lang="en" sz="2572">
                <a:latin typeface="Times New Roman"/>
                <a:ea typeface="Times New Roman"/>
                <a:cs typeface="Times New Roman"/>
                <a:sym typeface="Times New Roman"/>
              </a:rPr>
              <a:t>The proposed system eliminates continuous visual monitoring of the patient by nurses from distinct places.The saline bottle needs to changed once the saline reaches the critical level. In this system, we use various components like ultrasonic sensor for determining the status of the saline level whether it has reached the normal level(10cm)  or critical level(14cm) if saline bottle is 15 cm in length.</a:t>
            </a:r>
            <a:endParaRPr sz="2572" u="sng">
              <a:latin typeface="Times New Roman"/>
              <a:ea typeface="Times New Roman"/>
              <a:cs typeface="Times New Roman"/>
              <a:sym typeface="Times New Roman"/>
            </a:endParaRPr>
          </a:p>
          <a:p>
            <a:pPr marL="177800" lvl="0" indent="-177800" algn="just" rtl="0">
              <a:lnSpc>
                <a:spcPct val="90000"/>
              </a:lnSpc>
              <a:spcBef>
                <a:spcPts val="0"/>
              </a:spcBef>
              <a:spcAft>
                <a:spcPts val="0"/>
              </a:spcAft>
              <a:buClr>
                <a:schemeClr val="dk1"/>
              </a:buClr>
              <a:buSzPct val="81634"/>
              <a:buNone/>
            </a:pPr>
            <a:endParaRPr sz="2572" u="sng">
              <a:latin typeface="Times New Roman"/>
              <a:ea typeface="Times New Roman"/>
              <a:cs typeface="Times New Roman"/>
              <a:sym typeface="Times New Roman"/>
            </a:endParaRPr>
          </a:p>
          <a:p>
            <a:pPr marL="0" lvl="0" indent="457200" algn="just" rtl="0">
              <a:lnSpc>
                <a:spcPct val="90000"/>
              </a:lnSpc>
              <a:spcBef>
                <a:spcPts val="0"/>
              </a:spcBef>
              <a:spcAft>
                <a:spcPts val="0"/>
              </a:spcAft>
              <a:buClr>
                <a:schemeClr val="dk1"/>
              </a:buClr>
              <a:buSzPct val="81634"/>
              <a:buNone/>
            </a:pPr>
            <a:r>
              <a:rPr lang="en" sz="2572">
                <a:latin typeface="Times New Roman"/>
                <a:ea typeface="Times New Roman"/>
                <a:cs typeface="Times New Roman"/>
                <a:sym typeface="Times New Roman"/>
              </a:rPr>
              <a:t>By using Wi-Fi module of nodeMCU and Blynk application which  receives and sends data through mobile. The change in threshold level activates the alarm at the nurse station at the critical level mark. However,when the nurse fails to attend the particular patient, the saline bottle is clamped automatically to avoid further consequences. </a:t>
            </a:r>
            <a:endParaRPr sz="2572">
              <a:latin typeface="Times New Roman"/>
              <a:ea typeface="Times New Roman"/>
              <a:cs typeface="Times New Roman"/>
              <a:sym typeface="Times New Roman"/>
            </a:endParaRPr>
          </a:p>
          <a:p>
            <a:pPr marL="0" lvl="0" indent="457200" algn="just" rtl="0">
              <a:lnSpc>
                <a:spcPct val="90000"/>
              </a:lnSpc>
              <a:spcBef>
                <a:spcPts val="0"/>
              </a:spcBef>
              <a:spcAft>
                <a:spcPts val="0"/>
              </a:spcAft>
              <a:buClr>
                <a:schemeClr val="dk1"/>
              </a:buClr>
              <a:buSzPct val="81634"/>
              <a:buNone/>
            </a:pPr>
            <a:endParaRPr sz="2572">
              <a:latin typeface="Times New Roman"/>
              <a:ea typeface="Times New Roman"/>
              <a:cs typeface="Times New Roman"/>
              <a:sym typeface="Times New Roman"/>
            </a:endParaRPr>
          </a:p>
          <a:p>
            <a:pPr marL="0" lvl="0" indent="457200" algn="just" rtl="0">
              <a:lnSpc>
                <a:spcPct val="90000"/>
              </a:lnSpc>
              <a:spcBef>
                <a:spcPts val="0"/>
              </a:spcBef>
              <a:spcAft>
                <a:spcPts val="0"/>
              </a:spcAft>
              <a:buClr>
                <a:schemeClr val="dk1"/>
              </a:buClr>
              <a:buSzPct val="81634"/>
              <a:buNone/>
            </a:pPr>
            <a:r>
              <a:rPr lang="en" sz="2572">
                <a:latin typeface="Times New Roman"/>
                <a:ea typeface="Times New Roman"/>
                <a:cs typeface="Times New Roman"/>
                <a:sym typeface="Times New Roman"/>
              </a:rPr>
              <a:t>The above program is monitored using AurduinoIDE software and uploaded to ATmega328P, NodeMCU ESP-8266 using the same software.</a:t>
            </a:r>
            <a:endParaRPr sz="2572">
              <a:latin typeface="Times New Roman"/>
              <a:ea typeface="Times New Roman"/>
              <a:cs typeface="Times New Roman"/>
              <a:sym typeface="Times New Roman"/>
            </a:endParaRPr>
          </a:p>
        </p:txBody>
      </p:sp>
      <p:sp>
        <p:nvSpPr>
          <p:cNvPr id="160" name="Google Shape;160;p29"/>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p>
            <a:pPr marL="0" lvl="0" indent="0" algn="ctr" rtl="0">
              <a:spcBef>
                <a:spcPts val="0"/>
              </a:spcBef>
              <a:spcAft>
                <a:spcPts val="0"/>
              </a:spcAft>
              <a:buNone/>
            </a:pPr>
            <a:r>
              <a:rPr lang="en"/>
              <a:t>15MC804 - Project work - Review 2</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30"/>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dk1"/>
              </a:buClr>
              <a:buSzPts val="3300"/>
              <a:buFont typeface="Calibri"/>
              <a:buNone/>
            </a:pPr>
            <a:r>
              <a:rPr lang="en" sz="2600" b="1">
                <a:latin typeface="Times New Roman"/>
                <a:ea typeface="Times New Roman"/>
                <a:cs typeface="Times New Roman"/>
                <a:sym typeface="Times New Roman"/>
              </a:rPr>
              <a:t>Project Work Plan  </a:t>
            </a:r>
            <a:endParaRPr sz="2600" b="1">
              <a:latin typeface="Times New Roman"/>
              <a:ea typeface="Times New Roman"/>
              <a:cs typeface="Times New Roman"/>
              <a:sym typeface="Times New Roman"/>
            </a:endParaRPr>
          </a:p>
        </p:txBody>
      </p:sp>
      <p:sp>
        <p:nvSpPr>
          <p:cNvPr id="166" name="Google Shape;166;p30"/>
          <p:cNvSpPr txBox="1">
            <a:spLocks noGrp="1"/>
          </p:cNvSpPr>
          <p:nvPr>
            <p:ph type="body" idx="1"/>
          </p:nvPr>
        </p:nvSpPr>
        <p:spPr>
          <a:xfrm>
            <a:off x="628650" y="1369219"/>
            <a:ext cx="7886700" cy="3263504"/>
          </a:xfrm>
          <a:prstGeom prst="rect">
            <a:avLst/>
          </a:prstGeom>
          <a:noFill/>
          <a:ln>
            <a:noFill/>
          </a:ln>
        </p:spPr>
        <p:txBody>
          <a:bodyPr spcFirstLastPara="1" wrap="square" lIns="68575" tIns="34275" rIns="68575" bIns="34275" anchor="t" anchorCtr="0">
            <a:normAutofit lnSpcReduction="20000"/>
          </a:bodyPr>
          <a:lstStyle/>
          <a:p>
            <a:pPr marL="0" lvl="0" indent="0" algn="just" rtl="0">
              <a:lnSpc>
                <a:spcPct val="90000"/>
              </a:lnSpc>
              <a:spcBef>
                <a:spcPts val="800"/>
              </a:spcBef>
              <a:spcAft>
                <a:spcPts val="0"/>
              </a:spcAft>
              <a:buClr>
                <a:srgbClr val="FF0000"/>
              </a:buClr>
              <a:buSzPts val="2100"/>
              <a:buNone/>
            </a:pPr>
            <a:r>
              <a:rPr lang="en" dirty="0">
                <a:latin typeface="Times New Roman"/>
                <a:ea typeface="Times New Roman"/>
                <a:cs typeface="Times New Roman"/>
                <a:sym typeface="Times New Roman"/>
              </a:rPr>
              <a:t>1)  Level sensor(Ultrasonic Sensor) will continuously check the level of saline liquid present in bottle whether it is above or below the critical level.</a:t>
            </a:r>
            <a:endParaRPr dirty="0">
              <a:latin typeface="Times New Roman"/>
              <a:ea typeface="Times New Roman"/>
              <a:cs typeface="Times New Roman"/>
              <a:sym typeface="Times New Roman"/>
            </a:endParaRPr>
          </a:p>
          <a:p>
            <a:pPr marL="0" lvl="0" indent="0" algn="just" rtl="0">
              <a:lnSpc>
                <a:spcPct val="90000"/>
              </a:lnSpc>
              <a:spcBef>
                <a:spcPts val="800"/>
              </a:spcBef>
              <a:spcAft>
                <a:spcPts val="0"/>
              </a:spcAft>
              <a:buClr>
                <a:srgbClr val="FF0000"/>
              </a:buClr>
              <a:buSzPts val="2100"/>
              <a:buNone/>
            </a:pPr>
            <a:r>
              <a:rPr lang="en" dirty="0">
                <a:latin typeface="Times New Roman"/>
                <a:ea typeface="Times New Roman"/>
                <a:cs typeface="Times New Roman"/>
                <a:sym typeface="Times New Roman"/>
              </a:rPr>
              <a:t>2) If level of saline liquid is at or below critical point, alarm will be generated.</a:t>
            </a:r>
            <a:endParaRPr dirty="0">
              <a:latin typeface="Times New Roman"/>
              <a:ea typeface="Times New Roman"/>
              <a:cs typeface="Times New Roman"/>
              <a:sym typeface="Times New Roman"/>
            </a:endParaRPr>
          </a:p>
          <a:p>
            <a:pPr marL="0" lvl="0" indent="0" algn="just" rtl="0">
              <a:lnSpc>
                <a:spcPct val="90000"/>
              </a:lnSpc>
              <a:spcBef>
                <a:spcPts val="800"/>
              </a:spcBef>
              <a:spcAft>
                <a:spcPts val="0"/>
              </a:spcAft>
              <a:buClr>
                <a:srgbClr val="FF0000"/>
              </a:buClr>
              <a:buSzPts val="2100"/>
              <a:buNone/>
            </a:pPr>
            <a:r>
              <a:rPr lang="en" dirty="0">
                <a:latin typeface="Times New Roman"/>
                <a:ea typeface="Times New Roman"/>
                <a:cs typeface="Times New Roman"/>
                <a:sym typeface="Times New Roman"/>
              </a:rPr>
              <a:t>3) Immediately notification will be sent to the nurse that the saline is below critical level and there is a need for replacement of saline bottle.</a:t>
            </a:r>
            <a:endParaRPr dirty="0">
              <a:latin typeface="Times New Roman"/>
              <a:ea typeface="Times New Roman"/>
              <a:cs typeface="Times New Roman"/>
              <a:sym typeface="Times New Roman"/>
            </a:endParaRPr>
          </a:p>
          <a:p>
            <a:pPr marL="0" lvl="0" indent="0" algn="just" rtl="0">
              <a:lnSpc>
                <a:spcPct val="90000"/>
              </a:lnSpc>
              <a:spcBef>
                <a:spcPts val="800"/>
              </a:spcBef>
              <a:spcAft>
                <a:spcPts val="0"/>
              </a:spcAft>
              <a:buClr>
                <a:srgbClr val="FF0000"/>
              </a:buClr>
              <a:buSzPts val="2100"/>
              <a:buNone/>
            </a:pPr>
            <a:r>
              <a:rPr lang="en" dirty="0">
                <a:latin typeface="Times New Roman"/>
                <a:ea typeface="Times New Roman"/>
                <a:cs typeface="Times New Roman"/>
                <a:sym typeface="Times New Roman"/>
              </a:rPr>
              <a:t>4) Prediction of the saline bottle required based on the various parameters or health condition is given to the doctors.</a:t>
            </a:r>
            <a:endParaRPr dirty="0">
              <a:latin typeface="Times New Roman"/>
              <a:ea typeface="Times New Roman"/>
              <a:cs typeface="Times New Roman"/>
              <a:sym typeface="Times New Roman"/>
            </a:endParaRPr>
          </a:p>
          <a:p>
            <a:pPr marL="0" lvl="0" indent="0" algn="just" rtl="0">
              <a:lnSpc>
                <a:spcPct val="90000"/>
              </a:lnSpc>
              <a:spcBef>
                <a:spcPts val="800"/>
              </a:spcBef>
              <a:spcAft>
                <a:spcPts val="0"/>
              </a:spcAft>
              <a:buClr>
                <a:srgbClr val="FF0000"/>
              </a:buClr>
              <a:buSzPts val="2100"/>
              <a:buNone/>
            </a:pPr>
            <a:r>
              <a:rPr lang="en" dirty="0">
                <a:latin typeface="Times New Roman"/>
                <a:ea typeface="Times New Roman"/>
                <a:cs typeface="Times New Roman"/>
                <a:sym typeface="Times New Roman"/>
              </a:rPr>
              <a:t>5) If in case, concerned patient is not acknowledged by the nurse, automatically the reverse flow of the blood into the saline bottle will be prevented.</a:t>
            </a:r>
            <a:endParaRPr dirty="0">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31"/>
          <p:cNvSpPr txBox="1"/>
          <p:nvPr/>
        </p:nvSpPr>
        <p:spPr>
          <a:xfrm>
            <a:off x="152400" y="152400"/>
            <a:ext cx="3000000" cy="30000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1200"/>
              </a:spcBef>
              <a:spcAft>
                <a:spcPts val="1200"/>
              </a:spcAft>
              <a:buNone/>
            </a:pPr>
            <a:r>
              <a:rPr lang="en"/>
              <a:t>­­­</a:t>
            </a:r>
            <a:endParaRPr/>
          </a:p>
        </p:txBody>
      </p:sp>
      <p:sp>
        <p:nvSpPr>
          <p:cNvPr id="173" name="Google Shape;173;p31"/>
          <p:cNvSpPr txBox="1"/>
          <p:nvPr/>
        </p:nvSpPr>
        <p:spPr>
          <a:xfrm>
            <a:off x="393175" y="-931800"/>
            <a:ext cx="3000000" cy="30000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1200"/>
              </a:spcBef>
              <a:spcAft>
                <a:spcPts val="1200"/>
              </a:spcAft>
              <a:buNone/>
            </a:pPr>
            <a:r>
              <a:rPr lang="en" sz="2600" b="1">
                <a:latin typeface="Times New Roman"/>
                <a:ea typeface="Times New Roman"/>
                <a:cs typeface="Times New Roman"/>
                <a:sym typeface="Times New Roman"/>
              </a:rPr>
              <a:t>­­­Flow Chart</a:t>
            </a:r>
            <a:endParaRPr sz="2600" b="1">
              <a:latin typeface="Times New Roman"/>
              <a:ea typeface="Times New Roman"/>
              <a:cs typeface="Times New Roman"/>
              <a:sym typeface="Times New Roman"/>
            </a:endParaRPr>
          </a:p>
        </p:txBody>
      </p:sp>
      <p:pic>
        <p:nvPicPr>
          <p:cNvPr id="174" name="Google Shape;174;p31"/>
          <p:cNvPicPr preferRelativeResize="0"/>
          <p:nvPr/>
        </p:nvPicPr>
        <p:blipFill rotWithShape="1">
          <a:blip r:embed="rId3">
            <a:alphaModFix/>
          </a:blip>
          <a:srcRect l="41350" t="9900" r="36305" b="24357"/>
          <a:stretch/>
        </p:blipFill>
        <p:spPr>
          <a:xfrm>
            <a:off x="3108225" y="88275"/>
            <a:ext cx="3000000" cy="496474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32"/>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dk1"/>
              </a:buClr>
              <a:buSzPts val="3300"/>
              <a:buFont typeface="Calibri"/>
              <a:buNone/>
            </a:pPr>
            <a:r>
              <a:rPr lang="en" sz="2600" b="1">
                <a:latin typeface="Times New Roman"/>
                <a:ea typeface="Times New Roman"/>
                <a:cs typeface="Times New Roman"/>
                <a:sym typeface="Times New Roman"/>
              </a:rPr>
              <a:t>Block Diagram and/or Circuit Diagram</a:t>
            </a:r>
            <a:endParaRPr sz="2600" b="1">
              <a:latin typeface="Times New Roman"/>
              <a:ea typeface="Times New Roman"/>
              <a:cs typeface="Times New Roman"/>
              <a:sym typeface="Times New Roman"/>
            </a:endParaRPr>
          </a:p>
        </p:txBody>
      </p:sp>
      <p:sp>
        <p:nvSpPr>
          <p:cNvPr id="180" name="Google Shape;180;p32"/>
          <p:cNvSpPr txBox="1">
            <a:spLocks noGrp="1"/>
          </p:cNvSpPr>
          <p:nvPr>
            <p:ph type="body" idx="1"/>
          </p:nvPr>
        </p:nvSpPr>
        <p:spPr>
          <a:xfrm>
            <a:off x="628650" y="1369219"/>
            <a:ext cx="7886700" cy="3263504"/>
          </a:xfrm>
          <a:prstGeom prst="rect">
            <a:avLst/>
          </a:prstGeom>
          <a:noFill/>
          <a:ln>
            <a:noFill/>
          </a:ln>
        </p:spPr>
        <p:txBody>
          <a:bodyPr spcFirstLastPara="1" wrap="square" lIns="68575" tIns="34275" rIns="68575" bIns="34275" anchor="t" anchorCtr="0">
            <a:normAutofit/>
          </a:bodyPr>
          <a:lstStyle/>
          <a:p>
            <a:pPr marL="177800" lvl="0" indent="-177800" algn="l" rtl="0">
              <a:lnSpc>
                <a:spcPct val="90000"/>
              </a:lnSpc>
              <a:spcBef>
                <a:spcPts val="0"/>
              </a:spcBef>
              <a:spcAft>
                <a:spcPts val="0"/>
              </a:spcAft>
              <a:buClr>
                <a:schemeClr val="dk1"/>
              </a:buClr>
              <a:buSzPts val="2100"/>
              <a:buNone/>
            </a:pPr>
            <a:r>
              <a:rPr lang="en"/>
              <a:t> </a:t>
            </a:r>
            <a:endParaRPr i="1">
              <a:solidFill>
                <a:srgbClr val="FF0000"/>
              </a:solidFill>
            </a:endParaRPr>
          </a:p>
          <a:p>
            <a:pPr marL="177800" lvl="0" indent="-177800" algn="l" rtl="0">
              <a:lnSpc>
                <a:spcPct val="90000"/>
              </a:lnSpc>
              <a:spcBef>
                <a:spcPts val="0"/>
              </a:spcBef>
              <a:spcAft>
                <a:spcPts val="0"/>
              </a:spcAft>
              <a:buClr>
                <a:schemeClr val="dk1"/>
              </a:buClr>
              <a:buSzPts val="2100"/>
              <a:buNone/>
            </a:pPr>
            <a:endParaRPr i="1">
              <a:solidFill>
                <a:srgbClr val="FF0000"/>
              </a:solidFill>
            </a:endParaRPr>
          </a:p>
        </p:txBody>
      </p:sp>
      <p:sp>
        <p:nvSpPr>
          <p:cNvPr id="181" name="Google Shape;181;p32"/>
          <p:cNvSpPr/>
          <p:nvPr/>
        </p:nvSpPr>
        <p:spPr>
          <a:xfrm>
            <a:off x="3808625" y="2441150"/>
            <a:ext cx="1488300" cy="1356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MICRO CONTROLLER</a:t>
            </a:r>
            <a:endParaRPr/>
          </a:p>
        </p:txBody>
      </p:sp>
      <p:sp>
        <p:nvSpPr>
          <p:cNvPr id="182" name="Google Shape;182;p32"/>
          <p:cNvSpPr/>
          <p:nvPr/>
        </p:nvSpPr>
        <p:spPr>
          <a:xfrm>
            <a:off x="3841475" y="1597338"/>
            <a:ext cx="1422600" cy="5145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Georgia"/>
                <a:ea typeface="Georgia"/>
                <a:cs typeface="Georgia"/>
                <a:sym typeface="Georgia"/>
              </a:rPr>
              <a:t>IOT SYSTEM</a:t>
            </a:r>
            <a:endParaRPr>
              <a:latin typeface="Georgia"/>
              <a:ea typeface="Georgia"/>
              <a:cs typeface="Georgia"/>
              <a:sym typeface="Georgia"/>
            </a:endParaRPr>
          </a:p>
        </p:txBody>
      </p:sp>
      <p:sp>
        <p:nvSpPr>
          <p:cNvPr id="183" name="Google Shape;183;p32"/>
          <p:cNvSpPr/>
          <p:nvPr/>
        </p:nvSpPr>
        <p:spPr>
          <a:xfrm>
            <a:off x="1795000" y="3535500"/>
            <a:ext cx="1751100" cy="4377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CLAMP SYSTEM</a:t>
            </a:r>
            <a:endParaRPr/>
          </a:p>
        </p:txBody>
      </p:sp>
      <p:sp>
        <p:nvSpPr>
          <p:cNvPr id="184" name="Google Shape;184;p32"/>
          <p:cNvSpPr/>
          <p:nvPr/>
        </p:nvSpPr>
        <p:spPr>
          <a:xfrm>
            <a:off x="2030350" y="2731025"/>
            <a:ext cx="973800" cy="5145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SALINE BOTTLE</a:t>
            </a:r>
            <a:endParaRPr/>
          </a:p>
        </p:txBody>
      </p:sp>
      <p:sp>
        <p:nvSpPr>
          <p:cNvPr id="185" name="Google Shape;185;p32"/>
          <p:cNvSpPr/>
          <p:nvPr/>
        </p:nvSpPr>
        <p:spPr>
          <a:xfrm>
            <a:off x="1805950" y="1817350"/>
            <a:ext cx="1422600" cy="6237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ULTRASONIC SENSOR</a:t>
            </a:r>
            <a:endParaRPr/>
          </a:p>
        </p:txBody>
      </p:sp>
      <p:sp>
        <p:nvSpPr>
          <p:cNvPr id="186" name="Google Shape;186;p32"/>
          <p:cNvSpPr/>
          <p:nvPr/>
        </p:nvSpPr>
        <p:spPr>
          <a:xfrm>
            <a:off x="5800375" y="1597350"/>
            <a:ext cx="1630500" cy="9204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ANDROID BASED SMART PHONE</a:t>
            </a:r>
            <a:endParaRPr/>
          </a:p>
        </p:txBody>
      </p:sp>
      <p:sp>
        <p:nvSpPr>
          <p:cNvPr id="187" name="Google Shape;187;p32"/>
          <p:cNvSpPr/>
          <p:nvPr/>
        </p:nvSpPr>
        <p:spPr>
          <a:xfrm>
            <a:off x="6117750" y="3032100"/>
            <a:ext cx="1149000" cy="5145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ALERTING SYSTEM</a:t>
            </a:r>
            <a:endParaRPr/>
          </a:p>
        </p:txBody>
      </p:sp>
      <p:sp>
        <p:nvSpPr>
          <p:cNvPr id="188" name="Google Shape;188;p32"/>
          <p:cNvSpPr/>
          <p:nvPr/>
        </p:nvSpPr>
        <p:spPr>
          <a:xfrm>
            <a:off x="4454300" y="2156600"/>
            <a:ext cx="229800" cy="223800"/>
          </a:xfrm>
          <a:prstGeom prst="up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9900"/>
              </a:solidFill>
            </a:endParaRPr>
          </a:p>
        </p:txBody>
      </p:sp>
      <p:sp>
        <p:nvSpPr>
          <p:cNvPr id="189" name="Google Shape;189;p32"/>
          <p:cNvSpPr/>
          <p:nvPr/>
        </p:nvSpPr>
        <p:spPr>
          <a:xfrm>
            <a:off x="2435200" y="2474138"/>
            <a:ext cx="164100" cy="223800"/>
          </a:xfrm>
          <a:prstGeom prst="up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32"/>
          <p:cNvSpPr/>
          <p:nvPr/>
        </p:nvSpPr>
        <p:spPr>
          <a:xfrm>
            <a:off x="2435200" y="3278613"/>
            <a:ext cx="164100" cy="223800"/>
          </a:xfrm>
          <a:prstGeom prst="up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32"/>
          <p:cNvSpPr/>
          <p:nvPr/>
        </p:nvSpPr>
        <p:spPr>
          <a:xfrm rot="2700000">
            <a:off x="3233996" y="2156490"/>
            <a:ext cx="503601" cy="224011"/>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32"/>
          <p:cNvSpPr/>
          <p:nvPr/>
        </p:nvSpPr>
        <p:spPr>
          <a:xfrm>
            <a:off x="5313375" y="1817350"/>
            <a:ext cx="437700" cy="2739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32"/>
          <p:cNvSpPr/>
          <p:nvPr/>
        </p:nvSpPr>
        <p:spPr>
          <a:xfrm>
            <a:off x="5406400" y="3174350"/>
            <a:ext cx="596400" cy="2238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33"/>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dk1"/>
              </a:buClr>
              <a:buSzPts val="3300"/>
              <a:buFont typeface="Calibri"/>
              <a:buNone/>
            </a:pPr>
            <a:r>
              <a:rPr lang="en" sz="2600" b="1">
                <a:latin typeface="Times New Roman"/>
                <a:ea typeface="Times New Roman"/>
                <a:cs typeface="Times New Roman"/>
                <a:sym typeface="Times New Roman"/>
              </a:rPr>
              <a:t>Effective utilization of the Modern Tool &amp; Cloud</a:t>
            </a:r>
            <a:endParaRPr sz="2600" b="1">
              <a:latin typeface="Times New Roman"/>
              <a:ea typeface="Times New Roman"/>
              <a:cs typeface="Times New Roman"/>
              <a:sym typeface="Times New Roman"/>
            </a:endParaRPr>
          </a:p>
        </p:txBody>
      </p:sp>
      <p:sp>
        <p:nvSpPr>
          <p:cNvPr id="199" name="Google Shape;199;p33"/>
          <p:cNvSpPr txBox="1">
            <a:spLocks noGrp="1"/>
          </p:cNvSpPr>
          <p:nvPr>
            <p:ph type="body" idx="1"/>
          </p:nvPr>
        </p:nvSpPr>
        <p:spPr>
          <a:xfrm>
            <a:off x="628650" y="1369219"/>
            <a:ext cx="7886700" cy="3263504"/>
          </a:xfrm>
          <a:prstGeom prst="rect">
            <a:avLst/>
          </a:prstGeom>
          <a:noFill/>
          <a:ln>
            <a:noFill/>
          </a:ln>
        </p:spPr>
        <p:txBody>
          <a:bodyPr spcFirstLastPara="1" wrap="square" lIns="68575" tIns="34275" rIns="68575" bIns="34275" anchor="t" anchorCtr="0">
            <a:normAutofit/>
          </a:bodyPr>
          <a:lstStyle/>
          <a:p>
            <a:pPr marL="177800" lvl="0" indent="-177800" algn="just" rtl="0">
              <a:lnSpc>
                <a:spcPct val="90000"/>
              </a:lnSpc>
              <a:spcBef>
                <a:spcPts val="0"/>
              </a:spcBef>
              <a:spcAft>
                <a:spcPts val="0"/>
              </a:spcAft>
              <a:buClr>
                <a:srgbClr val="FF0000"/>
              </a:buClr>
              <a:buSzPts val="2100"/>
              <a:buNone/>
            </a:pPr>
            <a:r>
              <a:rPr lang="en" b="1">
                <a:latin typeface="Times New Roman"/>
                <a:ea typeface="Times New Roman"/>
                <a:cs typeface="Times New Roman"/>
                <a:sym typeface="Times New Roman"/>
              </a:rPr>
              <a:t>Arduino IDE:</a:t>
            </a:r>
            <a:r>
              <a:rPr lang="en">
                <a:latin typeface="Times New Roman"/>
                <a:ea typeface="Times New Roman"/>
                <a:cs typeface="Times New Roman"/>
                <a:sym typeface="Times New Roman"/>
              </a:rPr>
              <a:t> Arduino Integrated Development Environment (IDE) is a software platform used to write code for microcontroller boards like Arduino or node MCU which has libraries for particular applications, a serial monitor to show output on a computer screen.</a:t>
            </a:r>
            <a:endParaRPr>
              <a:latin typeface="Times New Roman"/>
              <a:ea typeface="Times New Roman"/>
              <a:cs typeface="Times New Roman"/>
              <a:sym typeface="Times New Roman"/>
            </a:endParaRPr>
          </a:p>
          <a:p>
            <a:pPr marL="177800" lvl="0" indent="-177800" algn="just" rtl="0">
              <a:lnSpc>
                <a:spcPct val="90000"/>
              </a:lnSpc>
              <a:spcBef>
                <a:spcPts val="800"/>
              </a:spcBef>
              <a:spcAft>
                <a:spcPts val="0"/>
              </a:spcAft>
              <a:buClr>
                <a:schemeClr val="dk1"/>
              </a:buClr>
              <a:buSzPts val="2100"/>
              <a:buNone/>
            </a:pPr>
            <a:endParaRPr i="1">
              <a:solidFill>
                <a:srgbClr val="FF0000"/>
              </a:solidFill>
              <a:latin typeface="Times New Roman"/>
              <a:ea typeface="Times New Roman"/>
              <a:cs typeface="Times New Roman"/>
              <a:sym typeface="Times New Roman"/>
            </a:endParaRPr>
          </a:p>
          <a:p>
            <a:pPr marL="177800" lvl="0" indent="-177800" algn="just" rtl="0">
              <a:lnSpc>
                <a:spcPct val="90000"/>
              </a:lnSpc>
              <a:spcBef>
                <a:spcPts val="800"/>
              </a:spcBef>
              <a:spcAft>
                <a:spcPts val="0"/>
              </a:spcAft>
              <a:buClr>
                <a:srgbClr val="FF0000"/>
              </a:buClr>
              <a:buSzPts val="2100"/>
              <a:buNone/>
            </a:pPr>
            <a:r>
              <a:rPr lang="en" b="1">
                <a:latin typeface="Times New Roman"/>
                <a:ea typeface="Times New Roman"/>
                <a:cs typeface="Times New Roman"/>
                <a:sym typeface="Times New Roman"/>
              </a:rPr>
              <a:t>Blynk: </a:t>
            </a:r>
            <a:r>
              <a:rPr lang="en">
                <a:latin typeface="Times New Roman"/>
                <a:ea typeface="Times New Roman"/>
                <a:cs typeface="Times New Roman"/>
                <a:sym typeface="Times New Roman"/>
              </a:rPr>
              <a:t>Blynk is an application used for IoT applications, which controls IoT-enabled devices remotely. It collects data from the sensor store it in the blynk cloud &amp; gives access to the user to control the device remotely. </a:t>
            </a:r>
            <a:endParaRPr>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1081</Words>
  <Application>Microsoft Office PowerPoint</Application>
  <PresentationFormat>On-screen Show (16:9)</PresentationFormat>
  <Paragraphs>77</Paragraphs>
  <Slides>14</Slides>
  <Notes>14</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14</vt:i4>
      </vt:variant>
    </vt:vector>
  </HeadingPairs>
  <TitlesOfParts>
    <vt:vector size="20" baseType="lpstr">
      <vt:lpstr>Arial</vt:lpstr>
      <vt:lpstr>Calibri</vt:lpstr>
      <vt:lpstr>Georgia</vt:lpstr>
      <vt:lpstr>Times New Roman</vt:lpstr>
      <vt:lpstr>Simple Light</vt:lpstr>
      <vt:lpstr>Office Theme</vt:lpstr>
      <vt:lpstr>IoT Based Smart Bottle  </vt:lpstr>
      <vt:lpstr>Abstract</vt:lpstr>
      <vt:lpstr>Problem Statement Addressed</vt:lpstr>
      <vt:lpstr>Existing Solution to the Problem Addressed</vt:lpstr>
      <vt:lpstr>Proposed Solution to the Problem Addressed</vt:lpstr>
      <vt:lpstr>Project Work Plan  </vt:lpstr>
      <vt:lpstr>PowerPoint Presentation</vt:lpstr>
      <vt:lpstr>Block Diagram and/or Circuit Diagram</vt:lpstr>
      <vt:lpstr>Effective utilization of the Modern Tool &amp; Cloud</vt:lpstr>
      <vt:lpstr>Technology stack:</vt:lpstr>
      <vt:lpstr>Prototype &amp; Sample Output</vt:lpstr>
      <vt:lpstr>Analysis of Results &amp; Discussions </vt:lpstr>
      <vt:lpstr>Cost Benefit Analysis  (List of Components / Service Used)</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IoT Based Smart Bottle  </dc:title>
  <cp:lastModifiedBy>Kamalesh J</cp:lastModifiedBy>
  <cp:revision>1</cp:revision>
  <dcterms:modified xsi:type="dcterms:W3CDTF">2022-03-30T17:16:47Z</dcterms:modified>
</cp:coreProperties>
</file>