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284" r:id="rId2"/>
    <p:sldId id="287" r:id="rId3"/>
    <p:sldId id="285" r:id="rId4"/>
    <p:sldId id="291" r:id="rId5"/>
    <p:sldId id="286" r:id="rId6"/>
    <p:sldId id="288" r:id="rId7"/>
    <p:sldId id="289" r:id="rId8"/>
    <p:sldId id="290" r:id="rId9"/>
    <p:sldId id="292" r:id="rId10"/>
    <p:sldId id="293" r:id="rId11"/>
    <p:sldId id="294" r:id="rId12"/>
    <p:sldId id="295" r:id="rId13"/>
    <p:sldId id="296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753"/>
    <p:restoredTop sz="94624"/>
  </p:normalViewPr>
  <p:slideViewPr>
    <p:cSldViewPr>
      <p:cViewPr varScale="1">
        <p:scale>
          <a:sx n="68" d="100"/>
          <a:sy n="68" d="100"/>
        </p:scale>
        <p:origin x="-624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1698" y="3810001"/>
            <a:ext cx="497712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1722" y="3897010"/>
            <a:ext cx="4977105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1722" y="4115167"/>
            <a:ext cx="4977105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1722" y="4164403"/>
            <a:ext cx="2620597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1722" y="4199572"/>
            <a:ext cx="2620597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1722" y="3962400"/>
            <a:ext cx="4083256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2782" y="4060983"/>
            <a:ext cx="2133044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88825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88826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49841" y="3643090"/>
            <a:ext cx="3638985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88825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441" y="2401888"/>
            <a:ext cx="11274663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441" y="3899938"/>
            <a:ext cx="660228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38471" y="4206240"/>
            <a:ext cx="1279827" cy="457200"/>
          </a:xfr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1722" y="4205288"/>
            <a:ext cx="172675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0562" y="1136"/>
            <a:ext cx="996690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5" y="1143000"/>
            <a:ext cx="2539339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143000"/>
            <a:ext cx="832903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981201"/>
            <a:ext cx="10360501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3367088"/>
            <a:ext cx="10360501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2249425"/>
            <a:ext cx="5383398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2249425"/>
            <a:ext cx="5383398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68" y="1143000"/>
            <a:ext cx="1117309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868" y="2244970"/>
            <a:ext cx="5387461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3328" y="2244970"/>
            <a:ext cx="5387630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7868" y="2708519"/>
            <a:ext cx="5387461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9434" y="2708519"/>
            <a:ext cx="5387630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5404F2-BE9A-4460-8815-8F645183555F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143000"/>
            <a:ext cx="10969943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5954" y="612648"/>
            <a:ext cx="1276020" cy="457200"/>
          </a:xfr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08574" y="612648"/>
            <a:ext cx="17673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6810" y="2272"/>
            <a:ext cx="1015735" cy="365760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6136" y="1101970"/>
            <a:ext cx="4509865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6136" y="2010727"/>
            <a:ext cx="4509865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147" y="776287"/>
            <a:ext cx="6801364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024" y="1109161"/>
            <a:ext cx="782200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088" y="1143000"/>
            <a:ext cx="6094413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5810" y="3274309"/>
            <a:ext cx="34535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88825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88825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88826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1698" y="360247"/>
            <a:ext cx="497712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1722" y="440113"/>
            <a:ext cx="4977105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7908" y="497504"/>
            <a:ext cx="4083256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28968" y="588943"/>
            <a:ext cx="2133044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0133" y="-2001"/>
            <a:ext cx="7681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6168" y="-2001"/>
            <a:ext cx="3656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0770" y="-2001"/>
            <a:ext cx="12189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4114" y="-2001"/>
            <a:ext cx="3656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4474" y="380"/>
            <a:ext cx="73133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28219" y="380"/>
            <a:ext cx="12189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441" y="1143000"/>
            <a:ext cx="10969943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441" y="2249424"/>
            <a:ext cx="10969943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79761" y="612648"/>
            <a:ext cx="1276020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08574" y="612648"/>
            <a:ext cx="17673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6810" y="2272"/>
            <a:ext cx="1015735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STAR\Downloads\WhatsApp%20Video%202021-10-21%20at%206.15.34%20PM.mp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0810" y="1785926"/>
            <a:ext cx="11274663" cy="1470025"/>
          </a:xfrm>
        </p:spPr>
        <p:txBody>
          <a:bodyPr/>
          <a:lstStyle/>
          <a:p>
            <a:r>
              <a:rPr lang="en-IN" dirty="0" smtClean="0"/>
              <a:t>LIVE FLEET MONITORING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6496" y="4071942"/>
            <a:ext cx="6602280" cy="1752600"/>
          </a:xfrm>
        </p:spPr>
        <p:txBody>
          <a:bodyPr/>
          <a:lstStyle/>
          <a:p>
            <a:r>
              <a:rPr lang="en-IN" dirty="0" smtClean="0"/>
              <a:t>MANOJ  S (201EC196)</a:t>
            </a:r>
          </a:p>
          <a:p>
            <a:r>
              <a:rPr lang="en-IN" dirty="0" smtClean="0"/>
              <a:t>VINITH KUMAR  S (201EC287)</a:t>
            </a:r>
          </a:p>
          <a:p>
            <a:r>
              <a:rPr lang="en-IN" dirty="0" smtClean="0"/>
              <a:t>SURENDAR  S V (201EC267)</a:t>
            </a:r>
            <a:endParaRPr lang="en-US" dirty="0"/>
          </a:p>
        </p:txBody>
      </p:sp>
      <p:pic>
        <p:nvPicPr>
          <p:cNvPr id="6" name="Picture 5" descr="WhatsApp Image 2021-10-27 at 4.24.30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23370" y="428604"/>
            <a:ext cx="28448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10" y="785794"/>
            <a:ext cx="10969943" cy="1069848"/>
          </a:xfrm>
        </p:spPr>
        <p:txBody>
          <a:bodyPr/>
          <a:lstStyle/>
          <a:p>
            <a:r>
              <a:rPr lang="en-IN" dirty="0" smtClean="0"/>
              <a:t>GPS AND GSM WITH MCU</a:t>
            </a:r>
            <a:endParaRPr lang="en-US" dirty="0"/>
          </a:p>
        </p:txBody>
      </p:sp>
      <p:pic>
        <p:nvPicPr>
          <p:cNvPr id="3" name="Picture 2" descr="WhatsApp Image 2021-10-21 at 6.15.35 P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969000" y="1339439"/>
            <a:ext cx="4393437" cy="5857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86" y="785794"/>
            <a:ext cx="10969943" cy="1069848"/>
          </a:xfrm>
        </p:spPr>
        <p:txBody>
          <a:bodyPr/>
          <a:lstStyle/>
          <a:p>
            <a:r>
              <a:rPr lang="en-IN" dirty="0" smtClean="0"/>
              <a:t>PRODUCT</a:t>
            </a:r>
            <a:endParaRPr lang="en-US" dirty="0"/>
          </a:p>
        </p:txBody>
      </p:sp>
      <p:pic>
        <p:nvPicPr>
          <p:cNvPr id="3" name="Picture 2" descr="WhatsApp Image 2021-10-21 at 6.15.35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79828" y="357172"/>
            <a:ext cx="51435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10" y="714356"/>
            <a:ext cx="10969943" cy="1069848"/>
          </a:xfrm>
        </p:spPr>
        <p:txBody>
          <a:bodyPr/>
          <a:lstStyle/>
          <a:p>
            <a:r>
              <a:rPr lang="en-IN" dirty="0" smtClean="0"/>
              <a:t>PROJECT VIDEO</a:t>
            </a:r>
            <a:endParaRPr lang="en-US" dirty="0"/>
          </a:p>
        </p:txBody>
      </p:sp>
      <p:pic>
        <p:nvPicPr>
          <p:cNvPr id="3" name="WhatsApp Video 2021-10-21 at 6.15.34 PM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879966" y="762000"/>
            <a:ext cx="3714776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07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appy National Thank You Day! - Inventionl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9570" y="1785926"/>
            <a:ext cx="7620000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86" y="571480"/>
            <a:ext cx="10969943" cy="1069848"/>
          </a:xfrm>
        </p:spPr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731B99B-BD4F-4B11-835E-1D3917709B5F}"/>
              </a:ext>
            </a:extLst>
          </p:cNvPr>
          <p:cNvSpPr/>
          <p:nvPr/>
        </p:nvSpPr>
        <p:spPr>
          <a:xfrm rot="19813210">
            <a:off x="5673879" y="3672735"/>
            <a:ext cx="1822243" cy="1958747"/>
          </a:xfrm>
          <a:prstGeom prst="rect">
            <a:avLst/>
          </a:prstGeom>
          <a:gradFill flip="none" rotWithShape="1">
            <a:gsLst>
              <a:gs pos="28000">
                <a:schemeClr val="tx1">
                  <a:alpha val="14000"/>
                </a:schemeClr>
              </a:gs>
              <a:gs pos="78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9BACE97-E943-4961-B210-66E0D6EE7F7D}"/>
              </a:ext>
            </a:extLst>
          </p:cNvPr>
          <p:cNvGrpSpPr/>
          <p:nvPr/>
        </p:nvGrpSpPr>
        <p:grpSpPr>
          <a:xfrm>
            <a:off x="5128479" y="2794280"/>
            <a:ext cx="1859060" cy="1859061"/>
            <a:chOff x="4620835" y="2564296"/>
            <a:chExt cx="2346850" cy="23468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C277EDFB-8B73-41DF-9748-A4E19AD78358}"/>
                </a:ext>
              </a:extLst>
            </p:cNvPr>
            <p:cNvSpPr/>
            <p:nvPr/>
          </p:nvSpPr>
          <p:spPr>
            <a:xfrm>
              <a:off x="4620835" y="2564296"/>
              <a:ext cx="2346850" cy="2346850"/>
            </a:xfrm>
            <a:prstGeom prst="ellipse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183D087F-ACB1-4859-83A7-F73F16746712}"/>
                </a:ext>
              </a:extLst>
            </p:cNvPr>
            <p:cNvSpPr/>
            <p:nvPr/>
          </p:nvSpPr>
          <p:spPr>
            <a:xfrm>
              <a:off x="4689203" y="2632664"/>
              <a:ext cx="2210114" cy="2210114"/>
            </a:xfrm>
            <a:prstGeom prst="ellipse">
              <a:avLst/>
            </a:prstGeom>
            <a:gradFill flip="none" rotWithShape="1">
              <a:gsLst>
                <a:gs pos="28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xmlns="" id="{467284B7-9F5D-4D8C-839A-5D8A12DA2863}"/>
              </a:ext>
            </a:extLst>
          </p:cNvPr>
          <p:cNvSpPr/>
          <p:nvPr/>
        </p:nvSpPr>
        <p:spPr>
          <a:xfrm rot="5400000">
            <a:off x="4142248" y="354305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6">
            <a:extLst>
              <a:ext uri="{FF2B5EF4-FFF2-40B4-BE49-F238E27FC236}">
                <a16:creationId xmlns:a16="http://schemas.microsoft.com/office/drawing/2014/main" xmlns="" id="{9756225C-EFEA-4580-9720-C1793AE37180}"/>
              </a:ext>
            </a:extLst>
          </p:cNvPr>
          <p:cNvSpPr/>
          <p:nvPr/>
        </p:nvSpPr>
        <p:spPr>
          <a:xfrm rot="16200000" flipH="1">
            <a:off x="7455858" y="3543055"/>
            <a:ext cx="502701" cy="433364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xmlns="" id="{D579D539-5BB1-4091-8C0E-92158E6B9614}"/>
              </a:ext>
            </a:extLst>
          </p:cNvPr>
          <p:cNvSpPr/>
          <p:nvPr/>
        </p:nvSpPr>
        <p:spPr>
          <a:xfrm rot="14353481" flipH="1">
            <a:off x="7214744" y="263202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8A21E9B-9A83-425F-8FEC-94FA2786050D}"/>
              </a:ext>
            </a:extLst>
          </p:cNvPr>
          <p:cNvGrpSpPr/>
          <p:nvPr/>
        </p:nvGrpSpPr>
        <p:grpSpPr>
          <a:xfrm flipH="1">
            <a:off x="7807890" y="1778979"/>
            <a:ext cx="1128117" cy="1128115"/>
            <a:chOff x="9461596" y="1229846"/>
            <a:chExt cx="1424118" cy="1424116"/>
          </a:xfrm>
        </p:grpSpPr>
        <p:sp>
          <p:nvSpPr>
            <p:cNvPr id="13" name="Oval 17">
              <a:extLst>
                <a:ext uri="{FF2B5EF4-FFF2-40B4-BE49-F238E27FC236}">
                  <a16:creationId xmlns:a16="http://schemas.microsoft.com/office/drawing/2014/main" xmlns="" id="{B7D6EAFC-0EF8-41BE-9750-08C15A2E82E1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xmlns="" id="{62333AE3-B4E6-4EEA-B74C-A43AFA7C4D9F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6"/>
                  </a:gs>
                  <a:gs pos="100000">
                    <a:schemeClr val="accent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Isosceles Triangle 6">
            <a:extLst>
              <a:ext uri="{FF2B5EF4-FFF2-40B4-BE49-F238E27FC236}">
                <a16:creationId xmlns:a16="http://schemas.microsoft.com/office/drawing/2014/main" xmlns="" id="{BE1DCD86-BF41-4887-8EB7-19D2C5078900}"/>
              </a:ext>
            </a:extLst>
          </p:cNvPr>
          <p:cNvSpPr/>
          <p:nvPr/>
        </p:nvSpPr>
        <p:spPr>
          <a:xfrm rot="7299902">
            <a:off x="4368933" y="263202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Isosceles Triangle 6">
            <a:extLst>
              <a:ext uri="{FF2B5EF4-FFF2-40B4-BE49-F238E27FC236}">
                <a16:creationId xmlns:a16="http://schemas.microsoft.com/office/drawing/2014/main" xmlns="" id="{8A5BCEDD-DB00-4ACA-B5DF-A8ABB1D77F74}"/>
              </a:ext>
            </a:extLst>
          </p:cNvPr>
          <p:cNvSpPr/>
          <p:nvPr/>
        </p:nvSpPr>
        <p:spPr>
          <a:xfrm rot="7092213" flipH="1" flipV="1">
            <a:off x="7214744" y="445408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6">
            <a:extLst>
              <a:ext uri="{FF2B5EF4-FFF2-40B4-BE49-F238E27FC236}">
                <a16:creationId xmlns:a16="http://schemas.microsoft.com/office/drawing/2014/main" xmlns="" id="{11A23839-79E8-413C-BC1F-0A3C3EE1657E}"/>
              </a:ext>
            </a:extLst>
          </p:cNvPr>
          <p:cNvSpPr/>
          <p:nvPr/>
        </p:nvSpPr>
        <p:spPr>
          <a:xfrm rot="14507787" flipV="1">
            <a:off x="4368933" y="445408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B10CEC5-C641-4027-9703-961BC7DC4528}"/>
              </a:ext>
            </a:extLst>
          </p:cNvPr>
          <p:cNvGrpSpPr/>
          <p:nvPr/>
        </p:nvGrpSpPr>
        <p:grpSpPr>
          <a:xfrm flipH="1">
            <a:off x="3199833" y="1778979"/>
            <a:ext cx="1128117" cy="1128115"/>
            <a:chOff x="9461596" y="1229846"/>
            <a:chExt cx="1424118" cy="1424116"/>
          </a:xfrm>
        </p:grpSpPr>
        <p:sp>
          <p:nvSpPr>
            <p:cNvPr id="21" name="Oval 17">
              <a:extLst>
                <a:ext uri="{FF2B5EF4-FFF2-40B4-BE49-F238E27FC236}">
                  <a16:creationId xmlns:a16="http://schemas.microsoft.com/office/drawing/2014/main" xmlns="" id="{2D7A202F-63AC-4326-A4A1-88999C3FA0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xmlns="" id="{44C7CF9D-0433-4A2D-A21A-048F7EE5637C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AD786A0E-05A4-4946-8A75-F10EECF9B81B}"/>
              </a:ext>
            </a:extLst>
          </p:cNvPr>
          <p:cNvGrpSpPr/>
          <p:nvPr/>
        </p:nvGrpSpPr>
        <p:grpSpPr>
          <a:xfrm flipH="1">
            <a:off x="7807890" y="4591589"/>
            <a:ext cx="1128117" cy="1128115"/>
            <a:chOff x="9461596" y="1229846"/>
            <a:chExt cx="1424118" cy="1424116"/>
          </a:xfrm>
        </p:grpSpPr>
        <p:sp>
          <p:nvSpPr>
            <p:cNvPr id="26" name="Oval 17">
              <a:extLst>
                <a:ext uri="{FF2B5EF4-FFF2-40B4-BE49-F238E27FC236}">
                  <a16:creationId xmlns:a16="http://schemas.microsoft.com/office/drawing/2014/main" xmlns="" id="{E26A589E-3944-4BE7-A2FE-2ACB3D16B2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xmlns="" id="{882B720A-1408-4BCA-BC9E-FF7337D89C64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4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E8CC1706-DAD9-4700-AFF5-CB480FEC8E35}"/>
              </a:ext>
            </a:extLst>
          </p:cNvPr>
          <p:cNvGrpSpPr/>
          <p:nvPr/>
        </p:nvGrpSpPr>
        <p:grpSpPr>
          <a:xfrm flipH="1">
            <a:off x="3199833" y="4591589"/>
            <a:ext cx="1128117" cy="1128115"/>
            <a:chOff x="9461596" y="1229846"/>
            <a:chExt cx="1424118" cy="1424116"/>
          </a:xfrm>
        </p:grpSpPr>
        <p:sp>
          <p:nvSpPr>
            <p:cNvPr id="31" name="Oval 17">
              <a:extLst>
                <a:ext uri="{FF2B5EF4-FFF2-40B4-BE49-F238E27FC236}">
                  <a16:creationId xmlns:a16="http://schemas.microsoft.com/office/drawing/2014/main" xmlns="" id="{C9F87B23-12D2-4782-8DF8-BCA75F15D88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3000">
                    <a:schemeClr val="accent3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Oval 17">
              <a:extLst>
                <a:ext uri="{FF2B5EF4-FFF2-40B4-BE49-F238E27FC236}">
                  <a16:creationId xmlns:a16="http://schemas.microsoft.com/office/drawing/2014/main" xmlns="" id="{3E44E3E0-9087-487F-BC5B-842864A87D7D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0">
                    <a:schemeClr val="accent3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0AA7FC27-26E9-40FB-85E7-3725F41D12FC}"/>
              </a:ext>
            </a:extLst>
          </p:cNvPr>
          <p:cNvGrpSpPr/>
          <p:nvPr/>
        </p:nvGrpSpPr>
        <p:grpSpPr>
          <a:xfrm flipH="1">
            <a:off x="8195032" y="3192362"/>
            <a:ext cx="1128117" cy="1128115"/>
            <a:chOff x="9461596" y="1229846"/>
            <a:chExt cx="1424118" cy="1424116"/>
          </a:xfrm>
        </p:grpSpPr>
        <p:sp>
          <p:nvSpPr>
            <p:cNvPr id="36" name="Oval 17">
              <a:extLst>
                <a:ext uri="{FF2B5EF4-FFF2-40B4-BE49-F238E27FC236}">
                  <a16:creationId xmlns:a16="http://schemas.microsoft.com/office/drawing/2014/main" xmlns="" id="{7080CC9C-7BA1-4ED3-8852-437964D8F2CE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Oval 17">
              <a:extLst>
                <a:ext uri="{FF2B5EF4-FFF2-40B4-BE49-F238E27FC236}">
                  <a16:creationId xmlns:a16="http://schemas.microsoft.com/office/drawing/2014/main" xmlns="" id="{E895302D-2EA3-4C42-AA8E-855C25B39CA2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8285EAA5-6358-46BF-954B-C06701255C96}"/>
              </a:ext>
            </a:extLst>
          </p:cNvPr>
          <p:cNvGrpSpPr/>
          <p:nvPr/>
        </p:nvGrpSpPr>
        <p:grpSpPr>
          <a:xfrm flipH="1">
            <a:off x="2800985" y="3192362"/>
            <a:ext cx="1128117" cy="1128115"/>
            <a:chOff x="9461596" y="1229846"/>
            <a:chExt cx="1424118" cy="1424116"/>
          </a:xfrm>
        </p:grpSpPr>
        <p:sp>
          <p:nvSpPr>
            <p:cNvPr id="41" name="Oval 17">
              <a:extLst>
                <a:ext uri="{FF2B5EF4-FFF2-40B4-BE49-F238E27FC236}">
                  <a16:creationId xmlns:a16="http://schemas.microsoft.com/office/drawing/2014/main" xmlns="" id="{45C0641D-33B8-4E56-A071-274C0BBC9ED8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17">
              <a:extLst>
                <a:ext uri="{FF2B5EF4-FFF2-40B4-BE49-F238E27FC236}">
                  <a16:creationId xmlns:a16="http://schemas.microsoft.com/office/drawing/2014/main" xmlns="" id="{C8F225B6-A7EF-4FD1-A325-DFB3FAD9A1A7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D6F344EA-5706-465E-99DE-0F6DA84FABDE}"/>
              </a:ext>
            </a:extLst>
          </p:cNvPr>
          <p:cNvGrpSpPr/>
          <p:nvPr/>
        </p:nvGrpSpPr>
        <p:grpSpPr>
          <a:xfrm>
            <a:off x="4764713" y="2439449"/>
            <a:ext cx="2570792" cy="2575535"/>
            <a:chOff x="118046" y="2107439"/>
            <a:chExt cx="3537330" cy="3543856"/>
          </a:xfrm>
        </p:grpSpPr>
        <p:sp>
          <p:nvSpPr>
            <p:cNvPr id="44" name="Freeform: Shape 76">
              <a:extLst>
                <a:ext uri="{FF2B5EF4-FFF2-40B4-BE49-F238E27FC236}">
                  <a16:creationId xmlns:a16="http://schemas.microsoft.com/office/drawing/2014/main" xmlns="" id="{29AA1C0A-2F8D-4222-A07E-4D4FA332658F}"/>
                </a:ext>
              </a:extLst>
            </p:cNvPr>
            <p:cNvSpPr/>
            <p:nvPr/>
          </p:nvSpPr>
          <p:spPr>
            <a:xfrm>
              <a:off x="118046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 flip="none" rotWithShape="1">
              <a:gsLst>
                <a:gs pos="2721">
                  <a:schemeClr val="accent6"/>
                </a:gs>
                <a:gs pos="25000">
                  <a:schemeClr val="accent1"/>
                </a:gs>
                <a:gs pos="88426">
                  <a:schemeClr val="accent3"/>
                </a:gs>
                <a:gs pos="4900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77">
              <a:extLst>
                <a:ext uri="{FF2B5EF4-FFF2-40B4-BE49-F238E27FC236}">
                  <a16:creationId xmlns:a16="http://schemas.microsoft.com/office/drawing/2014/main" xmlns="" id="{4E8E0654-D66D-4007-8C02-E3C46B10D6A9}"/>
                </a:ext>
              </a:extLst>
            </p:cNvPr>
            <p:cNvSpPr/>
            <p:nvPr/>
          </p:nvSpPr>
          <p:spPr>
            <a:xfrm flipH="1">
              <a:off x="1881207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>
              <a:gsLst>
                <a:gs pos="2721">
                  <a:schemeClr val="accent6"/>
                </a:gs>
                <a:gs pos="25000">
                  <a:schemeClr val="accent6"/>
                </a:gs>
                <a:gs pos="88426">
                  <a:schemeClr val="accent4"/>
                </a:gs>
                <a:gs pos="49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2DE39E8-A907-4DD0-8368-8937ACD152E9}"/>
              </a:ext>
            </a:extLst>
          </p:cNvPr>
          <p:cNvSpPr txBox="1"/>
          <p:nvPr/>
        </p:nvSpPr>
        <p:spPr>
          <a:xfrm>
            <a:off x="9094808" y="1928802"/>
            <a:ext cx="16603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800" dirty="0" smtClean="0">
                <a:latin typeface="Candara" pitchFamily="34" charset="0"/>
              </a:rPr>
              <a:t>HOW DOES IT WORK?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AA6427E-0C9D-436D-AA50-54637E086BCF}"/>
              </a:ext>
            </a:extLst>
          </p:cNvPr>
          <p:cNvSpPr txBox="1"/>
          <p:nvPr/>
        </p:nvSpPr>
        <p:spPr>
          <a:xfrm>
            <a:off x="9166246" y="5000636"/>
            <a:ext cx="16603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800" dirty="0" smtClean="0">
                <a:latin typeface="Candara" pitchFamily="34" charset="0"/>
              </a:rPr>
              <a:t>PROJECT IMAGES</a:t>
            </a:r>
            <a:endParaRPr lang="en-US" sz="1800" dirty="0">
              <a:latin typeface="Candara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135C419-F447-4AFE-AFD5-447E86AD0283}"/>
              </a:ext>
            </a:extLst>
          </p:cNvPr>
          <p:cNvSpPr txBox="1"/>
          <p:nvPr/>
        </p:nvSpPr>
        <p:spPr>
          <a:xfrm>
            <a:off x="1236628" y="2000240"/>
            <a:ext cx="16603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800" dirty="0" smtClean="0">
                <a:latin typeface="Candara" pitchFamily="34" charset="0"/>
              </a:rPr>
              <a:t>WHAT IS FLEET MONITORING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77E7FFC-BA01-40CB-8C2D-9D72DE36E754}"/>
              </a:ext>
            </a:extLst>
          </p:cNvPr>
          <p:cNvSpPr txBox="1"/>
          <p:nvPr/>
        </p:nvSpPr>
        <p:spPr>
          <a:xfrm>
            <a:off x="1165190" y="5072074"/>
            <a:ext cx="166033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N" sz="2000" dirty="0" smtClean="0">
                <a:latin typeface="Candara" pitchFamily="34" charset="0"/>
              </a:rPr>
              <a:t>COMPONENTS USED</a:t>
            </a:r>
          </a:p>
          <a:p>
            <a:pPr algn="r"/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5C37AD5-BCB3-49FC-9EF2-31879C36EA0B}"/>
              </a:ext>
            </a:extLst>
          </p:cNvPr>
          <p:cNvSpPr txBox="1"/>
          <p:nvPr/>
        </p:nvSpPr>
        <p:spPr>
          <a:xfrm>
            <a:off x="1093752" y="3500438"/>
            <a:ext cx="166033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IN" sz="1800" dirty="0" smtClean="0">
                <a:latin typeface="Candara" pitchFamily="34" charset="0"/>
              </a:rPr>
              <a:t>PROBLEM DOMAIN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AE980B0-C2A5-4A30-B1F4-880EC23D882D}"/>
              </a:ext>
            </a:extLst>
          </p:cNvPr>
          <p:cNvSpPr txBox="1"/>
          <p:nvPr/>
        </p:nvSpPr>
        <p:spPr>
          <a:xfrm>
            <a:off x="9594874" y="3429000"/>
            <a:ext cx="166033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IN" sz="1800" dirty="0" smtClean="0">
                <a:latin typeface="Candara" pitchFamily="34" charset="0"/>
              </a:rPr>
              <a:t>APPLICATIONS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80032" y="3286124"/>
            <a:ext cx="1500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Fleet </a:t>
            </a:r>
            <a:r>
              <a:rPr lang="en-IN" sz="1600" dirty="0" smtClean="0"/>
              <a:t>Management</a:t>
            </a:r>
            <a:endParaRPr lang="en-US" sz="1600" dirty="0"/>
          </a:p>
        </p:txBody>
      </p:sp>
      <p:pic>
        <p:nvPicPr>
          <p:cNvPr id="76" name="Picture 75" descr="fff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9768" y="2000240"/>
            <a:ext cx="785818" cy="772611"/>
          </a:xfrm>
          <a:prstGeom prst="rect">
            <a:avLst/>
          </a:prstGeom>
        </p:spPr>
      </p:pic>
      <p:pic>
        <p:nvPicPr>
          <p:cNvPr id="77" name="Picture 76" descr="fff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4676" y="2071678"/>
            <a:ext cx="640500" cy="6297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9" name="Picture 78" descr="warn-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454" y="3429000"/>
            <a:ext cx="428628" cy="661745"/>
          </a:xfrm>
          <a:prstGeom prst="rect">
            <a:avLst/>
          </a:prstGeom>
        </p:spPr>
      </p:pic>
      <p:pic>
        <p:nvPicPr>
          <p:cNvPr id="16390" name="Picture 6" descr="How to Insert a Tick Symbol In Microsoft Word - Simul Doc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08990" y="3357562"/>
            <a:ext cx="857256" cy="857256"/>
          </a:xfrm>
          <a:prstGeom prst="rect">
            <a:avLst/>
          </a:prstGeom>
          <a:noFill/>
        </p:spPr>
      </p:pic>
      <p:sp>
        <p:nvSpPr>
          <p:cNvPr id="16392" name="AutoShape 8" descr="Photo Album Icon PNG Transparent Background, Free Download #2394 -  FreeIconsPNG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AutoShape 10" descr="Photo Album Icon PNG Transparent Background, Free Download #2394 -  FreeIconsPNG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6" name="Picture 12" descr="Photo Album Icon PNG Transparent Background, Free Download #2394 -  FreeIcons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80362" y="4786322"/>
            <a:ext cx="1000132" cy="802873"/>
          </a:xfrm>
          <a:prstGeom prst="rect">
            <a:avLst/>
          </a:prstGeom>
          <a:noFill/>
        </p:spPr>
      </p:pic>
      <p:pic>
        <p:nvPicPr>
          <p:cNvPr id="16398" name="Picture 14" descr="Component Icons - Download Free Vector Icons | Noun Projec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79768" y="4786322"/>
            <a:ext cx="785818" cy="785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FLEET MONITORING?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62200"/>
            <a:ext cx="7708914" cy="2667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Fleet monitoring is 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a way to keep track  the activities of  every vehicles in a company’s fleet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, normally using a GPS tracking unit fitted to the vehicle. The GPS unit regularly transmits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vehicle location using a built-in cellular and Wi-Fi connection.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  <p:pic>
        <p:nvPicPr>
          <p:cNvPr id="5" name="Picture 2" descr="Premium Vector | Kid boy thinking fa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1932" y="1428736"/>
            <a:ext cx="2560139" cy="2590800"/>
          </a:xfrm>
          <a:prstGeom prst="rect">
            <a:avLst/>
          </a:prstGeom>
          <a:noFill/>
        </p:spPr>
      </p:pic>
      <p:pic>
        <p:nvPicPr>
          <p:cNvPr id="6" name="Picture 4" descr="school bus cameras | Seon Bl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66246" y="4714884"/>
            <a:ext cx="2684206" cy="1714512"/>
          </a:xfrm>
          <a:prstGeom prst="rect">
            <a:avLst/>
          </a:prstGeom>
          <a:noFill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3686" y="4786322"/>
            <a:ext cx="340489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b96d103b-bc1a-482f-a463-546508ab77f7.jf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652" y="4714884"/>
            <a:ext cx="3714776" cy="1885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6200000">
            <a:off x="3451206" y="-1143030"/>
            <a:ext cx="5429289" cy="9429814"/>
            <a:chOff x="1556432" y="1312114"/>
            <a:chExt cx="5030378" cy="4730750"/>
          </a:xfrm>
        </p:grpSpPr>
        <p:grpSp>
          <p:nvGrpSpPr>
            <p:cNvPr id="5" name="Group 105">
              <a:extLst>
                <a:ext uri="{FF2B5EF4-FFF2-40B4-BE49-F238E27FC236}">
                  <a16:creationId xmlns="" xmlns:a16="http://schemas.microsoft.com/office/drawing/2014/main" id="{68B3F400-4218-48CD-A625-47D2747DF492}"/>
                </a:ext>
              </a:extLst>
            </p:cNvPr>
            <p:cNvGrpSpPr/>
            <p:nvPr/>
          </p:nvGrpSpPr>
          <p:grpSpPr>
            <a:xfrm>
              <a:off x="1556432" y="2197938"/>
              <a:ext cx="5030378" cy="3844926"/>
              <a:chOff x="-4803691" y="2197938"/>
              <a:chExt cx="5030378" cy="3844926"/>
            </a:xfrm>
          </p:grpSpPr>
          <p:sp>
            <p:nvSpPr>
              <p:cNvPr id="8" name="Freeform 14">
                <a:extLst>
                  <a:ext uri="{FF2B5EF4-FFF2-40B4-BE49-F238E27FC236}">
                    <a16:creationId xmlns="" xmlns:a16="http://schemas.microsoft.com/office/drawing/2014/main" id="{7F72A8D0-7C24-4486-A33B-AD9200C18C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-2268002" y="4071350"/>
                <a:ext cx="2905125" cy="790251"/>
              </a:xfrm>
              <a:custGeom>
                <a:avLst/>
                <a:gdLst>
                  <a:gd name="T0" fmla="*/ 0 w 1830"/>
                  <a:gd name="T1" fmla="*/ 422 h 422"/>
                  <a:gd name="T2" fmla="*/ 1654 w 1830"/>
                  <a:gd name="T3" fmla="*/ 422 h 422"/>
                  <a:gd name="T4" fmla="*/ 1830 w 1830"/>
                  <a:gd name="T5" fmla="*/ 211 h 422"/>
                  <a:gd name="T6" fmla="*/ 1654 w 1830"/>
                  <a:gd name="T7" fmla="*/ 0 h 422"/>
                  <a:gd name="T8" fmla="*/ 0 w 1830"/>
                  <a:gd name="T9" fmla="*/ 0 h 422"/>
                  <a:gd name="T10" fmla="*/ 0 w 1830"/>
                  <a:gd name="T11" fmla="*/ 42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0" h="422">
                    <a:moveTo>
                      <a:pt x="0" y="422"/>
                    </a:moveTo>
                    <a:lnTo>
                      <a:pt x="1654" y="422"/>
                    </a:lnTo>
                    <a:lnTo>
                      <a:pt x="1830" y="211"/>
                    </a:lnTo>
                    <a:lnTo>
                      <a:pt x="1654" y="0"/>
                    </a:lnTo>
                    <a:lnTo>
                      <a:pt x="0" y="0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ysClr val="window" lastClr="FFFFFF">
                  <a:lumMod val="50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" name="Freeform 15">
                <a:extLst>
                  <a:ext uri="{FF2B5EF4-FFF2-40B4-BE49-F238E27FC236}">
                    <a16:creationId xmlns="" xmlns:a16="http://schemas.microsoft.com/office/drawing/2014/main" id="{48798AF0-970D-42FF-8D90-725D4B86797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-2917617" y="3932586"/>
                <a:ext cx="2625725" cy="788379"/>
              </a:xfrm>
              <a:custGeom>
                <a:avLst/>
                <a:gdLst>
                  <a:gd name="T0" fmla="*/ 0 w 1654"/>
                  <a:gd name="T1" fmla="*/ 421 h 421"/>
                  <a:gd name="T2" fmla="*/ 1478 w 1654"/>
                  <a:gd name="T3" fmla="*/ 421 h 421"/>
                  <a:gd name="T4" fmla="*/ 1654 w 1654"/>
                  <a:gd name="T5" fmla="*/ 212 h 421"/>
                  <a:gd name="T6" fmla="*/ 1478 w 1654"/>
                  <a:gd name="T7" fmla="*/ 0 h 421"/>
                  <a:gd name="T8" fmla="*/ 0 w 1654"/>
                  <a:gd name="T9" fmla="*/ 0 h 421"/>
                  <a:gd name="T10" fmla="*/ 0 w 1654"/>
                  <a:gd name="T11" fmla="*/ 4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54" h="421">
                    <a:moveTo>
                      <a:pt x="0" y="421"/>
                    </a:moveTo>
                    <a:lnTo>
                      <a:pt x="1478" y="421"/>
                    </a:lnTo>
                    <a:lnTo>
                      <a:pt x="1654" y="212"/>
                    </a:lnTo>
                    <a:lnTo>
                      <a:pt x="1478" y="0"/>
                    </a:lnTo>
                    <a:lnTo>
                      <a:pt x="0" y="0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="" xmlns:a16="http://schemas.microsoft.com/office/drawing/2014/main" id="{5BACD9DE-397E-429A-8B7C-334B1F919176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-5484362" y="4134199"/>
                <a:ext cx="3028950" cy="788379"/>
              </a:xfrm>
              <a:custGeom>
                <a:avLst/>
                <a:gdLst>
                  <a:gd name="T0" fmla="*/ 0 w 1908"/>
                  <a:gd name="T1" fmla="*/ 421 h 421"/>
                  <a:gd name="T2" fmla="*/ 1732 w 1908"/>
                  <a:gd name="T3" fmla="*/ 421 h 421"/>
                  <a:gd name="T4" fmla="*/ 1908 w 1908"/>
                  <a:gd name="T5" fmla="*/ 210 h 421"/>
                  <a:gd name="T6" fmla="*/ 1732 w 1908"/>
                  <a:gd name="T7" fmla="*/ 0 h 421"/>
                  <a:gd name="T8" fmla="*/ 0 w 1908"/>
                  <a:gd name="T9" fmla="*/ 0 h 421"/>
                  <a:gd name="T10" fmla="*/ 0 w 1908"/>
                  <a:gd name="T11" fmla="*/ 4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8" h="421">
                    <a:moveTo>
                      <a:pt x="0" y="421"/>
                    </a:moveTo>
                    <a:lnTo>
                      <a:pt x="1732" y="421"/>
                    </a:lnTo>
                    <a:lnTo>
                      <a:pt x="1908" y="210"/>
                    </a:lnTo>
                    <a:lnTo>
                      <a:pt x="1732" y="0"/>
                    </a:lnTo>
                    <a:lnTo>
                      <a:pt x="0" y="0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ysClr val="window" lastClr="FFFFFF">
                  <a:lumMod val="50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="" xmlns:a16="http://schemas.microsoft.com/office/drawing/2014/main" id="{0D0F903D-C0BF-42BE-82C8-0842DC45275B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-3907607" y="4134199"/>
                <a:ext cx="3028950" cy="788379"/>
              </a:xfrm>
              <a:custGeom>
                <a:avLst/>
                <a:gdLst>
                  <a:gd name="T0" fmla="*/ 0 w 1908"/>
                  <a:gd name="T1" fmla="*/ 421 h 421"/>
                  <a:gd name="T2" fmla="*/ 1732 w 1908"/>
                  <a:gd name="T3" fmla="*/ 421 h 421"/>
                  <a:gd name="T4" fmla="*/ 1908 w 1908"/>
                  <a:gd name="T5" fmla="*/ 211 h 421"/>
                  <a:gd name="T6" fmla="*/ 1732 w 1908"/>
                  <a:gd name="T7" fmla="*/ 0 h 421"/>
                  <a:gd name="T8" fmla="*/ 0 w 1908"/>
                  <a:gd name="T9" fmla="*/ 0 h 421"/>
                  <a:gd name="T10" fmla="*/ 0 w 1908"/>
                  <a:gd name="T11" fmla="*/ 4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8" h="421">
                    <a:moveTo>
                      <a:pt x="0" y="421"/>
                    </a:moveTo>
                    <a:lnTo>
                      <a:pt x="1732" y="421"/>
                    </a:lnTo>
                    <a:lnTo>
                      <a:pt x="1908" y="211"/>
                    </a:lnTo>
                    <a:lnTo>
                      <a:pt x="1732" y="0"/>
                    </a:lnTo>
                    <a:lnTo>
                      <a:pt x="0" y="0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ysClr val="window" lastClr="FFFFFF">
                  <a:lumMod val="50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" name="Freeform 22">
                <a:extLst>
                  <a:ext uri="{FF2B5EF4-FFF2-40B4-BE49-F238E27FC236}">
                    <a16:creationId xmlns="" xmlns:a16="http://schemas.microsoft.com/office/drawing/2014/main" id="{D3E1EA96-5441-4968-BC0C-AE711B34F428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-4544379" y="3982592"/>
                <a:ext cx="2725737" cy="788379"/>
              </a:xfrm>
              <a:custGeom>
                <a:avLst/>
                <a:gdLst>
                  <a:gd name="T0" fmla="*/ 0 w 1717"/>
                  <a:gd name="T1" fmla="*/ 421 h 421"/>
                  <a:gd name="T2" fmla="*/ 1541 w 1717"/>
                  <a:gd name="T3" fmla="*/ 421 h 421"/>
                  <a:gd name="T4" fmla="*/ 1717 w 1717"/>
                  <a:gd name="T5" fmla="*/ 210 h 421"/>
                  <a:gd name="T6" fmla="*/ 1541 w 1717"/>
                  <a:gd name="T7" fmla="*/ 0 h 421"/>
                  <a:gd name="T8" fmla="*/ 0 w 1717"/>
                  <a:gd name="T9" fmla="*/ 0 h 421"/>
                  <a:gd name="T10" fmla="*/ 0 w 1717"/>
                  <a:gd name="T11" fmla="*/ 4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7" h="421">
                    <a:moveTo>
                      <a:pt x="0" y="421"/>
                    </a:moveTo>
                    <a:lnTo>
                      <a:pt x="1541" y="421"/>
                    </a:lnTo>
                    <a:lnTo>
                      <a:pt x="1717" y="210"/>
                    </a:lnTo>
                    <a:lnTo>
                      <a:pt x="1541" y="0"/>
                    </a:lnTo>
                    <a:lnTo>
                      <a:pt x="0" y="0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="" xmlns:a16="http://schemas.microsoft.com/office/drawing/2014/main" id="{8C8DD2F6-4955-47A7-9C1F-664711BAF1F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-1644770" y="1789458"/>
                <a:ext cx="815975" cy="1632935"/>
              </a:xfrm>
              <a:custGeom>
                <a:avLst/>
                <a:gdLst>
                  <a:gd name="T0" fmla="*/ 514 w 514"/>
                  <a:gd name="T1" fmla="*/ 872 h 872"/>
                  <a:gd name="T2" fmla="*/ 0 w 514"/>
                  <a:gd name="T3" fmla="*/ 121 h 872"/>
                  <a:gd name="T4" fmla="*/ 0 w 514"/>
                  <a:gd name="T5" fmla="*/ 0 h 872"/>
                  <a:gd name="T6" fmla="*/ 514 w 514"/>
                  <a:gd name="T7" fmla="*/ 450 h 872"/>
                  <a:gd name="T8" fmla="*/ 514 w 514"/>
                  <a:gd name="T9" fmla="*/ 872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" h="872">
                    <a:moveTo>
                      <a:pt x="514" y="872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514" y="450"/>
                    </a:lnTo>
                    <a:lnTo>
                      <a:pt x="514" y="872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" name="Freeform 25">
                <a:extLst>
                  <a:ext uri="{FF2B5EF4-FFF2-40B4-BE49-F238E27FC236}">
                    <a16:creationId xmlns="" xmlns:a16="http://schemas.microsoft.com/office/drawing/2014/main" id="{FFC1949F-B8A6-41B5-B8B9-CF1748AE74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-2153190" y="2071289"/>
                <a:ext cx="815975" cy="1069273"/>
              </a:xfrm>
              <a:custGeom>
                <a:avLst/>
                <a:gdLst>
                  <a:gd name="T0" fmla="*/ 514 w 514"/>
                  <a:gd name="T1" fmla="*/ 571 h 571"/>
                  <a:gd name="T2" fmla="*/ 0 w 514"/>
                  <a:gd name="T3" fmla="*/ 121 h 571"/>
                  <a:gd name="T4" fmla="*/ 0 w 514"/>
                  <a:gd name="T5" fmla="*/ 0 h 571"/>
                  <a:gd name="T6" fmla="*/ 514 w 514"/>
                  <a:gd name="T7" fmla="*/ 150 h 571"/>
                  <a:gd name="T8" fmla="*/ 514 w 514"/>
                  <a:gd name="T9" fmla="*/ 571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" h="571">
                    <a:moveTo>
                      <a:pt x="514" y="57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514" y="150"/>
                    </a:lnTo>
                    <a:lnTo>
                      <a:pt x="514" y="571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8" name="Freeform 27">
                <a:extLst>
                  <a:ext uri="{FF2B5EF4-FFF2-40B4-BE49-F238E27FC236}">
                    <a16:creationId xmlns="" xmlns:a16="http://schemas.microsoft.com/office/drawing/2014/main" id="{D41904EA-5410-41B9-A670-A3E79F28F3ED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-2801119" y="2211736"/>
                <a:ext cx="815975" cy="788379"/>
              </a:xfrm>
              <a:custGeom>
                <a:avLst/>
                <a:gdLst>
                  <a:gd name="T0" fmla="*/ 514 w 514"/>
                  <a:gd name="T1" fmla="*/ 421 h 421"/>
                  <a:gd name="T2" fmla="*/ 0 w 514"/>
                  <a:gd name="T3" fmla="*/ 271 h 421"/>
                  <a:gd name="T4" fmla="*/ 0 w 514"/>
                  <a:gd name="T5" fmla="*/ 150 h 421"/>
                  <a:gd name="T6" fmla="*/ 514 w 514"/>
                  <a:gd name="T7" fmla="*/ 0 h 421"/>
                  <a:gd name="T8" fmla="*/ 514 w 514"/>
                  <a:gd name="T9" fmla="*/ 4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" h="421">
                    <a:moveTo>
                      <a:pt x="514" y="421"/>
                    </a:moveTo>
                    <a:lnTo>
                      <a:pt x="0" y="271"/>
                    </a:lnTo>
                    <a:lnTo>
                      <a:pt x="0" y="150"/>
                    </a:lnTo>
                    <a:lnTo>
                      <a:pt x="514" y="0"/>
                    </a:lnTo>
                    <a:lnTo>
                      <a:pt x="514" y="421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0" name="Freeform 30">
                <a:extLst>
                  <a:ext uri="{FF2B5EF4-FFF2-40B4-BE49-F238E27FC236}">
                    <a16:creationId xmlns="" xmlns:a16="http://schemas.microsoft.com/office/drawing/2014/main" id="{BE541A89-BFDE-4401-A364-7CE32C27730E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-3449051" y="2071289"/>
                <a:ext cx="815975" cy="1069273"/>
              </a:xfrm>
              <a:custGeom>
                <a:avLst/>
                <a:gdLst>
                  <a:gd name="T0" fmla="*/ 514 w 514"/>
                  <a:gd name="T1" fmla="*/ 421 h 571"/>
                  <a:gd name="T2" fmla="*/ 0 w 514"/>
                  <a:gd name="T3" fmla="*/ 571 h 571"/>
                  <a:gd name="T4" fmla="*/ 0 w 514"/>
                  <a:gd name="T5" fmla="*/ 451 h 571"/>
                  <a:gd name="T6" fmla="*/ 514 w 514"/>
                  <a:gd name="T7" fmla="*/ 0 h 571"/>
                  <a:gd name="T8" fmla="*/ 514 w 514"/>
                  <a:gd name="T9" fmla="*/ 421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" h="571">
                    <a:moveTo>
                      <a:pt x="514" y="421"/>
                    </a:moveTo>
                    <a:lnTo>
                      <a:pt x="0" y="571"/>
                    </a:lnTo>
                    <a:lnTo>
                      <a:pt x="0" y="451"/>
                    </a:lnTo>
                    <a:lnTo>
                      <a:pt x="514" y="0"/>
                    </a:lnTo>
                    <a:lnTo>
                      <a:pt x="514" y="421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1" name="Freeform 31">
                <a:extLst>
                  <a:ext uri="{FF2B5EF4-FFF2-40B4-BE49-F238E27FC236}">
                    <a16:creationId xmlns="" xmlns:a16="http://schemas.microsoft.com/office/drawing/2014/main" id="{5F56F17F-B834-49C5-B3E2-B18E5D705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-3955597" y="1789458"/>
                <a:ext cx="815975" cy="1632935"/>
              </a:xfrm>
              <a:custGeom>
                <a:avLst/>
                <a:gdLst>
                  <a:gd name="T0" fmla="*/ 514 w 514"/>
                  <a:gd name="T1" fmla="*/ 421 h 872"/>
                  <a:gd name="T2" fmla="*/ 0 w 514"/>
                  <a:gd name="T3" fmla="*/ 872 h 872"/>
                  <a:gd name="T4" fmla="*/ 0 w 514"/>
                  <a:gd name="T5" fmla="*/ 751 h 872"/>
                  <a:gd name="T6" fmla="*/ 514 w 514"/>
                  <a:gd name="T7" fmla="*/ 0 h 872"/>
                  <a:gd name="T8" fmla="*/ 514 w 514"/>
                  <a:gd name="T9" fmla="*/ 421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" h="872">
                    <a:moveTo>
                      <a:pt x="514" y="421"/>
                    </a:moveTo>
                    <a:lnTo>
                      <a:pt x="0" y="872"/>
                    </a:lnTo>
                    <a:lnTo>
                      <a:pt x="0" y="751"/>
                    </a:lnTo>
                    <a:lnTo>
                      <a:pt x="514" y="0"/>
                    </a:lnTo>
                    <a:lnTo>
                      <a:pt x="514" y="421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5ABD841A-4626-4BE3-946A-377477E2CC78}"/>
                  </a:ext>
                </a:extLst>
              </p:cNvPr>
              <p:cNvSpPr txBox="1"/>
              <p:nvPr/>
            </p:nvSpPr>
            <p:spPr>
              <a:xfrm rot="5400000" flipH="1">
                <a:off x="-4106775" y="3172802"/>
                <a:ext cx="273777" cy="2511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charset="0"/>
                    <a:ea typeface="Calibri Light" charset="0"/>
                    <a:cs typeface="Calibri Light" charset="0"/>
                  </a:rPr>
                  <a:t>05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A8ECB6C-8579-44D7-BF17-3972EF71AFF9}"/>
                  </a:ext>
                </a:extLst>
              </p:cNvPr>
              <p:cNvSpPr txBox="1"/>
              <p:nvPr/>
            </p:nvSpPr>
            <p:spPr>
              <a:xfrm rot="5400000" flipH="1">
                <a:off x="-3318399" y="3172802"/>
                <a:ext cx="273777" cy="2511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charset="0"/>
                    <a:ea typeface="Calibri Light" charset="0"/>
                    <a:cs typeface="Calibri Light" charset="0"/>
                  </a:rPr>
                  <a:t>04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159B623B-92B9-4275-9D8A-1AAF6508C9DD}"/>
                  </a:ext>
                </a:extLst>
              </p:cNvPr>
              <p:cNvSpPr txBox="1"/>
              <p:nvPr/>
            </p:nvSpPr>
            <p:spPr>
              <a:xfrm rot="5400000" flipH="1">
                <a:off x="-2530018" y="3172802"/>
                <a:ext cx="273777" cy="2511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charset="0"/>
                    <a:ea typeface="Calibri Light" charset="0"/>
                    <a:cs typeface="Calibri Light" charset="0"/>
                  </a:rPr>
                  <a:t>03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A4095611-D0C5-4B2D-988E-E63C9B238308}"/>
                  </a:ext>
                </a:extLst>
              </p:cNvPr>
              <p:cNvSpPr txBox="1"/>
              <p:nvPr/>
            </p:nvSpPr>
            <p:spPr>
              <a:xfrm rot="5400000" flipH="1">
                <a:off x="-1741644" y="3172802"/>
                <a:ext cx="273777" cy="2511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charset="0"/>
                    <a:ea typeface="Calibri Light" charset="0"/>
                    <a:cs typeface="Calibri Light" charset="0"/>
                  </a:rPr>
                  <a:t>02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C605E8CC-9D0A-4510-B5B9-A538AEB11AFC}"/>
                  </a:ext>
                </a:extLst>
              </p:cNvPr>
              <p:cNvSpPr txBox="1"/>
              <p:nvPr/>
            </p:nvSpPr>
            <p:spPr>
              <a:xfrm rot="5400000" flipH="1">
                <a:off x="-952329" y="3172802"/>
                <a:ext cx="273777" cy="2511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charset="0"/>
                    <a:ea typeface="Calibri Light" charset="0"/>
                    <a:cs typeface="Calibri Light" charset="0"/>
                  </a:rPr>
                  <a:t>01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E018C23F-BB9C-4039-A76E-861DB5811D67}"/>
                  </a:ext>
                </a:extLst>
              </p:cNvPr>
              <p:cNvSpPr txBox="1"/>
              <p:nvPr/>
            </p:nvSpPr>
            <p:spPr>
              <a:xfrm flipH="1">
                <a:off x="-278937" y="3230383"/>
                <a:ext cx="505624" cy="1359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charset="0"/>
                    <a:ea typeface="Calibri Light" charset="0"/>
                    <a:cs typeface="Calibri Light" charset="0"/>
                  </a:rPr>
                  <a:t>01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92789162-13B1-4129-B7B1-CAB735BEC2C9}"/>
                  </a:ext>
                </a:extLst>
              </p:cNvPr>
              <p:cNvSpPr txBox="1"/>
              <p:nvPr/>
            </p:nvSpPr>
            <p:spPr>
              <a:xfrm rot="5400000" flipH="1">
                <a:off x="-5386281" y="4714103"/>
                <a:ext cx="1339424" cy="174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Calibri Light" charset="0"/>
                    <a:cs typeface="Segoe UI" panose="020B0502040204020203" pitchFamily="34" charset="0"/>
                  </a:rPr>
                  <a:t>Placeholder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C8A70355-649B-40A5-845A-B2623EC91FE8}"/>
                  </a:ext>
                </a:extLst>
              </p:cNvPr>
              <p:cNvSpPr txBox="1"/>
              <p:nvPr/>
            </p:nvSpPr>
            <p:spPr>
              <a:xfrm rot="5400000" flipH="1">
                <a:off x="-4596388" y="4184367"/>
                <a:ext cx="1339424" cy="56628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IN" sz="1800" dirty="0" smtClean="0">
                    <a:latin typeface="Candara" pitchFamily="34" charset="0"/>
                  </a:rPr>
                  <a:t>Difficulties in managing every buses on a fleet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973DE3B6-33E0-4B07-A7BE-856422446BBD}"/>
                  </a:ext>
                </a:extLst>
              </p:cNvPr>
              <p:cNvSpPr txBox="1"/>
              <p:nvPr/>
            </p:nvSpPr>
            <p:spPr>
              <a:xfrm rot="5400000" flipH="1">
                <a:off x="-3860530" y="4223563"/>
                <a:ext cx="1339424" cy="408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IN" sz="1800" dirty="0" smtClean="0">
                    <a:latin typeface="Candara" pitchFamily="34" charset="0"/>
                  </a:rPr>
                  <a:t>Route optimization</a:t>
                </a:r>
              </a:p>
              <a:p>
                <a:pPr defTabSz="914400">
                  <a:defRPr/>
                </a:pPr>
                <a:endPara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Calibri Light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6A0733FB-EDC5-414C-BD39-CF6A4FD574CE}"/>
                  </a:ext>
                </a:extLst>
              </p:cNvPr>
              <p:cNvSpPr txBox="1"/>
              <p:nvPr/>
            </p:nvSpPr>
            <p:spPr>
              <a:xfrm rot="5400000" flipH="1">
                <a:off x="-3067379" y="4286485"/>
                <a:ext cx="1339424" cy="283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IN" sz="1800" dirty="0" smtClean="0">
                    <a:latin typeface="Candara" pitchFamily="34" charset="0"/>
                  </a:rPr>
                  <a:t>Driver management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BD4A5C74-5E64-4B63-8007-AFBD456D3205}"/>
                  </a:ext>
                </a:extLst>
              </p:cNvPr>
              <p:cNvSpPr txBox="1"/>
              <p:nvPr/>
            </p:nvSpPr>
            <p:spPr>
              <a:xfrm rot="5400000" flipH="1">
                <a:off x="-2395596" y="4081991"/>
                <a:ext cx="1339424" cy="692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IN" sz="1800" dirty="0" smtClean="0">
                    <a:latin typeface="Candara" pitchFamily="34" charset="0"/>
                  </a:rPr>
                  <a:t>Safety and security of the travellers</a:t>
                </a:r>
              </a:p>
              <a:p>
                <a:pPr defTabSz="914400">
                  <a:defRPr/>
                </a:pPr>
                <a:endPara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Calibri Light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7DA4D18D-04EA-4A9E-B1BB-DEA182CEE6A9}"/>
                  </a:ext>
                </a:extLst>
              </p:cNvPr>
              <p:cNvSpPr txBox="1"/>
              <p:nvPr/>
            </p:nvSpPr>
            <p:spPr>
              <a:xfrm rot="5400000" flipH="1">
                <a:off x="-1447624" y="4299734"/>
                <a:ext cx="1339424" cy="256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IN" sz="1800" dirty="0" smtClean="0">
                    <a:latin typeface="Candara" pitchFamily="34" charset="0"/>
                  </a:rPr>
                  <a:t>Managing fuel usage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A8DD6139-F01D-4F31-B781-7F5DF5036AC7}"/>
                  </a:ext>
                </a:extLst>
              </p:cNvPr>
              <p:cNvSpPr txBox="1"/>
              <p:nvPr/>
            </p:nvSpPr>
            <p:spPr>
              <a:xfrm rot="5400000" flipH="1">
                <a:off x="-654143" y="4714103"/>
                <a:ext cx="1339424" cy="174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Calibri Light" charset="0"/>
                    <a:cs typeface="Segoe UI" panose="020B0502040204020203" pitchFamily="34" charset="0"/>
                  </a:rPr>
                  <a:t>Placeholder</a:t>
                </a:r>
              </a:p>
            </p:txBody>
          </p:sp>
        </p:grpSp>
        <p:sp>
          <p:nvSpPr>
            <p:cNvPr id="6" name="Rectangle 10">
              <a:extLst>
                <a:ext uri="{FF2B5EF4-FFF2-40B4-BE49-F238E27FC236}">
                  <a16:creationId xmlns="" xmlns:a16="http://schemas.microsoft.com/office/drawing/2014/main" id="{DF0876CC-2F99-42F7-A849-6B3D8E085A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24078" y="963839"/>
              <a:ext cx="885825" cy="1582376"/>
            </a:xfrm>
            <a:prstGeom prst="rect">
              <a:avLst/>
            </a:prstGeom>
            <a:solidFill>
              <a:srgbClr val="359C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1483CFF6-E546-4925-BE15-41A55E76B9EF}"/>
                </a:ext>
              </a:extLst>
            </p:cNvPr>
            <p:cNvSpPr txBox="1"/>
            <p:nvPr/>
          </p:nvSpPr>
          <p:spPr>
            <a:xfrm rot="5400000">
              <a:off x="3708232" y="1405578"/>
              <a:ext cx="737229" cy="6292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kern="0" dirty="0" smtClean="0">
                  <a:solidFill>
                    <a:prstClr val="white"/>
                  </a:solidFill>
                  <a:latin typeface="Candara" pitchFamily="34" charset="0"/>
                  <a:cs typeface="Segoe UI" panose="020B0502040204020203" pitchFamily="34" charset="0"/>
                </a:rPr>
                <a:t>PROBLEM DOMAIN</a:t>
              </a:r>
              <a:endParaRPr lang="en-US" sz="2000" dirty="0">
                <a:solidFill>
                  <a:prstClr val="white"/>
                </a:solidFill>
                <a:latin typeface="Candara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5ABD841A-4626-4BE3-946A-377477E2CC78}"/>
              </a:ext>
            </a:extLst>
          </p:cNvPr>
          <p:cNvSpPr txBox="1"/>
          <p:nvPr/>
        </p:nvSpPr>
        <p:spPr>
          <a:xfrm rot="16200000" flipH="1">
            <a:off x="4861814" y="5161665"/>
            <a:ext cx="494649" cy="16013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58" y="714356"/>
            <a:ext cx="10969943" cy="1069848"/>
          </a:xfrm>
        </p:spPr>
        <p:txBody>
          <a:bodyPr/>
          <a:lstStyle/>
          <a:p>
            <a:r>
              <a:rPr lang="en-IN" dirty="0" smtClean="0"/>
              <a:t>COMPONENTS USED</a:t>
            </a:r>
            <a:endParaRPr lang="en-US" dirty="0"/>
          </a:p>
        </p:txBody>
      </p:sp>
      <p:sp>
        <p:nvSpPr>
          <p:cNvPr id="60" name="Freeform 6">
            <a:extLst>
              <a:ext uri="{FF2B5EF4-FFF2-40B4-BE49-F238E27FC236}">
                <a16:creationId xmlns="" xmlns:a16="http://schemas.microsoft.com/office/drawing/2014/main" id="{A3BB3EBF-EC79-43BD-9CFE-0D932B01FCBE}"/>
              </a:ext>
            </a:extLst>
          </p:cNvPr>
          <p:cNvSpPr>
            <a:spLocks/>
          </p:cNvSpPr>
          <p:nvPr/>
        </p:nvSpPr>
        <p:spPr bwMode="auto">
          <a:xfrm>
            <a:off x="3285476" y="2397445"/>
            <a:ext cx="5536384" cy="3469371"/>
          </a:xfrm>
          <a:custGeom>
            <a:avLst/>
            <a:gdLst>
              <a:gd name="T0" fmla="*/ 2010 w 3865"/>
              <a:gd name="T1" fmla="*/ 0 h 2422"/>
              <a:gd name="T2" fmla="*/ 2011 w 3865"/>
              <a:gd name="T3" fmla="*/ 1859 h 2422"/>
              <a:gd name="T4" fmla="*/ 2044 w 3865"/>
              <a:gd name="T5" fmla="*/ 1871 h 2422"/>
              <a:gd name="T6" fmla="*/ 2075 w 3865"/>
              <a:gd name="T7" fmla="*/ 1885 h 2422"/>
              <a:gd name="T8" fmla="*/ 3252 w 3865"/>
              <a:gd name="T9" fmla="*/ 703 h 2422"/>
              <a:gd name="T10" fmla="*/ 3361 w 3865"/>
              <a:gd name="T11" fmla="*/ 812 h 2422"/>
              <a:gd name="T12" fmla="*/ 2184 w 3865"/>
              <a:gd name="T13" fmla="*/ 1994 h 2422"/>
              <a:gd name="T14" fmla="*/ 2199 w 3865"/>
              <a:gd name="T15" fmla="*/ 2025 h 2422"/>
              <a:gd name="T16" fmla="*/ 2211 w 3865"/>
              <a:gd name="T17" fmla="*/ 2058 h 2422"/>
              <a:gd name="T18" fmla="*/ 3865 w 3865"/>
              <a:gd name="T19" fmla="*/ 2058 h 2422"/>
              <a:gd name="T20" fmla="*/ 3865 w 3865"/>
              <a:gd name="T21" fmla="*/ 2212 h 2422"/>
              <a:gd name="T22" fmla="*/ 2211 w 3865"/>
              <a:gd name="T23" fmla="*/ 2212 h 2422"/>
              <a:gd name="T24" fmla="*/ 2197 w 3865"/>
              <a:gd name="T25" fmla="*/ 2251 h 2422"/>
              <a:gd name="T26" fmla="*/ 2177 w 3865"/>
              <a:gd name="T27" fmla="*/ 2287 h 2422"/>
              <a:gd name="T28" fmla="*/ 2153 w 3865"/>
              <a:gd name="T29" fmla="*/ 2320 h 2422"/>
              <a:gd name="T30" fmla="*/ 2125 w 3865"/>
              <a:gd name="T31" fmla="*/ 2349 h 2422"/>
              <a:gd name="T32" fmla="*/ 2092 w 3865"/>
              <a:gd name="T33" fmla="*/ 2374 h 2422"/>
              <a:gd name="T34" fmla="*/ 2057 w 3865"/>
              <a:gd name="T35" fmla="*/ 2394 h 2422"/>
              <a:gd name="T36" fmla="*/ 2018 w 3865"/>
              <a:gd name="T37" fmla="*/ 2409 h 2422"/>
              <a:gd name="T38" fmla="*/ 1977 w 3865"/>
              <a:gd name="T39" fmla="*/ 2418 h 2422"/>
              <a:gd name="T40" fmla="*/ 1934 w 3865"/>
              <a:gd name="T41" fmla="*/ 2422 h 2422"/>
              <a:gd name="T42" fmla="*/ 1890 w 3865"/>
              <a:gd name="T43" fmla="*/ 2418 h 2422"/>
              <a:gd name="T44" fmla="*/ 1849 w 3865"/>
              <a:gd name="T45" fmla="*/ 2409 h 2422"/>
              <a:gd name="T46" fmla="*/ 1812 w 3865"/>
              <a:gd name="T47" fmla="*/ 2394 h 2422"/>
              <a:gd name="T48" fmla="*/ 1776 w 3865"/>
              <a:gd name="T49" fmla="*/ 2374 h 2422"/>
              <a:gd name="T50" fmla="*/ 1744 w 3865"/>
              <a:gd name="T51" fmla="*/ 2349 h 2422"/>
              <a:gd name="T52" fmla="*/ 1716 w 3865"/>
              <a:gd name="T53" fmla="*/ 2320 h 2422"/>
              <a:gd name="T54" fmla="*/ 1691 w 3865"/>
              <a:gd name="T55" fmla="*/ 2287 h 2422"/>
              <a:gd name="T56" fmla="*/ 1672 w 3865"/>
              <a:gd name="T57" fmla="*/ 2251 h 2422"/>
              <a:gd name="T58" fmla="*/ 1658 w 3865"/>
              <a:gd name="T59" fmla="*/ 2212 h 2422"/>
              <a:gd name="T60" fmla="*/ 0 w 3865"/>
              <a:gd name="T61" fmla="*/ 2212 h 2422"/>
              <a:gd name="T62" fmla="*/ 0 w 3865"/>
              <a:gd name="T63" fmla="*/ 2058 h 2422"/>
              <a:gd name="T64" fmla="*/ 1658 w 3865"/>
              <a:gd name="T65" fmla="*/ 2058 h 2422"/>
              <a:gd name="T66" fmla="*/ 1669 w 3865"/>
              <a:gd name="T67" fmla="*/ 2025 h 2422"/>
              <a:gd name="T68" fmla="*/ 1684 w 3865"/>
              <a:gd name="T69" fmla="*/ 1995 h 2422"/>
              <a:gd name="T70" fmla="*/ 497 w 3865"/>
              <a:gd name="T71" fmla="*/ 814 h 2422"/>
              <a:gd name="T72" fmla="*/ 606 w 3865"/>
              <a:gd name="T73" fmla="*/ 706 h 2422"/>
              <a:gd name="T74" fmla="*/ 1793 w 3865"/>
              <a:gd name="T75" fmla="*/ 1886 h 2422"/>
              <a:gd name="T76" fmla="*/ 1824 w 3865"/>
              <a:gd name="T77" fmla="*/ 1871 h 2422"/>
              <a:gd name="T78" fmla="*/ 1856 w 3865"/>
              <a:gd name="T79" fmla="*/ 1859 h 2422"/>
              <a:gd name="T80" fmla="*/ 1856 w 3865"/>
              <a:gd name="T81" fmla="*/ 0 h 2422"/>
              <a:gd name="T82" fmla="*/ 2010 w 3865"/>
              <a:gd name="T83" fmla="*/ 0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65" h="2422">
                <a:moveTo>
                  <a:pt x="2010" y="0"/>
                </a:moveTo>
                <a:lnTo>
                  <a:pt x="2011" y="1859"/>
                </a:lnTo>
                <a:lnTo>
                  <a:pt x="2044" y="1871"/>
                </a:lnTo>
                <a:lnTo>
                  <a:pt x="2075" y="1885"/>
                </a:lnTo>
                <a:lnTo>
                  <a:pt x="3252" y="703"/>
                </a:lnTo>
                <a:lnTo>
                  <a:pt x="3361" y="812"/>
                </a:lnTo>
                <a:lnTo>
                  <a:pt x="2184" y="1994"/>
                </a:lnTo>
                <a:lnTo>
                  <a:pt x="2199" y="2025"/>
                </a:lnTo>
                <a:lnTo>
                  <a:pt x="2211" y="2058"/>
                </a:lnTo>
                <a:lnTo>
                  <a:pt x="3865" y="2058"/>
                </a:lnTo>
                <a:lnTo>
                  <a:pt x="3865" y="2212"/>
                </a:lnTo>
                <a:lnTo>
                  <a:pt x="2211" y="2212"/>
                </a:lnTo>
                <a:lnTo>
                  <a:pt x="2197" y="2251"/>
                </a:lnTo>
                <a:lnTo>
                  <a:pt x="2177" y="2287"/>
                </a:lnTo>
                <a:lnTo>
                  <a:pt x="2153" y="2320"/>
                </a:lnTo>
                <a:lnTo>
                  <a:pt x="2125" y="2349"/>
                </a:lnTo>
                <a:lnTo>
                  <a:pt x="2092" y="2374"/>
                </a:lnTo>
                <a:lnTo>
                  <a:pt x="2057" y="2394"/>
                </a:lnTo>
                <a:lnTo>
                  <a:pt x="2018" y="2409"/>
                </a:lnTo>
                <a:lnTo>
                  <a:pt x="1977" y="2418"/>
                </a:lnTo>
                <a:lnTo>
                  <a:pt x="1934" y="2422"/>
                </a:lnTo>
                <a:lnTo>
                  <a:pt x="1890" y="2418"/>
                </a:lnTo>
                <a:lnTo>
                  <a:pt x="1849" y="2409"/>
                </a:lnTo>
                <a:lnTo>
                  <a:pt x="1812" y="2394"/>
                </a:lnTo>
                <a:lnTo>
                  <a:pt x="1776" y="2374"/>
                </a:lnTo>
                <a:lnTo>
                  <a:pt x="1744" y="2349"/>
                </a:lnTo>
                <a:lnTo>
                  <a:pt x="1716" y="2320"/>
                </a:lnTo>
                <a:lnTo>
                  <a:pt x="1691" y="2287"/>
                </a:lnTo>
                <a:lnTo>
                  <a:pt x="1672" y="2251"/>
                </a:lnTo>
                <a:lnTo>
                  <a:pt x="1658" y="2212"/>
                </a:lnTo>
                <a:lnTo>
                  <a:pt x="0" y="2212"/>
                </a:lnTo>
                <a:lnTo>
                  <a:pt x="0" y="2058"/>
                </a:lnTo>
                <a:lnTo>
                  <a:pt x="1658" y="2058"/>
                </a:lnTo>
                <a:lnTo>
                  <a:pt x="1669" y="2025"/>
                </a:lnTo>
                <a:lnTo>
                  <a:pt x="1684" y="1995"/>
                </a:lnTo>
                <a:lnTo>
                  <a:pt x="497" y="814"/>
                </a:lnTo>
                <a:lnTo>
                  <a:pt x="606" y="706"/>
                </a:lnTo>
                <a:lnTo>
                  <a:pt x="1793" y="1886"/>
                </a:lnTo>
                <a:lnTo>
                  <a:pt x="1824" y="1871"/>
                </a:lnTo>
                <a:lnTo>
                  <a:pt x="1856" y="1859"/>
                </a:lnTo>
                <a:lnTo>
                  <a:pt x="1856" y="0"/>
                </a:lnTo>
                <a:lnTo>
                  <a:pt x="201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61" name="Freeform 8">
            <a:extLst>
              <a:ext uri="{FF2B5EF4-FFF2-40B4-BE49-F238E27FC236}">
                <a16:creationId xmlns="" xmlns:a16="http://schemas.microsoft.com/office/drawing/2014/main" id="{DB789751-8A66-4028-BC1E-254A9D7CAABF}"/>
              </a:ext>
            </a:extLst>
          </p:cNvPr>
          <p:cNvSpPr>
            <a:spLocks/>
          </p:cNvSpPr>
          <p:nvPr/>
        </p:nvSpPr>
        <p:spPr bwMode="auto">
          <a:xfrm>
            <a:off x="4951404" y="3647966"/>
            <a:ext cx="890978" cy="1200385"/>
          </a:xfrm>
          <a:custGeom>
            <a:avLst/>
            <a:gdLst>
              <a:gd name="T0" fmla="*/ 569 w 622"/>
              <a:gd name="T1" fmla="*/ 0 h 838"/>
              <a:gd name="T2" fmla="*/ 586 w 622"/>
              <a:gd name="T3" fmla="*/ 0 h 838"/>
              <a:gd name="T4" fmla="*/ 600 w 622"/>
              <a:gd name="T5" fmla="*/ 5 h 838"/>
              <a:gd name="T6" fmla="*/ 610 w 622"/>
              <a:gd name="T7" fmla="*/ 15 h 838"/>
              <a:gd name="T8" fmla="*/ 618 w 622"/>
              <a:gd name="T9" fmla="*/ 28 h 838"/>
              <a:gd name="T10" fmla="*/ 621 w 622"/>
              <a:gd name="T11" fmla="*/ 44 h 838"/>
              <a:gd name="T12" fmla="*/ 622 w 622"/>
              <a:gd name="T13" fmla="*/ 794 h 838"/>
              <a:gd name="T14" fmla="*/ 620 w 622"/>
              <a:gd name="T15" fmla="*/ 806 h 838"/>
              <a:gd name="T16" fmla="*/ 614 w 622"/>
              <a:gd name="T17" fmla="*/ 818 h 838"/>
              <a:gd name="T18" fmla="*/ 605 w 622"/>
              <a:gd name="T19" fmla="*/ 828 h 838"/>
              <a:gd name="T20" fmla="*/ 594 w 622"/>
              <a:gd name="T21" fmla="*/ 835 h 838"/>
              <a:gd name="T22" fmla="*/ 594 w 622"/>
              <a:gd name="T23" fmla="*/ 835 h 838"/>
              <a:gd name="T24" fmla="*/ 581 w 622"/>
              <a:gd name="T25" fmla="*/ 838 h 838"/>
              <a:gd name="T26" fmla="*/ 568 w 622"/>
              <a:gd name="T27" fmla="*/ 838 h 838"/>
              <a:gd name="T28" fmla="*/ 555 w 622"/>
              <a:gd name="T29" fmla="*/ 832 h 838"/>
              <a:gd name="T30" fmla="*/ 544 w 622"/>
              <a:gd name="T31" fmla="*/ 825 h 838"/>
              <a:gd name="T32" fmla="*/ 13 w 622"/>
              <a:gd name="T33" fmla="*/ 296 h 838"/>
              <a:gd name="T34" fmla="*/ 4 w 622"/>
              <a:gd name="T35" fmla="*/ 283 h 838"/>
              <a:gd name="T36" fmla="*/ 0 w 622"/>
              <a:gd name="T37" fmla="*/ 268 h 838"/>
              <a:gd name="T38" fmla="*/ 2 w 622"/>
              <a:gd name="T39" fmla="*/ 253 h 838"/>
              <a:gd name="T40" fmla="*/ 7 w 622"/>
              <a:gd name="T41" fmla="*/ 240 h 838"/>
              <a:gd name="T42" fmla="*/ 19 w 622"/>
              <a:gd name="T43" fmla="*/ 228 h 838"/>
              <a:gd name="T44" fmla="*/ 88 w 622"/>
              <a:gd name="T45" fmla="*/ 180 h 838"/>
              <a:gd name="T46" fmla="*/ 162 w 622"/>
              <a:gd name="T47" fmla="*/ 138 h 838"/>
              <a:gd name="T48" fmla="*/ 238 w 622"/>
              <a:gd name="T49" fmla="*/ 99 h 838"/>
              <a:gd name="T50" fmla="*/ 317 w 622"/>
              <a:gd name="T51" fmla="*/ 66 h 838"/>
              <a:gd name="T52" fmla="*/ 399 w 622"/>
              <a:gd name="T53" fmla="*/ 38 h 838"/>
              <a:gd name="T54" fmla="*/ 482 w 622"/>
              <a:gd name="T55" fmla="*/ 16 h 838"/>
              <a:gd name="T56" fmla="*/ 569 w 622"/>
              <a:gd name="T57" fmla="*/ 0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2" h="838">
                <a:moveTo>
                  <a:pt x="569" y="0"/>
                </a:moveTo>
                <a:lnTo>
                  <a:pt x="586" y="0"/>
                </a:lnTo>
                <a:lnTo>
                  <a:pt x="600" y="5"/>
                </a:lnTo>
                <a:lnTo>
                  <a:pt x="610" y="15"/>
                </a:lnTo>
                <a:lnTo>
                  <a:pt x="618" y="28"/>
                </a:lnTo>
                <a:lnTo>
                  <a:pt x="621" y="44"/>
                </a:lnTo>
                <a:lnTo>
                  <a:pt x="622" y="794"/>
                </a:lnTo>
                <a:lnTo>
                  <a:pt x="620" y="806"/>
                </a:lnTo>
                <a:lnTo>
                  <a:pt x="614" y="818"/>
                </a:lnTo>
                <a:lnTo>
                  <a:pt x="605" y="828"/>
                </a:lnTo>
                <a:lnTo>
                  <a:pt x="594" y="835"/>
                </a:lnTo>
                <a:lnTo>
                  <a:pt x="594" y="835"/>
                </a:lnTo>
                <a:lnTo>
                  <a:pt x="581" y="838"/>
                </a:lnTo>
                <a:lnTo>
                  <a:pt x="568" y="838"/>
                </a:lnTo>
                <a:lnTo>
                  <a:pt x="555" y="832"/>
                </a:lnTo>
                <a:lnTo>
                  <a:pt x="544" y="825"/>
                </a:lnTo>
                <a:lnTo>
                  <a:pt x="13" y="296"/>
                </a:lnTo>
                <a:lnTo>
                  <a:pt x="4" y="283"/>
                </a:lnTo>
                <a:lnTo>
                  <a:pt x="0" y="268"/>
                </a:lnTo>
                <a:lnTo>
                  <a:pt x="2" y="253"/>
                </a:lnTo>
                <a:lnTo>
                  <a:pt x="7" y="240"/>
                </a:lnTo>
                <a:lnTo>
                  <a:pt x="19" y="228"/>
                </a:lnTo>
                <a:lnTo>
                  <a:pt x="88" y="180"/>
                </a:lnTo>
                <a:lnTo>
                  <a:pt x="162" y="138"/>
                </a:lnTo>
                <a:lnTo>
                  <a:pt x="238" y="99"/>
                </a:lnTo>
                <a:lnTo>
                  <a:pt x="317" y="66"/>
                </a:lnTo>
                <a:lnTo>
                  <a:pt x="399" y="38"/>
                </a:lnTo>
                <a:lnTo>
                  <a:pt x="482" y="16"/>
                </a:ln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62" name="Freeform 9">
            <a:extLst>
              <a:ext uri="{FF2B5EF4-FFF2-40B4-BE49-F238E27FC236}">
                <a16:creationId xmlns="" xmlns:a16="http://schemas.microsoft.com/office/drawing/2014/main" id="{456E98F5-11AC-4138-AAE1-3AF43FAD84CC}"/>
              </a:ext>
            </a:extLst>
          </p:cNvPr>
          <p:cNvSpPr>
            <a:spLocks/>
          </p:cNvSpPr>
          <p:nvPr/>
        </p:nvSpPr>
        <p:spPr bwMode="auto">
          <a:xfrm>
            <a:off x="4246645" y="4354160"/>
            <a:ext cx="1201817" cy="888113"/>
          </a:xfrm>
          <a:custGeom>
            <a:avLst/>
            <a:gdLst>
              <a:gd name="T0" fmla="*/ 267 w 839"/>
              <a:gd name="T1" fmla="*/ 0 h 620"/>
              <a:gd name="T2" fmla="*/ 281 w 839"/>
              <a:gd name="T3" fmla="*/ 5 h 620"/>
              <a:gd name="T4" fmla="*/ 294 w 839"/>
              <a:gd name="T5" fmla="*/ 13 h 620"/>
              <a:gd name="T6" fmla="*/ 827 w 839"/>
              <a:gd name="T7" fmla="*/ 544 h 620"/>
              <a:gd name="T8" fmla="*/ 834 w 839"/>
              <a:gd name="T9" fmla="*/ 555 h 620"/>
              <a:gd name="T10" fmla="*/ 838 w 839"/>
              <a:gd name="T11" fmla="*/ 567 h 620"/>
              <a:gd name="T12" fmla="*/ 839 w 839"/>
              <a:gd name="T13" fmla="*/ 580 h 620"/>
              <a:gd name="T14" fmla="*/ 836 w 839"/>
              <a:gd name="T15" fmla="*/ 593 h 620"/>
              <a:gd name="T16" fmla="*/ 836 w 839"/>
              <a:gd name="T17" fmla="*/ 593 h 620"/>
              <a:gd name="T18" fmla="*/ 829 w 839"/>
              <a:gd name="T19" fmla="*/ 604 h 620"/>
              <a:gd name="T20" fmla="*/ 820 w 839"/>
              <a:gd name="T21" fmla="*/ 613 h 620"/>
              <a:gd name="T22" fmla="*/ 808 w 839"/>
              <a:gd name="T23" fmla="*/ 618 h 620"/>
              <a:gd name="T24" fmla="*/ 795 w 839"/>
              <a:gd name="T25" fmla="*/ 620 h 620"/>
              <a:gd name="T26" fmla="*/ 43 w 839"/>
              <a:gd name="T27" fmla="*/ 620 h 620"/>
              <a:gd name="T28" fmla="*/ 28 w 839"/>
              <a:gd name="T29" fmla="*/ 617 h 620"/>
              <a:gd name="T30" fmla="*/ 15 w 839"/>
              <a:gd name="T31" fmla="*/ 610 h 620"/>
              <a:gd name="T32" fmla="*/ 6 w 839"/>
              <a:gd name="T33" fmla="*/ 598 h 620"/>
              <a:gd name="T34" fmla="*/ 0 w 839"/>
              <a:gd name="T35" fmla="*/ 584 h 620"/>
              <a:gd name="T36" fmla="*/ 0 w 839"/>
              <a:gd name="T37" fmla="*/ 569 h 620"/>
              <a:gd name="T38" fmla="*/ 16 w 839"/>
              <a:gd name="T39" fmla="*/ 482 h 620"/>
              <a:gd name="T40" fmla="*/ 39 w 839"/>
              <a:gd name="T41" fmla="*/ 399 h 620"/>
              <a:gd name="T42" fmla="*/ 67 w 839"/>
              <a:gd name="T43" fmla="*/ 317 h 620"/>
              <a:gd name="T44" fmla="*/ 99 w 839"/>
              <a:gd name="T45" fmla="*/ 238 h 620"/>
              <a:gd name="T46" fmla="*/ 137 w 839"/>
              <a:gd name="T47" fmla="*/ 162 h 620"/>
              <a:gd name="T48" fmla="*/ 180 w 839"/>
              <a:gd name="T49" fmla="*/ 89 h 620"/>
              <a:gd name="T50" fmla="*/ 227 w 839"/>
              <a:gd name="T51" fmla="*/ 19 h 620"/>
              <a:gd name="T52" fmla="*/ 239 w 839"/>
              <a:gd name="T53" fmla="*/ 9 h 620"/>
              <a:gd name="T54" fmla="*/ 252 w 839"/>
              <a:gd name="T55" fmla="*/ 1 h 620"/>
              <a:gd name="T56" fmla="*/ 267 w 839"/>
              <a:gd name="T5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9" h="620">
                <a:moveTo>
                  <a:pt x="267" y="0"/>
                </a:moveTo>
                <a:lnTo>
                  <a:pt x="281" y="5"/>
                </a:lnTo>
                <a:lnTo>
                  <a:pt x="294" y="13"/>
                </a:lnTo>
                <a:lnTo>
                  <a:pt x="827" y="544"/>
                </a:lnTo>
                <a:lnTo>
                  <a:pt x="834" y="555"/>
                </a:lnTo>
                <a:lnTo>
                  <a:pt x="838" y="567"/>
                </a:lnTo>
                <a:lnTo>
                  <a:pt x="839" y="580"/>
                </a:lnTo>
                <a:lnTo>
                  <a:pt x="836" y="593"/>
                </a:lnTo>
                <a:lnTo>
                  <a:pt x="836" y="593"/>
                </a:lnTo>
                <a:lnTo>
                  <a:pt x="829" y="604"/>
                </a:lnTo>
                <a:lnTo>
                  <a:pt x="820" y="613"/>
                </a:lnTo>
                <a:lnTo>
                  <a:pt x="808" y="618"/>
                </a:lnTo>
                <a:lnTo>
                  <a:pt x="795" y="620"/>
                </a:lnTo>
                <a:lnTo>
                  <a:pt x="43" y="620"/>
                </a:lnTo>
                <a:lnTo>
                  <a:pt x="28" y="617"/>
                </a:lnTo>
                <a:lnTo>
                  <a:pt x="15" y="610"/>
                </a:lnTo>
                <a:lnTo>
                  <a:pt x="6" y="598"/>
                </a:lnTo>
                <a:lnTo>
                  <a:pt x="0" y="584"/>
                </a:lnTo>
                <a:lnTo>
                  <a:pt x="0" y="569"/>
                </a:lnTo>
                <a:lnTo>
                  <a:pt x="16" y="482"/>
                </a:lnTo>
                <a:lnTo>
                  <a:pt x="39" y="399"/>
                </a:lnTo>
                <a:lnTo>
                  <a:pt x="67" y="317"/>
                </a:lnTo>
                <a:lnTo>
                  <a:pt x="99" y="238"/>
                </a:lnTo>
                <a:lnTo>
                  <a:pt x="137" y="162"/>
                </a:lnTo>
                <a:lnTo>
                  <a:pt x="180" y="89"/>
                </a:lnTo>
                <a:lnTo>
                  <a:pt x="227" y="19"/>
                </a:lnTo>
                <a:lnTo>
                  <a:pt x="239" y="9"/>
                </a:lnTo>
                <a:lnTo>
                  <a:pt x="252" y="1"/>
                </a:lnTo>
                <a:lnTo>
                  <a:pt x="267" y="0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63" name="Freeform 10">
            <a:extLst>
              <a:ext uri="{FF2B5EF4-FFF2-40B4-BE49-F238E27FC236}">
                <a16:creationId xmlns="" xmlns:a16="http://schemas.microsoft.com/office/drawing/2014/main" id="{0D3FBC48-482F-48C3-8A98-582B3568A0C9}"/>
              </a:ext>
            </a:extLst>
          </p:cNvPr>
          <p:cNvSpPr>
            <a:spLocks/>
          </p:cNvSpPr>
          <p:nvPr/>
        </p:nvSpPr>
        <p:spPr bwMode="auto">
          <a:xfrm>
            <a:off x="6663172" y="4354160"/>
            <a:ext cx="1201817" cy="888113"/>
          </a:xfrm>
          <a:custGeom>
            <a:avLst/>
            <a:gdLst>
              <a:gd name="T0" fmla="*/ 571 w 839"/>
              <a:gd name="T1" fmla="*/ 0 h 620"/>
              <a:gd name="T2" fmla="*/ 587 w 839"/>
              <a:gd name="T3" fmla="*/ 1 h 620"/>
              <a:gd name="T4" fmla="*/ 600 w 839"/>
              <a:gd name="T5" fmla="*/ 7 h 620"/>
              <a:gd name="T6" fmla="*/ 611 w 839"/>
              <a:gd name="T7" fmla="*/ 19 h 620"/>
              <a:gd name="T8" fmla="*/ 659 w 839"/>
              <a:gd name="T9" fmla="*/ 88 h 620"/>
              <a:gd name="T10" fmla="*/ 702 w 839"/>
              <a:gd name="T11" fmla="*/ 162 h 620"/>
              <a:gd name="T12" fmla="*/ 739 w 839"/>
              <a:gd name="T13" fmla="*/ 238 h 620"/>
              <a:gd name="T14" fmla="*/ 772 w 839"/>
              <a:gd name="T15" fmla="*/ 317 h 620"/>
              <a:gd name="T16" fmla="*/ 800 w 839"/>
              <a:gd name="T17" fmla="*/ 399 h 620"/>
              <a:gd name="T18" fmla="*/ 822 w 839"/>
              <a:gd name="T19" fmla="*/ 482 h 620"/>
              <a:gd name="T20" fmla="*/ 839 w 839"/>
              <a:gd name="T21" fmla="*/ 569 h 620"/>
              <a:gd name="T22" fmla="*/ 839 w 839"/>
              <a:gd name="T23" fmla="*/ 584 h 620"/>
              <a:gd name="T24" fmla="*/ 833 w 839"/>
              <a:gd name="T25" fmla="*/ 598 h 620"/>
              <a:gd name="T26" fmla="*/ 824 w 839"/>
              <a:gd name="T27" fmla="*/ 610 h 620"/>
              <a:gd name="T28" fmla="*/ 811 w 839"/>
              <a:gd name="T29" fmla="*/ 617 h 620"/>
              <a:gd name="T30" fmla="*/ 795 w 839"/>
              <a:gd name="T31" fmla="*/ 620 h 620"/>
              <a:gd name="T32" fmla="*/ 44 w 839"/>
              <a:gd name="T33" fmla="*/ 620 h 620"/>
              <a:gd name="T34" fmla="*/ 31 w 839"/>
              <a:gd name="T35" fmla="*/ 618 h 620"/>
              <a:gd name="T36" fmla="*/ 19 w 839"/>
              <a:gd name="T37" fmla="*/ 613 h 620"/>
              <a:gd name="T38" fmla="*/ 10 w 839"/>
              <a:gd name="T39" fmla="*/ 604 h 620"/>
              <a:gd name="T40" fmla="*/ 4 w 839"/>
              <a:gd name="T41" fmla="*/ 593 h 620"/>
              <a:gd name="T42" fmla="*/ 3 w 839"/>
              <a:gd name="T43" fmla="*/ 591 h 620"/>
              <a:gd name="T44" fmla="*/ 0 w 839"/>
              <a:gd name="T45" fmla="*/ 580 h 620"/>
              <a:gd name="T46" fmla="*/ 0 w 839"/>
              <a:gd name="T47" fmla="*/ 567 h 620"/>
              <a:gd name="T48" fmla="*/ 5 w 839"/>
              <a:gd name="T49" fmla="*/ 554 h 620"/>
              <a:gd name="T50" fmla="*/ 12 w 839"/>
              <a:gd name="T51" fmla="*/ 543 h 620"/>
              <a:gd name="T52" fmla="*/ 545 w 839"/>
              <a:gd name="T53" fmla="*/ 13 h 620"/>
              <a:gd name="T54" fmla="*/ 557 w 839"/>
              <a:gd name="T55" fmla="*/ 4 h 620"/>
              <a:gd name="T56" fmla="*/ 571 w 839"/>
              <a:gd name="T5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9" h="620">
                <a:moveTo>
                  <a:pt x="571" y="0"/>
                </a:moveTo>
                <a:lnTo>
                  <a:pt x="587" y="1"/>
                </a:lnTo>
                <a:lnTo>
                  <a:pt x="600" y="7"/>
                </a:lnTo>
                <a:lnTo>
                  <a:pt x="611" y="19"/>
                </a:lnTo>
                <a:lnTo>
                  <a:pt x="659" y="88"/>
                </a:lnTo>
                <a:lnTo>
                  <a:pt x="702" y="162"/>
                </a:lnTo>
                <a:lnTo>
                  <a:pt x="739" y="238"/>
                </a:lnTo>
                <a:lnTo>
                  <a:pt x="772" y="317"/>
                </a:lnTo>
                <a:lnTo>
                  <a:pt x="800" y="399"/>
                </a:lnTo>
                <a:lnTo>
                  <a:pt x="822" y="482"/>
                </a:lnTo>
                <a:lnTo>
                  <a:pt x="839" y="569"/>
                </a:lnTo>
                <a:lnTo>
                  <a:pt x="839" y="584"/>
                </a:lnTo>
                <a:lnTo>
                  <a:pt x="833" y="598"/>
                </a:lnTo>
                <a:lnTo>
                  <a:pt x="824" y="610"/>
                </a:lnTo>
                <a:lnTo>
                  <a:pt x="811" y="617"/>
                </a:lnTo>
                <a:lnTo>
                  <a:pt x="795" y="620"/>
                </a:lnTo>
                <a:lnTo>
                  <a:pt x="44" y="620"/>
                </a:lnTo>
                <a:lnTo>
                  <a:pt x="31" y="618"/>
                </a:lnTo>
                <a:lnTo>
                  <a:pt x="19" y="613"/>
                </a:lnTo>
                <a:lnTo>
                  <a:pt x="10" y="604"/>
                </a:lnTo>
                <a:lnTo>
                  <a:pt x="4" y="593"/>
                </a:lnTo>
                <a:lnTo>
                  <a:pt x="3" y="591"/>
                </a:lnTo>
                <a:lnTo>
                  <a:pt x="0" y="580"/>
                </a:lnTo>
                <a:lnTo>
                  <a:pt x="0" y="567"/>
                </a:lnTo>
                <a:lnTo>
                  <a:pt x="5" y="554"/>
                </a:lnTo>
                <a:lnTo>
                  <a:pt x="12" y="543"/>
                </a:lnTo>
                <a:lnTo>
                  <a:pt x="545" y="13"/>
                </a:lnTo>
                <a:lnTo>
                  <a:pt x="557" y="4"/>
                </a:lnTo>
                <a:lnTo>
                  <a:pt x="571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64" name="Freeform 11">
            <a:extLst>
              <a:ext uri="{FF2B5EF4-FFF2-40B4-BE49-F238E27FC236}">
                <a16:creationId xmlns="" xmlns:a16="http://schemas.microsoft.com/office/drawing/2014/main" id="{C8177CB9-C35E-4EE3-97DF-DF3A9C6D4B57}"/>
              </a:ext>
            </a:extLst>
          </p:cNvPr>
          <p:cNvSpPr>
            <a:spLocks/>
          </p:cNvSpPr>
          <p:nvPr/>
        </p:nvSpPr>
        <p:spPr bwMode="auto">
          <a:xfrm>
            <a:off x="6269251" y="3645102"/>
            <a:ext cx="889547" cy="1203249"/>
          </a:xfrm>
          <a:custGeom>
            <a:avLst/>
            <a:gdLst>
              <a:gd name="T0" fmla="*/ 51 w 621"/>
              <a:gd name="T1" fmla="*/ 0 h 840"/>
              <a:gd name="T2" fmla="*/ 138 w 621"/>
              <a:gd name="T3" fmla="*/ 18 h 840"/>
              <a:gd name="T4" fmla="*/ 223 w 621"/>
              <a:gd name="T5" fmla="*/ 40 h 840"/>
              <a:gd name="T6" fmla="*/ 304 w 621"/>
              <a:gd name="T7" fmla="*/ 67 h 840"/>
              <a:gd name="T8" fmla="*/ 383 w 621"/>
              <a:gd name="T9" fmla="*/ 101 h 840"/>
              <a:gd name="T10" fmla="*/ 459 w 621"/>
              <a:gd name="T11" fmla="*/ 139 h 840"/>
              <a:gd name="T12" fmla="*/ 532 w 621"/>
              <a:gd name="T13" fmla="*/ 182 h 840"/>
              <a:gd name="T14" fmla="*/ 603 w 621"/>
              <a:gd name="T15" fmla="*/ 229 h 840"/>
              <a:gd name="T16" fmla="*/ 614 w 621"/>
              <a:gd name="T17" fmla="*/ 241 h 840"/>
              <a:gd name="T18" fmla="*/ 620 w 621"/>
              <a:gd name="T19" fmla="*/ 255 h 840"/>
              <a:gd name="T20" fmla="*/ 621 w 621"/>
              <a:gd name="T21" fmla="*/ 270 h 840"/>
              <a:gd name="T22" fmla="*/ 617 w 621"/>
              <a:gd name="T23" fmla="*/ 285 h 840"/>
              <a:gd name="T24" fmla="*/ 608 w 621"/>
              <a:gd name="T25" fmla="*/ 298 h 840"/>
              <a:gd name="T26" fmla="*/ 77 w 621"/>
              <a:gd name="T27" fmla="*/ 827 h 840"/>
              <a:gd name="T28" fmla="*/ 67 w 621"/>
              <a:gd name="T29" fmla="*/ 834 h 840"/>
              <a:gd name="T30" fmla="*/ 55 w 621"/>
              <a:gd name="T31" fmla="*/ 840 h 840"/>
              <a:gd name="T32" fmla="*/ 41 w 621"/>
              <a:gd name="T33" fmla="*/ 840 h 840"/>
              <a:gd name="T34" fmla="*/ 28 w 621"/>
              <a:gd name="T35" fmla="*/ 837 h 840"/>
              <a:gd name="T36" fmla="*/ 28 w 621"/>
              <a:gd name="T37" fmla="*/ 837 h 840"/>
              <a:gd name="T38" fmla="*/ 16 w 621"/>
              <a:gd name="T39" fmla="*/ 830 h 840"/>
              <a:gd name="T40" fmla="*/ 8 w 621"/>
              <a:gd name="T41" fmla="*/ 820 h 840"/>
              <a:gd name="T42" fmla="*/ 2 w 621"/>
              <a:gd name="T43" fmla="*/ 808 h 840"/>
              <a:gd name="T44" fmla="*/ 0 w 621"/>
              <a:gd name="T45" fmla="*/ 796 h 840"/>
              <a:gd name="T46" fmla="*/ 0 w 621"/>
              <a:gd name="T47" fmla="*/ 46 h 840"/>
              <a:gd name="T48" fmla="*/ 2 w 621"/>
              <a:gd name="T49" fmla="*/ 30 h 840"/>
              <a:gd name="T50" fmla="*/ 10 w 621"/>
              <a:gd name="T51" fmla="*/ 17 h 840"/>
              <a:gd name="T52" fmla="*/ 21 w 621"/>
              <a:gd name="T53" fmla="*/ 7 h 840"/>
              <a:gd name="T54" fmla="*/ 36 w 621"/>
              <a:gd name="T55" fmla="*/ 2 h 840"/>
              <a:gd name="T56" fmla="*/ 51 w 621"/>
              <a:gd name="T5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1" h="840">
                <a:moveTo>
                  <a:pt x="51" y="0"/>
                </a:moveTo>
                <a:lnTo>
                  <a:pt x="138" y="18"/>
                </a:lnTo>
                <a:lnTo>
                  <a:pt x="223" y="40"/>
                </a:lnTo>
                <a:lnTo>
                  <a:pt x="304" y="67"/>
                </a:lnTo>
                <a:lnTo>
                  <a:pt x="383" y="101"/>
                </a:lnTo>
                <a:lnTo>
                  <a:pt x="459" y="139"/>
                </a:lnTo>
                <a:lnTo>
                  <a:pt x="532" y="182"/>
                </a:lnTo>
                <a:lnTo>
                  <a:pt x="603" y="229"/>
                </a:lnTo>
                <a:lnTo>
                  <a:pt x="614" y="241"/>
                </a:lnTo>
                <a:lnTo>
                  <a:pt x="620" y="255"/>
                </a:lnTo>
                <a:lnTo>
                  <a:pt x="621" y="270"/>
                </a:lnTo>
                <a:lnTo>
                  <a:pt x="617" y="285"/>
                </a:lnTo>
                <a:lnTo>
                  <a:pt x="608" y="298"/>
                </a:lnTo>
                <a:lnTo>
                  <a:pt x="77" y="827"/>
                </a:lnTo>
                <a:lnTo>
                  <a:pt x="67" y="834"/>
                </a:lnTo>
                <a:lnTo>
                  <a:pt x="55" y="840"/>
                </a:lnTo>
                <a:lnTo>
                  <a:pt x="41" y="840"/>
                </a:lnTo>
                <a:lnTo>
                  <a:pt x="28" y="837"/>
                </a:lnTo>
                <a:lnTo>
                  <a:pt x="28" y="837"/>
                </a:lnTo>
                <a:lnTo>
                  <a:pt x="16" y="830"/>
                </a:lnTo>
                <a:lnTo>
                  <a:pt x="8" y="820"/>
                </a:lnTo>
                <a:lnTo>
                  <a:pt x="2" y="808"/>
                </a:lnTo>
                <a:lnTo>
                  <a:pt x="0" y="796"/>
                </a:lnTo>
                <a:lnTo>
                  <a:pt x="0" y="46"/>
                </a:lnTo>
                <a:lnTo>
                  <a:pt x="2" y="30"/>
                </a:lnTo>
                <a:lnTo>
                  <a:pt x="10" y="17"/>
                </a:lnTo>
                <a:lnTo>
                  <a:pt x="21" y="7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bg1">
              <a:lumMod val="6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093AF237-041B-4C07-A252-BCFB00A979B6}"/>
              </a:ext>
            </a:extLst>
          </p:cNvPr>
          <p:cNvSpPr/>
          <p:nvPr/>
        </p:nvSpPr>
        <p:spPr>
          <a:xfrm>
            <a:off x="5516051" y="2345465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895F8EEC-F8BF-46FD-B100-A698E0D355C1}"/>
              </a:ext>
            </a:extLst>
          </p:cNvPr>
          <p:cNvSpPr/>
          <p:nvPr/>
        </p:nvSpPr>
        <p:spPr>
          <a:xfrm>
            <a:off x="7469986" y="2950395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F517630C-AC23-465C-800A-9BDEEC9DE1D1}"/>
              </a:ext>
            </a:extLst>
          </p:cNvPr>
          <p:cNvSpPr/>
          <p:nvPr/>
        </p:nvSpPr>
        <p:spPr>
          <a:xfrm>
            <a:off x="8161207" y="4912643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95BE6D30-9126-4579-91CD-2F7364EB8966}"/>
              </a:ext>
            </a:extLst>
          </p:cNvPr>
          <p:cNvSpPr/>
          <p:nvPr/>
        </p:nvSpPr>
        <p:spPr>
          <a:xfrm>
            <a:off x="2883973" y="4912643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EDD2889F-3341-4478-AD97-EAF332DCBD0A}"/>
              </a:ext>
            </a:extLst>
          </p:cNvPr>
          <p:cNvSpPr/>
          <p:nvPr/>
        </p:nvSpPr>
        <p:spPr>
          <a:xfrm>
            <a:off x="3520544" y="2950395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B1F3C9BA-F492-488A-84E7-5F3CB6C0D2BC}"/>
              </a:ext>
            </a:extLst>
          </p:cNvPr>
          <p:cNvSpPr/>
          <p:nvPr/>
        </p:nvSpPr>
        <p:spPr>
          <a:xfrm>
            <a:off x="5809710" y="5200820"/>
            <a:ext cx="504545" cy="5045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630159E1-AED4-42B3-AC38-58172BD7E155}"/>
              </a:ext>
            </a:extLst>
          </p:cNvPr>
          <p:cNvSpPr/>
          <p:nvPr/>
        </p:nvSpPr>
        <p:spPr>
          <a:xfrm>
            <a:off x="5643565" y="2472979"/>
            <a:ext cx="825872" cy="825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690AC7AC-D65D-49AE-AEB3-6538F80F5686}"/>
              </a:ext>
            </a:extLst>
          </p:cNvPr>
          <p:cNvSpPr/>
          <p:nvPr/>
        </p:nvSpPr>
        <p:spPr>
          <a:xfrm>
            <a:off x="7597500" y="3077909"/>
            <a:ext cx="825872" cy="825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D23CBF59-D2B8-4562-8EAF-8EC23AE6120C}"/>
              </a:ext>
            </a:extLst>
          </p:cNvPr>
          <p:cNvSpPr/>
          <p:nvPr/>
        </p:nvSpPr>
        <p:spPr>
          <a:xfrm>
            <a:off x="8288721" y="5040157"/>
            <a:ext cx="825872" cy="8258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AF2F5582-6CBF-40C6-B641-22B91B6C6320}"/>
              </a:ext>
            </a:extLst>
          </p:cNvPr>
          <p:cNvSpPr/>
          <p:nvPr/>
        </p:nvSpPr>
        <p:spPr>
          <a:xfrm>
            <a:off x="3011487" y="5040157"/>
            <a:ext cx="825872" cy="825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81E9B921-78A2-4252-A89E-310CE235EF11}"/>
              </a:ext>
            </a:extLst>
          </p:cNvPr>
          <p:cNvSpPr/>
          <p:nvPr/>
        </p:nvSpPr>
        <p:spPr>
          <a:xfrm>
            <a:off x="3648058" y="3077909"/>
            <a:ext cx="825872" cy="8258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D028F057-090E-4C97-A47E-CE15BE4D5459}"/>
              </a:ext>
            </a:extLst>
          </p:cNvPr>
          <p:cNvSpPr/>
          <p:nvPr/>
        </p:nvSpPr>
        <p:spPr>
          <a:xfrm>
            <a:off x="658138" y="6119336"/>
            <a:ext cx="2122875" cy="738664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09B95CEF-F194-4381-A5AF-FBDFE3A73190}"/>
              </a:ext>
            </a:extLst>
          </p:cNvPr>
          <p:cNvSpPr/>
          <p:nvPr/>
        </p:nvSpPr>
        <p:spPr>
          <a:xfrm>
            <a:off x="665124" y="5357826"/>
            <a:ext cx="2122875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 smtClean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GPS</a:t>
            </a:r>
            <a:endParaRPr lang="en-IN" sz="1800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6B412945-F4B1-4068-8543-1FA72466A4EE}"/>
              </a:ext>
            </a:extLst>
          </p:cNvPr>
          <p:cNvSpPr/>
          <p:nvPr/>
        </p:nvSpPr>
        <p:spPr>
          <a:xfrm>
            <a:off x="9391591" y="6119336"/>
            <a:ext cx="2122875" cy="738664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1D054E54-D8EE-4B4F-A93D-FAC83FA72BD2}"/>
              </a:ext>
            </a:extLst>
          </p:cNvPr>
          <p:cNvSpPr/>
          <p:nvPr/>
        </p:nvSpPr>
        <p:spPr>
          <a:xfrm>
            <a:off x="9380560" y="5357826"/>
            <a:ext cx="2122875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MOBILE PHONE</a:t>
            </a:r>
            <a:endParaRPr lang="en-IN" sz="18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DE65E42F-5C08-468A-B5E0-106AFD33E8EC}"/>
              </a:ext>
            </a:extLst>
          </p:cNvPr>
          <p:cNvSpPr/>
          <p:nvPr/>
        </p:nvSpPr>
        <p:spPr>
          <a:xfrm>
            <a:off x="8808832" y="3821562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66479409-C4D6-4D73-8FFE-770E8AC7172B}"/>
              </a:ext>
            </a:extLst>
          </p:cNvPr>
          <p:cNvSpPr/>
          <p:nvPr/>
        </p:nvSpPr>
        <p:spPr>
          <a:xfrm>
            <a:off x="8808832" y="3432652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RFID READER</a:t>
            </a:r>
            <a:endParaRPr lang="en-IN" sz="18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9195BB9B-D6C8-4F4E-8409-E970EEC8C63B}"/>
              </a:ext>
            </a:extLst>
          </p:cNvPr>
          <p:cNvSpPr/>
          <p:nvPr/>
        </p:nvSpPr>
        <p:spPr>
          <a:xfrm>
            <a:off x="672538" y="3821562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24043B5F-23FE-40FA-9297-7D2F3627F72F}"/>
              </a:ext>
            </a:extLst>
          </p:cNvPr>
          <p:cNvSpPr/>
          <p:nvPr/>
        </p:nvSpPr>
        <p:spPr>
          <a:xfrm>
            <a:off x="672538" y="3432652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GSM</a:t>
            </a:r>
            <a:endParaRPr lang="en-IN" sz="18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A726757E-96E1-4CB8-9E07-24374D2B0077}"/>
              </a:ext>
            </a:extLst>
          </p:cNvPr>
          <p:cNvSpPr/>
          <p:nvPr/>
        </p:nvSpPr>
        <p:spPr>
          <a:xfrm>
            <a:off x="2743933" y="2076738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5EF52FDC-47D1-4306-98CE-A32FBC440899}"/>
              </a:ext>
            </a:extLst>
          </p:cNvPr>
          <p:cNvSpPr/>
          <p:nvPr/>
        </p:nvSpPr>
        <p:spPr>
          <a:xfrm>
            <a:off x="4665652" y="2000240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 smtClean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MICROCONTROLLER</a:t>
            </a:r>
            <a:endParaRPr lang="en-IN" sz="1800" b="1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409" name="Picture 1" descr="C:\Users\STAR\Downloads\wallpapr\rf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9237684" y="1571612"/>
            <a:ext cx="2489506" cy="1857388"/>
          </a:xfrm>
          <a:prstGeom prst="rect">
            <a:avLst/>
          </a:prstGeom>
          <a:noFill/>
        </p:spPr>
      </p:pic>
      <p:pic>
        <p:nvPicPr>
          <p:cNvPr id="17413" name="Picture 5" descr="Gps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3094016" y="5072074"/>
            <a:ext cx="642942" cy="642942"/>
          </a:xfrm>
          <a:prstGeom prst="rect">
            <a:avLst/>
          </a:prstGeom>
          <a:noFill/>
        </p:spPr>
      </p:pic>
      <p:pic>
        <p:nvPicPr>
          <p:cNvPr id="17415" name="Picture 7" descr="Chip Icon | Line Iconset | IconsMi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8660" y="2643182"/>
            <a:ext cx="500066" cy="500066"/>
          </a:xfrm>
          <a:prstGeom prst="rect">
            <a:avLst/>
          </a:prstGeom>
          <a:noFill/>
        </p:spPr>
      </p:pic>
      <p:pic>
        <p:nvPicPr>
          <p:cNvPr id="17417" name="Picture 9" descr="Rfid - Free security ic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08924" y="3286124"/>
            <a:ext cx="428628" cy="428628"/>
          </a:xfrm>
          <a:prstGeom prst="rect">
            <a:avLst/>
          </a:prstGeom>
          <a:noFill/>
        </p:spPr>
      </p:pic>
      <p:pic>
        <p:nvPicPr>
          <p:cNvPr id="17419" name="Picture 11" descr="Sim Card Icon - Download in Colored Outline Styl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6958" y="3214686"/>
            <a:ext cx="568309" cy="568309"/>
          </a:xfrm>
          <a:prstGeom prst="rect">
            <a:avLst/>
          </a:prstGeom>
          <a:noFill/>
        </p:spPr>
      </p:pic>
      <p:pic>
        <p:nvPicPr>
          <p:cNvPr id="17421" name="Picture 13" descr="Phone Icon, Transparent Phone.PNG Images &amp;amp; Vector - FreeIcons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51866" y="5214950"/>
            <a:ext cx="450810" cy="450810"/>
          </a:xfrm>
          <a:prstGeom prst="rect">
            <a:avLst/>
          </a:prstGeom>
          <a:noFill/>
        </p:spPr>
      </p:pic>
      <p:pic>
        <p:nvPicPr>
          <p:cNvPr id="17423" name="Picture 15" descr="ESP8266 WiFi Configurator (EWC) – Apps on Google Play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22908" y="785794"/>
            <a:ext cx="1165190" cy="1165190"/>
          </a:xfrm>
          <a:prstGeom prst="rect">
            <a:avLst/>
          </a:prstGeom>
          <a:noFill/>
        </p:spPr>
      </p:pic>
      <p:pic>
        <p:nvPicPr>
          <p:cNvPr id="17431" name="Picture 23" descr="Phone Sim Card Icon, Outline Style Stock Vector - Illustration of media,  cell: 15024907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50942" y="1857364"/>
            <a:ext cx="1428760" cy="1428760"/>
          </a:xfrm>
          <a:prstGeom prst="rect">
            <a:avLst/>
          </a:prstGeom>
          <a:noFill/>
        </p:spPr>
      </p:pic>
      <p:pic>
        <p:nvPicPr>
          <p:cNvPr id="130" name="Picture 129" descr="gsmff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810" y="4714884"/>
            <a:ext cx="1357322" cy="1217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229600" cy="1066800"/>
          </a:xfrm>
        </p:spPr>
        <p:txBody>
          <a:bodyPr/>
          <a:lstStyle/>
          <a:p>
            <a:r>
              <a:rPr lang="en-IN" dirty="0" smtClean="0"/>
              <a:t>HOW DOES IT WORK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828800"/>
            <a:ext cx="7924800" cy="35417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Our project uses GPS based tracking to get the live location data of the fleet.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The live location data from GPS is transferred to the cloud service with the help of GSM module and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NodeMCU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The data stored in our cloud can be accessed from our application called BIT BUS, which can be helpful for both students and management.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Also, with the use of RFID technology, the information of students boarding the bus can be accessed from the database.</a:t>
            </a:r>
          </a:p>
        </p:txBody>
      </p:sp>
      <p:pic>
        <p:nvPicPr>
          <p:cNvPr id="5" name="Picture 4" descr="48357b27-401f-4a80-815d-ac32598d751c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8990" y="1142984"/>
            <a:ext cx="3286148" cy="1643074"/>
          </a:xfrm>
          <a:prstGeom prst="rect">
            <a:avLst/>
          </a:prstGeom>
        </p:spPr>
      </p:pic>
      <p:pic>
        <p:nvPicPr>
          <p:cNvPr id="6" name="Picture 2" descr="The 3 Best Android Phones 2021 | Reviews by Wirecut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6180" y="4143380"/>
            <a:ext cx="2808312" cy="1871751"/>
          </a:xfrm>
          <a:prstGeom prst="rect">
            <a:avLst/>
          </a:prstGeom>
          <a:noFill/>
        </p:spPr>
      </p:pic>
      <p:pic>
        <p:nvPicPr>
          <p:cNvPr id="7" name="Picture 4" descr="Everything you need to know about RFID technology - Labtag Bl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2446" y="5000636"/>
            <a:ext cx="51054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28600" y="762000"/>
            <a:ext cx="8229600" cy="1066800"/>
          </a:xfrm>
        </p:spPr>
        <p:txBody>
          <a:bodyPr/>
          <a:lstStyle/>
          <a:p>
            <a:r>
              <a:rPr lang="en-IN" dirty="0" smtClean="0"/>
              <a:t>INTERFACING THE COMPONENTS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04800" y="1752600"/>
            <a:ext cx="5943600" cy="2438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GPS and GSM is connected with a microcontroller with Wi-Fi connection capabilities, which will help to push data from GPS to cloud.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GSM is used here to enable hotspot for the MCU to connect do its work.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</p:txBody>
      </p:sp>
      <p:pic>
        <p:nvPicPr>
          <p:cNvPr id="5" name="Picture 6" descr="Wifi Hotspot Icons - Download Free Vector Icons | Noun Proje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1206" y="4929198"/>
            <a:ext cx="1676400" cy="1676400"/>
          </a:xfrm>
          <a:prstGeom prst="rect">
            <a:avLst/>
          </a:prstGeom>
          <a:noFill/>
        </p:spPr>
      </p:pic>
      <p:pic>
        <p:nvPicPr>
          <p:cNvPr id="6" name="Picture 8" descr="GSM Module at Rs 600/piece | Global System for Mobile Communication Module,  जीएसएम मॉड्यूल - Cpark Solutions Llp, Bengaluru | ID: 2036126109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810" y="5000636"/>
            <a:ext cx="1524000" cy="1524000"/>
          </a:xfrm>
          <a:prstGeom prst="rect">
            <a:avLst/>
          </a:prstGeom>
          <a:noFill/>
        </p:spPr>
      </p:pic>
      <p:pic>
        <p:nvPicPr>
          <p:cNvPr id="7" name="Picture 6" descr="node mcu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3500438"/>
            <a:ext cx="2590800" cy="126431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65322" y="5643578"/>
            <a:ext cx="914400" cy="533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9469560">
            <a:off x="4949848" y="4716519"/>
            <a:ext cx="914400" cy="533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 descr="gps-modu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23436" y="1357298"/>
            <a:ext cx="1905000" cy="14478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7640422">
            <a:off x="8799751" y="3055476"/>
            <a:ext cx="762000" cy="533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3130403">
            <a:off x="8528166" y="4503380"/>
            <a:ext cx="847530" cy="6081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0" descr="What Is Cloud Storage? - Soaring Eagle Consulti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309122" y="4714884"/>
            <a:ext cx="2579085" cy="17811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504" y="571480"/>
            <a:ext cx="10969943" cy="1069848"/>
          </a:xfrm>
        </p:spPr>
        <p:txBody>
          <a:bodyPr/>
          <a:lstStyle/>
          <a:p>
            <a:r>
              <a:rPr lang="en-IN" dirty="0" smtClean="0"/>
              <a:t>APPLICATIONS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66E08F3-E678-4A6A-96D1-0BA862799280}"/>
              </a:ext>
            </a:extLst>
          </p:cNvPr>
          <p:cNvGrpSpPr/>
          <p:nvPr/>
        </p:nvGrpSpPr>
        <p:grpSpPr>
          <a:xfrm>
            <a:off x="-1049388" y="698605"/>
            <a:ext cx="7970451" cy="6159400"/>
            <a:chOff x="-1" y="630178"/>
            <a:chExt cx="6587150" cy="6159400"/>
          </a:xfrm>
        </p:grpSpPr>
        <p:sp>
          <p:nvSpPr>
            <p:cNvPr id="4" name="Oval 7">
              <a:extLst>
                <a:ext uri="{FF2B5EF4-FFF2-40B4-BE49-F238E27FC236}">
                  <a16:creationId xmlns="" xmlns:a16="http://schemas.microsoft.com/office/drawing/2014/main" id="{D675271C-6C9E-4013-A5DF-9677ED167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629" y="3132070"/>
              <a:ext cx="460918" cy="116721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" name="Freeform 8">
              <a:extLst>
                <a:ext uri="{FF2B5EF4-FFF2-40B4-BE49-F238E27FC236}">
                  <a16:creationId xmlns="" xmlns:a16="http://schemas.microsoft.com/office/drawing/2014/main" id="{8EA433BE-CBE4-44E8-9B17-3BADE6813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5708" y="3090620"/>
              <a:ext cx="353150" cy="1253432"/>
            </a:xfrm>
            <a:custGeom>
              <a:avLst/>
              <a:gdLst>
                <a:gd name="T0" fmla="*/ 103 w 149"/>
                <a:gd name="T1" fmla="*/ 475 h 530"/>
                <a:gd name="T2" fmla="*/ 13 w 149"/>
                <a:gd name="T3" fmla="*/ 265 h 530"/>
                <a:gd name="T4" fmla="*/ 103 w 149"/>
                <a:gd name="T5" fmla="*/ 55 h 530"/>
                <a:gd name="T6" fmla="*/ 111 w 149"/>
                <a:gd name="T7" fmla="*/ 56 h 530"/>
                <a:gd name="T8" fmla="*/ 125 w 149"/>
                <a:gd name="T9" fmla="*/ 3 h 530"/>
                <a:gd name="T10" fmla="*/ 109 w 149"/>
                <a:gd name="T11" fmla="*/ 0 h 530"/>
                <a:gd name="T12" fmla="*/ 0 w 149"/>
                <a:gd name="T13" fmla="*/ 265 h 530"/>
                <a:gd name="T14" fmla="*/ 109 w 149"/>
                <a:gd name="T15" fmla="*/ 530 h 530"/>
                <a:gd name="T16" fmla="*/ 149 w 149"/>
                <a:gd name="T17" fmla="*/ 511 h 530"/>
                <a:gd name="T18" fmla="*/ 127 w 149"/>
                <a:gd name="T19" fmla="*/ 468 h 530"/>
                <a:gd name="T20" fmla="*/ 103 w 149"/>
                <a:gd name="T21" fmla="*/ 47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530">
                  <a:moveTo>
                    <a:pt x="103" y="475"/>
                  </a:moveTo>
                  <a:cubicBezTo>
                    <a:pt x="53" y="475"/>
                    <a:pt x="13" y="381"/>
                    <a:pt x="13" y="265"/>
                  </a:cubicBezTo>
                  <a:cubicBezTo>
                    <a:pt x="13" y="149"/>
                    <a:pt x="53" y="55"/>
                    <a:pt x="103" y="55"/>
                  </a:cubicBezTo>
                  <a:cubicBezTo>
                    <a:pt x="106" y="55"/>
                    <a:pt x="109" y="55"/>
                    <a:pt x="111" y="56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0" y="1"/>
                    <a:pt x="114" y="0"/>
                    <a:pt x="109" y="0"/>
                  </a:cubicBezTo>
                  <a:cubicBezTo>
                    <a:pt x="48" y="0"/>
                    <a:pt x="0" y="119"/>
                    <a:pt x="0" y="265"/>
                  </a:cubicBezTo>
                  <a:cubicBezTo>
                    <a:pt x="0" y="411"/>
                    <a:pt x="48" y="530"/>
                    <a:pt x="109" y="530"/>
                  </a:cubicBezTo>
                  <a:cubicBezTo>
                    <a:pt x="123" y="530"/>
                    <a:pt x="137" y="523"/>
                    <a:pt x="149" y="511"/>
                  </a:cubicBezTo>
                  <a:cubicBezTo>
                    <a:pt x="127" y="468"/>
                    <a:pt x="127" y="468"/>
                    <a:pt x="127" y="468"/>
                  </a:cubicBezTo>
                  <a:cubicBezTo>
                    <a:pt x="119" y="473"/>
                    <a:pt x="111" y="475"/>
                    <a:pt x="103" y="47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6" name="Group 46">
              <a:extLst>
                <a:ext uri="{FF2B5EF4-FFF2-40B4-BE49-F238E27FC236}">
                  <a16:creationId xmlns="" xmlns:a16="http://schemas.microsoft.com/office/drawing/2014/main" id="{39EE9661-5485-4D95-9BD8-091C9D087939}"/>
                </a:ext>
              </a:extLst>
            </p:cNvPr>
            <p:cNvGrpSpPr/>
            <p:nvPr/>
          </p:nvGrpSpPr>
          <p:grpSpPr>
            <a:xfrm>
              <a:off x="-1" y="2042777"/>
              <a:ext cx="6403117" cy="1593319"/>
              <a:chOff x="0" y="1949450"/>
              <a:chExt cx="6130925" cy="1525588"/>
            </a:xfrm>
            <a:gradFill>
              <a:gsLst>
                <a:gs pos="24000">
                  <a:schemeClr val="accent1"/>
                </a:gs>
                <a:gs pos="90000">
                  <a:schemeClr val="accent2"/>
                </a:gs>
              </a:gsLst>
              <a:lin ang="0" scaled="1"/>
            </a:gradFill>
          </p:grpSpPr>
          <p:sp>
            <p:nvSpPr>
              <p:cNvPr id="21" name="Freeform 9">
                <a:extLst>
                  <a:ext uri="{FF2B5EF4-FFF2-40B4-BE49-F238E27FC236}">
                    <a16:creationId xmlns="" xmlns:a16="http://schemas.microsoft.com/office/drawing/2014/main" id="{06E8A2DB-A4AD-4856-9DB9-C61064090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949450"/>
                <a:ext cx="5724525" cy="1525588"/>
              </a:xfrm>
              <a:custGeom>
                <a:avLst/>
                <a:gdLst>
                  <a:gd name="T0" fmla="*/ 1509 w 2528"/>
                  <a:gd name="T1" fmla="*/ 667 h 674"/>
                  <a:gd name="T2" fmla="*/ 2528 w 2528"/>
                  <a:gd name="T3" fmla="*/ 557 h 674"/>
                  <a:gd name="T4" fmla="*/ 2528 w 2528"/>
                  <a:gd name="T5" fmla="*/ 366 h 674"/>
                  <a:gd name="T6" fmla="*/ 1509 w 2528"/>
                  <a:gd name="T7" fmla="*/ 624 h 674"/>
                  <a:gd name="T8" fmla="*/ 1509 w 2528"/>
                  <a:gd name="T9" fmla="*/ 624 h 674"/>
                  <a:gd name="T10" fmla="*/ 706 w 2528"/>
                  <a:gd name="T11" fmla="*/ 397 h 674"/>
                  <a:gd name="T12" fmla="*/ 0 w 2528"/>
                  <a:gd name="T13" fmla="*/ 0 h 674"/>
                  <a:gd name="T14" fmla="*/ 0 w 2528"/>
                  <a:gd name="T15" fmla="*/ 387 h 674"/>
                  <a:gd name="T16" fmla="*/ 610 w 2528"/>
                  <a:gd name="T17" fmla="*/ 552 h 674"/>
                  <a:gd name="T18" fmla="*/ 1509 w 2528"/>
                  <a:gd name="T19" fmla="*/ 667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28" h="674">
                    <a:moveTo>
                      <a:pt x="1509" y="667"/>
                    </a:moveTo>
                    <a:cubicBezTo>
                      <a:pt x="1796" y="661"/>
                      <a:pt x="2403" y="574"/>
                      <a:pt x="2528" y="557"/>
                    </a:cubicBezTo>
                    <a:cubicBezTo>
                      <a:pt x="2528" y="366"/>
                      <a:pt x="2528" y="366"/>
                      <a:pt x="2528" y="366"/>
                    </a:cubicBezTo>
                    <a:cubicBezTo>
                      <a:pt x="1992" y="533"/>
                      <a:pt x="1800" y="618"/>
                      <a:pt x="1509" y="624"/>
                    </a:cubicBezTo>
                    <a:cubicBezTo>
                      <a:pt x="1509" y="624"/>
                      <a:pt x="1509" y="624"/>
                      <a:pt x="1509" y="624"/>
                    </a:cubicBezTo>
                    <a:cubicBezTo>
                      <a:pt x="1358" y="624"/>
                      <a:pt x="1006" y="563"/>
                      <a:pt x="706" y="397"/>
                    </a:cubicBezTo>
                    <a:cubicBezTo>
                      <a:pt x="480" y="273"/>
                      <a:pt x="150" y="91"/>
                      <a:pt x="0" y="0"/>
                    </a:cubicBezTo>
                    <a:cubicBezTo>
                      <a:pt x="0" y="387"/>
                      <a:pt x="0" y="387"/>
                      <a:pt x="0" y="387"/>
                    </a:cubicBezTo>
                    <a:cubicBezTo>
                      <a:pt x="171" y="435"/>
                      <a:pt x="495" y="522"/>
                      <a:pt x="610" y="552"/>
                    </a:cubicBezTo>
                    <a:cubicBezTo>
                      <a:pt x="817" y="606"/>
                      <a:pt x="1237" y="674"/>
                      <a:pt x="1509" y="6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Freeform 11">
                <a:extLst>
                  <a:ext uri="{FF2B5EF4-FFF2-40B4-BE49-F238E27FC236}">
                    <a16:creationId xmlns="" xmlns:a16="http://schemas.microsoft.com/office/drawing/2014/main" id="{D3CF0C66-199C-44C6-9F5A-3714987C9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6900" y="2714625"/>
                <a:ext cx="454025" cy="593725"/>
              </a:xfrm>
              <a:custGeom>
                <a:avLst/>
                <a:gdLst>
                  <a:gd name="T0" fmla="*/ 286 w 286"/>
                  <a:gd name="T1" fmla="*/ 63 h 374"/>
                  <a:gd name="T2" fmla="*/ 0 w 286"/>
                  <a:gd name="T3" fmla="*/ 0 h 374"/>
                  <a:gd name="T4" fmla="*/ 0 w 286"/>
                  <a:gd name="T5" fmla="*/ 374 h 374"/>
                  <a:gd name="T6" fmla="*/ 286 w 286"/>
                  <a:gd name="T7" fmla="*/ 63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374">
                    <a:moveTo>
                      <a:pt x="286" y="63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286" y="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="" xmlns:a16="http://schemas.microsoft.com/office/drawing/2014/main" id="{CDF63F40-70C6-4414-B795-B8DFE838073E}"/>
                </a:ext>
              </a:extLst>
            </p:cNvPr>
            <p:cNvGrpSpPr/>
            <p:nvPr/>
          </p:nvGrpSpPr>
          <p:grpSpPr>
            <a:xfrm>
              <a:off x="-1" y="3165230"/>
              <a:ext cx="5978674" cy="1077687"/>
              <a:chOff x="0" y="3024188"/>
              <a:chExt cx="5724525" cy="1031875"/>
            </a:xfrm>
            <a:gradFill>
              <a:gsLst>
                <a:gs pos="24000">
                  <a:schemeClr val="accent1"/>
                </a:gs>
                <a:gs pos="90000">
                  <a:schemeClr val="accent2"/>
                </a:gs>
              </a:gsLst>
              <a:lin ang="0" scaled="1"/>
            </a:gradFill>
          </p:grpSpPr>
          <p:sp>
            <p:nvSpPr>
              <p:cNvPr id="19" name="Freeform 10">
                <a:extLst>
                  <a:ext uri="{FF2B5EF4-FFF2-40B4-BE49-F238E27FC236}">
                    <a16:creationId xmlns="" xmlns:a16="http://schemas.microsoft.com/office/drawing/2014/main" id="{A30F17A2-682F-4FF6-906E-9D14E15A1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024188"/>
                <a:ext cx="5432425" cy="1031875"/>
              </a:xfrm>
              <a:custGeom>
                <a:avLst/>
                <a:gdLst>
                  <a:gd name="T0" fmla="*/ 1454 w 2399"/>
                  <a:gd name="T1" fmla="*/ 247 h 455"/>
                  <a:gd name="T2" fmla="*/ 1510 w 2399"/>
                  <a:gd name="T3" fmla="*/ 248 h 455"/>
                  <a:gd name="T4" fmla="*/ 2399 w 2399"/>
                  <a:gd name="T5" fmla="*/ 302 h 455"/>
                  <a:gd name="T6" fmla="*/ 2399 w 2399"/>
                  <a:gd name="T7" fmla="*/ 153 h 455"/>
                  <a:gd name="T8" fmla="*/ 1510 w 2399"/>
                  <a:gd name="T9" fmla="*/ 207 h 455"/>
                  <a:gd name="T10" fmla="*/ 1454 w 2399"/>
                  <a:gd name="T11" fmla="*/ 208 h 455"/>
                  <a:gd name="T12" fmla="*/ 605 w 2399"/>
                  <a:gd name="T13" fmla="*/ 122 h 455"/>
                  <a:gd name="T14" fmla="*/ 0 w 2399"/>
                  <a:gd name="T15" fmla="*/ 0 h 455"/>
                  <a:gd name="T16" fmla="*/ 0 w 2399"/>
                  <a:gd name="T17" fmla="*/ 455 h 455"/>
                  <a:gd name="T18" fmla="*/ 605 w 2399"/>
                  <a:gd name="T19" fmla="*/ 332 h 455"/>
                  <a:gd name="T20" fmla="*/ 1454 w 2399"/>
                  <a:gd name="T21" fmla="*/ 247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99" h="455">
                    <a:moveTo>
                      <a:pt x="1454" y="247"/>
                    </a:moveTo>
                    <a:cubicBezTo>
                      <a:pt x="1473" y="247"/>
                      <a:pt x="1492" y="247"/>
                      <a:pt x="1510" y="248"/>
                    </a:cubicBezTo>
                    <a:cubicBezTo>
                      <a:pt x="1801" y="256"/>
                      <a:pt x="2262" y="289"/>
                      <a:pt x="2399" y="302"/>
                    </a:cubicBezTo>
                    <a:cubicBezTo>
                      <a:pt x="2399" y="153"/>
                      <a:pt x="2399" y="153"/>
                      <a:pt x="2399" y="153"/>
                    </a:cubicBezTo>
                    <a:cubicBezTo>
                      <a:pt x="2262" y="166"/>
                      <a:pt x="1801" y="199"/>
                      <a:pt x="1510" y="207"/>
                    </a:cubicBezTo>
                    <a:cubicBezTo>
                      <a:pt x="1492" y="207"/>
                      <a:pt x="1473" y="208"/>
                      <a:pt x="1454" y="208"/>
                    </a:cubicBezTo>
                    <a:cubicBezTo>
                      <a:pt x="1174" y="208"/>
                      <a:pt x="742" y="149"/>
                      <a:pt x="605" y="122"/>
                    </a:cubicBezTo>
                    <a:cubicBezTo>
                      <a:pt x="286" y="59"/>
                      <a:pt x="174" y="41"/>
                      <a:pt x="0" y="0"/>
                    </a:cubicBezTo>
                    <a:cubicBezTo>
                      <a:pt x="0" y="455"/>
                      <a:pt x="0" y="455"/>
                      <a:pt x="0" y="455"/>
                    </a:cubicBezTo>
                    <a:cubicBezTo>
                      <a:pt x="174" y="414"/>
                      <a:pt x="496" y="355"/>
                      <a:pt x="605" y="332"/>
                    </a:cubicBezTo>
                    <a:cubicBezTo>
                      <a:pt x="742" y="304"/>
                      <a:pt x="1174" y="247"/>
                      <a:pt x="1454" y="24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="" xmlns:a16="http://schemas.microsoft.com/office/drawing/2014/main" id="{62BC5593-207C-481C-AF45-0BC2B0CAF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9725" y="3292475"/>
                <a:ext cx="304800" cy="495300"/>
              </a:xfrm>
              <a:custGeom>
                <a:avLst/>
                <a:gdLst>
                  <a:gd name="T0" fmla="*/ 192 w 192"/>
                  <a:gd name="T1" fmla="*/ 141 h 312"/>
                  <a:gd name="T2" fmla="*/ 0 w 192"/>
                  <a:gd name="T3" fmla="*/ 0 h 312"/>
                  <a:gd name="T4" fmla="*/ 0 w 192"/>
                  <a:gd name="T5" fmla="*/ 312 h 312"/>
                  <a:gd name="T6" fmla="*/ 192 w 192"/>
                  <a:gd name="T7" fmla="*/ 141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312">
                    <a:moveTo>
                      <a:pt x="192" y="141"/>
                    </a:moveTo>
                    <a:lnTo>
                      <a:pt x="0" y="0"/>
                    </a:lnTo>
                    <a:lnTo>
                      <a:pt x="0" y="312"/>
                    </a:lnTo>
                    <a:lnTo>
                      <a:pt x="192" y="14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45">
              <a:extLst>
                <a:ext uri="{FF2B5EF4-FFF2-40B4-BE49-F238E27FC236}">
                  <a16:creationId xmlns="" xmlns:a16="http://schemas.microsoft.com/office/drawing/2014/main" id="{FA9B6124-DBD6-4C4B-B2DA-5E33F2803A84}"/>
                </a:ext>
              </a:extLst>
            </p:cNvPr>
            <p:cNvGrpSpPr/>
            <p:nvPr/>
          </p:nvGrpSpPr>
          <p:grpSpPr>
            <a:xfrm>
              <a:off x="-1" y="630178"/>
              <a:ext cx="5928937" cy="2864986"/>
              <a:chOff x="0" y="596900"/>
              <a:chExt cx="5676901" cy="2743200"/>
            </a:xfrm>
            <a:gradFill>
              <a:gsLst>
                <a:gs pos="24000">
                  <a:schemeClr val="accent1"/>
                </a:gs>
                <a:gs pos="90000">
                  <a:schemeClr val="accent2"/>
                </a:gs>
              </a:gsLst>
              <a:lin ang="0" scaled="1"/>
            </a:gradFill>
          </p:grpSpPr>
          <p:sp>
            <p:nvSpPr>
              <p:cNvPr id="17" name="Freeform 15">
                <a:extLst>
                  <a:ext uri="{FF2B5EF4-FFF2-40B4-BE49-F238E27FC236}">
                    <a16:creationId xmlns="" xmlns:a16="http://schemas.microsoft.com/office/drawing/2014/main" id="{BE4DD1A4-61B8-4CA6-8BF2-C4D7FBD37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338" y="2327275"/>
                <a:ext cx="436563" cy="541338"/>
              </a:xfrm>
              <a:custGeom>
                <a:avLst/>
                <a:gdLst>
                  <a:gd name="T0" fmla="*/ 275 w 275"/>
                  <a:gd name="T1" fmla="*/ 14 h 341"/>
                  <a:gd name="T2" fmla="*/ 0 w 275"/>
                  <a:gd name="T3" fmla="*/ 0 h 341"/>
                  <a:gd name="T4" fmla="*/ 0 w 275"/>
                  <a:gd name="T5" fmla="*/ 341 h 341"/>
                  <a:gd name="T6" fmla="*/ 275 w 275"/>
                  <a:gd name="T7" fmla="*/ 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341">
                    <a:moveTo>
                      <a:pt x="275" y="14"/>
                    </a:moveTo>
                    <a:lnTo>
                      <a:pt x="0" y="0"/>
                    </a:lnTo>
                    <a:lnTo>
                      <a:pt x="0" y="341"/>
                    </a:lnTo>
                    <a:lnTo>
                      <a:pt x="27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Freeform 16">
                <a:extLst>
                  <a:ext uri="{FF2B5EF4-FFF2-40B4-BE49-F238E27FC236}">
                    <a16:creationId xmlns="" xmlns:a16="http://schemas.microsoft.com/office/drawing/2014/main" id="{7C710BA5-CEB2-4B25-A261-2E6BD53C8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96900"/>
                <a:ext cx="5297489" cy="2743200"/>
              </a:xfrm>
              <a:custGeom>
                <a:avLst/>
                <a:gdLst>
                  <a:gd name="T0" fmla="*/ 1600 w 2339"/>
                  <a:gd name="T1" fmla="*/ 1156 h 1211"/>
                  <a:gd name="T2" fmla="*/ 878 w 2339"/>
                  <a:gd name="T3" fmla="*/ 868 h 1211"/>
                  <a:gd name="T4" fmla="*/ 0 w 2339"/>
                  <a:gd name="T5" fmla="*/ 0 h 1211"/>
                  <a:gd name="T6" fmla="*/ 0 w 2339"/>
                  <a:gd name="T7" fmla="*/ 482 h 1211"/>
                  <a:gd name="T8" fmla="*/ 723 w 2339"/>
                  <a:gd name="T9" fmla="*/ 966 h 1211"/>
                  <a:gd name="T10" fmla="*/ 1509 w 2339"/>
                  <a:gd name="T11" fmla="*/ 1206 h 1211"/>
                  <a:gd name="T12" fmla="*/ 1509 w 2339"/>
                  <a:gd name="T13" fmla="*/ 1206 h 1211"/>
                  <a:gd name="T14" fmla="*/ 2339 w 2339"/>
                  <a:gd name="T15" fmla="*/ 958 h 1211"/>
                  <a:gd name="T16" fmla="*/ 2339 w 2339"/>
                  <a:gd name="T17" fmla="*/ 786 h 1211"/>
                  <a:gd name="T18" fmla="*/ 1600 w 2339"/>
                  <a:gd name="T19" fmla="*/ 1156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39" h="1211">
                    <a:moveTo>
                      <a:pt x="1600" y="1156"/>
                    </a:moveTo>
                    <a:cubicBezTo>
                      <a:pt x="1369" y="1179"/>
                      <a:pt x="1097" y="1050"/>
                      <a:pt x="878" y="868"/>
                    </a:cubicBezTo>
                    <a:cubicBezTo>
                      <a:pt x="624" y="656"/>
                      <a:pt x="0" y="0"/>
                      <a:pt x="0" y="0"/>
                    </a:cubicBezTo>
                    <a:cubicBezTo>
                      <a:pt x="0" y="482"/>
                      <a:pt x="0" y="482"/>
                      <a:pt x="0" y="482"/>
                    </a:cubicBezTo>
                    <a:cubicBezTo>
                      <a:pt x="131" y="574"/>
                      <a:pt x="492" y="824"/>
                      <a:pt x="723" y="966"/>
                    </a:cubicBezTo>
                    <a:cubicBezTo>
                      <a:pt x="1022" y="1151"/>
                      <a:pt x="1383" y="1206"/>
                      <a:pt x="1509" y="1206"/>
                    </a:cubicBezTo>
                    <a:cubicBezTo>
                      <a:pt x="1509" y="1206"/>
                      <a:pt x="1509" y="1206"/>
                      <a:pt x="1509" y="1206"/>
                    </a:cubicBezTo>
                    <a:cubicBezTo>
                      <a:pt x="1668" y="1211"/>
                      <a:pt x="1866" y="1173"/>
                      <a:pt x="2339" y="958"/>
                    </a:cubicBezTo>
                    <a:cubicBezTo>
                      <a:pt x="2339" y="786"/>
                      <a:pt x="2339" y="786"/>
                      <a:pt x="2339" y="786"/>
                    </a:cubicBezTo>
                    <a:cubicBezTo>
                      <a:pt x="2187" y="885"/>
                      <a:pt x="1785" y="1137"/>
                      <a:pt x="1600" y="11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48">
              <a:extLst>
                <a:ext uri="{FF2B5EF4-FFF2-40B4-BE49-F238E27FC236}">
                  <a16:creationId xmlns="" xmlns:a16="http://schemas.microsoft.com/office/drawing/2014/main" id="{531AE08F-5443-4873-A46B-621AF76408CA}"/>
                </a:ext>
              </a:extLst>
            </p:cNvPr>
            <p:cNvGrpSpPr/>
            <p:nvPr/>
          </p:nvGrpSpPr>
          <p:grpSpPr>
            <a:xfrm>
              <a:off x="-1" y="3785312"/>
              <a:ext cx="6587150" cy="1619845"/>
              <a:chOff x="0" y="3617913"/>
              <a:chExt cx="6307138" cy="1550988"/>
            </a:xfrm>
            <a:gradFill>
              <a:gsLst>
                <a:gs pos="24000">
                  <a:schemeClr val="accent1"/>
                </a:gs>
                <a:gs pos="90000">
                  <a:schemeClr val="accent2"/>
                </a:gs>
              </a:gsLst>
              <a:lin ang="0" scaled="1"/>
            </a:gradFill>
          </p:grpSpPr>
          <p:sp>
            <p:nvSpPr>
              <p:cNvPr id="15" name="Freeform 12">
                <a:extLst>
                  <a:ext uri="{FF2B5EF4-FFF2-40B4-BE49-F238E27FC236}">
                    <a16:creationId xmlns="" xmlns:a16="http://schemas.microsoft.com/office/drawing/2014/main" id="{B0A8B9B6-3ACB-473E-A27A-F57476B07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2950" y="3814763"/>
                <a:ext cx="484188" cy="650875"/>
              </a:xfrm>
              <a:custGeom>
                <a:avLst/>
                <a:gdLst>
                  <a:gd name="T0" fmla="*/ 305 w 305"/>
                  <a:gd name="T1" fmla="*/ 234 h 410"/>
                  <a:gd name="T2" fmla="*/ 0 w 305"/>
                  <a:gd name="T3" fmla="*/ 0 h 410"/>
                  <a:gd name="T4" fmla="*/ 0 w 305"/>
                  <a:gd name="T5" fmla="*/ 410 h 410"/>
                  <a:gd name="T6" fmla="*/ 305 w 305"/>
                  <a:gd name="T7" fmla="*/ 234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5" h="410">
                    <a:moveTo>
                      <a:pt x="305" y="234"/>
                    </a:moveTo>
                    <a:lnTo>
                      <a:pt x="0" y="0"/>
                    </a:lnTo>
                    <a:lnTo>
                      <a:pt x="0" y="410"/>
                    </a:lnTo>
                    <a:lnTo>
                      <a:pt x="305" y="2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" name="Freeform 17">
                <a:extLst>
                  <a:ext uri="{FF2B5EF4-FFF2-40B4-BE49-F238E27FC236}">
                    <a16:creationId xmlns="" xmlns:a16="http://schemas.microsoft.com/office/drawing/2014/main" id="{F39F71EA-BD14-4809-B3FD-B17B1FDE3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617913"/>
                <a:ext cx="5856288" cy="1550988"/>
              </a:xfrm>
              <a:custGeom>
                <a:avLst/>
                <a:gdLst>
                  <a:gd name="T0" fmla="*/ 1509 w 2586"/>
                  <a:gd name="T1" fmla="*/ 0 h 685"/>
                  <a:gd name="T2" fmla="*/ 610 w 2586"/>
                  <a:gd name="T3" fmla="*/ 116 h 685"/>
                  <a:gd name="T4" fmla="*/ 0 w 2586"/>
                  <a:gd name="T5" fmla="*/ 281 h 685"/>
                  <a:gd name="T6" fmla="*/ 0 w 2586"/>
                  <a:gd name="T7" fmla="*/ 685 h 685"/>
                  <a:gd name="T8" fmla="*/ 706 w 2586"/>
                  <a:gd name="T9" fmla="*/ 264 h 685"/>
                  <a:gd name="T10" fmla="*/ 1509 w 2586"/>
                  <a:gd name="T11" fmla="*/ 43 h 685"/>
                  <a:gd name="T12" fmla="*/ 1509 w 2586"/>
                  <a:gd name="T13" fmla="*/ 43 h 685"/>
                  <a:gd name="T14" fmla="*/ 2586 w 2586"/>
                  <a:gd name="T15" fmla="*/ 338 h 685"/>
                  <a:gd name="T16" fmla="*/ 2586 w 2586"/>
                  <a:gd name="T17" fmla="*/ 124 h 685"/>
                  <a:gd name="T18" fmla="*/ 1509 w 2586"/>
                  <a:gd name="T19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86" h="685">
                    <a:moveTo>
                      <a:pt x="1509" y="0"/>
                    </a:moveTo>
                    <a:cubicBezTo>
                      <a:pt x="1200" y="0"/>
                      <a:pt x="817" y="62"/>
                      <a:pt x="610" y="116"/>
                    </a:cubicBezTo>
                    <a:cubicBezTo>
                      <a:pt x="495" y="146"/>
                      <a:pt x="171" y="232"/>
                      <a:pt x="0" y="281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150" y="594"/>
                      <a:pt x="480" y="389"/>
                      <a:pt x="706" y="264"/>
                    </a:cubicBezTo>
                    <a:cubicBezTo>
                      <a:pt x="1006" y="99"/>
                      <a:pt x="1358" y="43"/>
                      <a:pt x="1509" y="43"/>
                    </a:cubicBezTo>
                    <a:cubicBezTo>
                      <a:pt x="1509" y="43"/>
                      <a:pt x="1509" y="43"/>
                      <a:pt x="1509" y="43"/>
                    </a:cubicBezTo>
                    <a:cubicBezTo>
                      <a:pt x="1645" y="43"/>
                      <a:pt x="1942" y="58"/>
                      <a:pt x="2586" y="338"/>
                    </a:cubicBezTo>
                    <a:cubicBezTo>
                      <a:pt x="2586" y="124"/>
                      <a:pt x="2586" y="124"/>
                      <a:pt x="2586" y="124"/>
                    </a:cubicBezTo>
                    <a:cubicBezTo>
                      <a:pt x="2336" y="86"/>
                      <a:pt x="1764" y="0"/>
                      <a:pt x="150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49">
              <a:extLst>
                <a:ext uri="{FF2B5EF4-FFF2-40B4-BE49-F238E27FC236}">
                  <a16:creationId xmlns="" xmlns:a16="http://schemas.microsoft.com/office/drawing/2014/main" id="{F7CDCA4F-30A8-4675-BCCA-E7637CBE08AF}"/>
                </a:ext>
              </a:extLst>
            </p:cNvPr>
            <p:cNvGrpSpPr/>
            <p:nvPr/>
          </p:nvGrpSpPr>
          <p:grpSpPr>
            <a:xfrm>
              <a:off x="-1" y="3911324"/>
              <a:ext cx="5928935" cy="2878254"/>
              <a:chOff x="0" y="3738563"/>
              <a:chExt cx="5676901" cy="2755900"/>
            </a:xfrm>
            <a:gradFill>
              <a:gsLst>
                <a:gs pos="24000">
                  <a:schemeClr val="accent1"/>
                </a:gs>
                <a:gs pos="90000">
                  <a:schemeClr val="accent2"/>
                </a:gs>
              </a:gsLst>
              <a:lin ang="0" scaled="1"/>
            </a:gradFill>
          </p:grpSpPr>
          <p:sp>
            <p:nvSpPr>
              <p:cNvPr id="13" name="Freeform 13">
                <a:extLst>
                  <a:ext uri="{FF2B5EF4-FFF2-40B4-BE49-F238E27FC236}">
                    <a16:creationId xmlns="" xmlns:a16="http://schemas.microsoft.com/office/drawing/2014/main" id="{1AF3E880-FC49-45C8-9AB3-ED269C759C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6213" y="4189413"/>
                <a:ext cx="420688" cy="687388"/>
              </a:xfrm>
              <a:custGeom>
                <a:avLst/>
                <a:gdLst>
                  <a:gd name="T0" fmla="*/ 265 w 265"/>
                  <a:gd name="T1" fmla="*/ 406 h 433"/>
                  <a:gd name="T2" fmla="*/ 0 w 265"/>
                  <a:gd name="T3" fmla="*/ 0 h 433"/>
                  <a:gd name="T4" fmla="*/ 0 w 265"/>
                  <a:gd name="T5" fmla="*/ 433 h 433"/>
                  <a:gd name="T6" fmla="*/ 265 w 265"/>
                  <a:gd name="T7" fmla="*/ 406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5" h="433">
                    <a:moveTo>
                      <a:pt x="265" y="406"/>
                    </a:moveTo>
                    <a:lnTo>
                      <a:pt x="0" y="0"/>
                    </a:lnTo>
                    <a:lnTo>
                      <a:pt x="0" y="433"/>
                    </a:lnTo>
                    <a:lnTo>
                      <a:pt x="265" y="4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8">
                <a:extLst>
                  <a:ext uri="{FF2B5EF4-FFF2-40B4-BE49-F238E27FC236}">
                    <a16:creationId xmlns="" xmlns:a16="http://schemas.microsoft.com/office/drawing/2014/main" id="{AB18BC1C-62E5-47C5-8407-28B87DA05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738563"/>
                <a:ext cx="5297488" cy="2755900"/>
              </a:xfrm>
              <a:custGeom>
                <a:avLst/>
                <a:gdLst>
                  <a:gd name="T0" fmla="*/ 1509 w 2339"/>
                  <a:gd name="T1" fmla="*/ 5 h 1217"/>
                  <a:gd name="T2" fmla="*/ 1509 w 2339"/>
                  <a:gd name="T3" fmla="*/ 5 h 1217"/>
                  <a:gd name="T4" fmla="*/ 723 w 2339"/>
                  <a:gd name="T5" fmla="*/ 245 h 1217"/>
                  <a:gd name="T6" fmla="*/ 0 w 2339"/>
                  <a:gd name="T7" fmla="*/ 747 h 1217"/>
                  <a:gd name="T8" fmla="*/ 0 w 2339"/>
                  <a:gd name="T9" fmla="*/ 1217 h 1217"/>
                  <a:gd name="T10" fmla="*/ 1501 w 2339"/>
                  <a:gd name="T11" fmla="*/ 49 h 1217"/>
                  <a:gd name="T12" fmla="*/ 2339 w 2339"/>
                  <a:gd name="T13" fmla="*/ 469 h 1217"/>
                  <a:gd name="T14" fmla="*/ 2339 w 2339"/>
                  <a:gd name="T15" fmla="*/ 259 h 1217"/>
                  <a:gd name="T16" fmla="*/ 1509 w 2339"/>
                  <a:gd name="T17" fmla="*/ 5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39" h="1217">
                    <a:moveTo>
                      <a:pt x="1509" y="5"/>
                    </a:moveTo>
                    <a:cubicBezTo>
                      <a:pt x="1509" y="5"/>
                      <a:pt x="1509" y="5"/>
                      <a:pt x="1509" y="5"/>
                    </a:cubicBezTo>
                    <a:cubicBezTo>
                      <a:pt x="1383" y="5"/>
                      <a:pt x="1022" y="61"/>
                      <a:pt x="723" y="245"/>
                    </a:cubicBezTo>
                    <a:cubicBezTo>
                      <a:pt x="492" y="387"/>
                      <a:pt x="131" y="655"/>
                      <a:pt x="0" y="747"/>
                    </a:cubicBezTo>
                    <a:cubicBezTo>
                      <a:pt x="0" y="1217"/>
                      <a:pt x="0" y="1217"/>
                      <a:pt x="0" y="1217"/>
                    </a:cubicBezTo>
                    <a:cubicBezTo>
                      <a:pt x="0" y="1217"/>
                      <a:pt x="924" y="49"/>
                      <a:pt x="1501" y="49"/>
                    </a:cubicBezTo>
                    <a:cubicBezTo>
                      <a:pt x="1838" y="49"/>
                      <a:pt x="2199" y="343"/>
                      <a:pt x="2339" y="469"/>
                    </a:cubicBezTo>
                    <a:cubicBezTo>
                      <a:pt x="2339" y="259"/>
                      <a:pt x="2339" y="259"/>
                      <a:pt x="2339" y="259"/>
                    </a:cubicBezTo>
                    <a:cubicBezTo>
                      <a:pt x="1839" y="29"/>
                      <a:pt x="1672" y="0"/>
                      <a:pt x="1509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1" name="Freeform 19">
              <a:extLst>
                <a:ext uri="{FF2B5EF4-FFF2-40B4-BE49-F238E27FC236}">
                  <a16:creationId xmlns="" xmlns:a16="http://schemas.microsoft.com/office/drawing/2014/main" id="{A9935682-08F5-4D57-A9E5-CD6AEFCE4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430" y="3090620"/>
              <a:ext cx="883704" cy="1253432"/>
            </a:xfrm>
            <a:custGeom>
              <a:avLst/>
              <a:gdLst>
                <a:gd name="T0" fmla="*/ 264 w 373"/>
                <a:gd name="T1" fmla="*/ 0 h 530"/>
                <a:gd name="T2" fmla="*/ 6 w 373"/>
                <a:gd name="T3" fmla="*/ 0 h 530"/>
                <a:gd name="T4" fmla="*/ 5 w 373"/>
                <a:gd name="T5" fmla="*/ 40 h 530"/>
                <a:gd name="T6" fmla="*/ 98 w 373"/>
                <a:gd name="T7" fmla="*/ 265 h 530"/>
                <a:gd name="T8" fmla="*/ 1 w 373"/>
                <a:gd name="T9" fmla="*/ 491 h 530"/>
                <a:gd name="T10" fmla="*/ 0 w 373"/>
                <a:gd name="T11" fmla="*/ 529 h 530"/>
                <a:gd name="T12" fmla="*/ 264 w 373"/>
                <a:gd name="T13" fmla="*/ 530 h 530"/>
                <a:gd name="T14" fmla="*/ 373 w 373"/>
                <a:gd name="T15" fmla="*/ 265 h 530"/>
                <a:gd name="T16" fmla="*/ 264 w 373"/>
                <a:gd name="T1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530">
                  <a:moveTo>
                    <a:pt x="2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7" y="46"/>
                    <a:pt x="98" y="144"/>
                    <a:pt x="98" y="265"/>
                  </a:cubicBezTo>
                  <a:cubicBezTo>
                    <a:pt x="98" y="389"/>
                    <a:pt x="54" y="490"/>
                    <a:pt x="1" y="491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264" y="530"/>
                    <a:pt x="264" y="530"/>
                    <a:pt x="264" y="530"/>
                  </a:cubicBezTo>
                  <a:cubicBezTo>
                    <a:pt x="324" y="530"/>
                    <a:pt x="373" y="411"/>
                    <a:pt x="373" y="265"/>
                  </a:cubicBezTo>
                  <a:cubicBezTo>
                    <a:pt x="373" y="119"/>
                    <a:pt x="324" y="0"/>
                    <a:pt x="2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20">
              <a:extLst>
                <a:ext uri="{FF2B5EF4-FFF2-40B4-BE49-F238E27FC236}">
                  <a16:creationId xmlns="" xmlns:a16="http://schemas.microsoft.com/office/drawing/2014/main" id="{E554A4D1-B885-4C58-B6FE-E68BFDCFD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531" y="3090620"/>
              <a:ext cx="354808" cy="1253432"/>
            </a:xfrm>
            <a:custGeom>
              <a:avLst/>
              <a:gdLst>
                <a:gd name="T0" fmla="*/ 41 w 150"/>
                <a:gd name="T1" fmla="*/ 0 h 530"/>
                <a:gd name="T2" fmla="*/ 9 w 150"/>
                <a:gd name="T3" fmla="*/ 12 h 530"/>
                <a:gd name="T4" fmla="*/ 22 w 150"/>
                <a:gd name="T5" fmla="*/ 57 h 530"/>
                <a:gd name="T6" fmla="*/ 35 w 150"/>
                <a:gd name="T7" fmla="*/ 55 h 530"/>
                <a:gd name="T8" fmla="*/ 126 w 150"/>
                <a:gd name="T9" fmla="*/ 265 h 530"/>
                <a:gd name="T10" fmla="*/ 35 w 150"/>
                <a:gd name="T11" fmla="*/ 475 h 530"/>
                <a:gd name="T12" fmla="*/ 14 w 150"/>
                <a:gd name="T13" fmla="*/ 469 h 530"/>
                <a:gd name="T14" fmla="*/ 0 w 150"/>
                <a:gd name="T15" fmla="*/ 511 h 530"/>
                <a:gd name="T16" fmla="*/ 41 w 150"/>
                <a:gd name="T17" fmla="*/ 530 h 530"/>
                <a:gd name="T18" fmla="*/ 150 w 150"/>
                <a:gd name="T19" fmla="*/ 265 h 530"/>
                <a:gd name="T20" fmla="*/ 41 w 150"/>
                <a:gd name="T21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530">
                  <a:moveTo>
                    <a:pt x="41" y="0"/>
                  </a:moveTo>
                  <a:cubicBezTo>
                    <a:pt x="30" y="0"/>
                    <a:pt x="19" y="4"/>
                    <a:pt x="9" y="12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6" y="56"/>
                    <a:pt x="31" y="55"/>
                    <a:pt x="35" y="55"/>
                  </a:cubicBezTo>
                  <a:cubicBezTo>
                    <a:pt x="85" y="55"/>
                    <a:pt x="126" y="149"/>
                    <a:pt x="126" y="265"/>
                  </a:cubicBezTo>
                  <a:cubicBezTo>
                    <a:pt x="126" y="381"/>
                    <a:pt x="85" y="475"/>
                    <a:pt x="35" y="475"/>
                  </a:cubicBezTo>
                  <a:cubicBezTo>
                    <a:pt x="28" y="475"/>
                    <a:pt x="21" y="473"/>
                    <a:pt x="14" y="469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12" y="523"/>
                    <a:pt x="26" y="530"/>
                    <a:pt x="41" y="530"/>
                  </a:cubicBezTo>
                  <a:cubicBezTo>
                    <a:pt x="101" y="530"/>
                    <a:pt x="150" y="411"/>
                    <a:pt x="150" y="265"/>
                  </a:cubicBezTo>
                  <a:cubicBezTo>
                    <a:pt x="150" y="119"/>
                    <a:pt x="101" y="0"/>
                    <a:pt x="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2C9DC0E-50C4-4248-B295-086BC573CE09}"/>
              </a:ext>
            </a:extLst>
          </p:cNvPr>
          <p:cNvSpPr txBox="1"/>
          <p:nvPr/>
        </p:nvSpPr>
        <p:spPr>
          <a:xfrm flipH="1">
            <a:off x="6951668" y="1785926"/>
            <a:ext cx="2786082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Analyzing and managing fuel usage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A3A344B-2A7B-4EEB-940D-58788584A8CD}"/>
              </a:ext>
            </a:extLst>
          </p:cNvPr>
          <p:cNvSpPr txBox="1"/>
          <p:nvPr/>
        </p:nvSpPr>
        <p:spPr>
          <a:xfrm flipH="1">
            <a:off x="7666048" y="2643182"/>
            <a:ext cx="307183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Real-time monitoring of every movement of the vehicles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5158F3F-721E-46A2-ADB8-4B0ED96DC4E5}"/>
              </a:ext>
            </a:extLst>
          </p:cNvPr>
          <p:cNvSpPr txBox="1"/>
          <p:nvPr/>
        </p:nvSpPr>
        <p:spPr>
          <a:xfrm flipH="1">
            <a:off x="7023106" y="3500438"/>
            <a:ext cx="3643338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IN" sz="1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Time management will be easy for the students.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F9EC944-35D1-484C-8A2B-250A79A0D84C}"/>
              </a:ext>
            </a:extLst>
          </p:cNvPr>
          <p:cNvSpPr txBox="1"/>
          <p:nvPr/>
        </p:nvSpPr>
        <p:spPr>
          <a:xfrm flipH="1">
            <a:off x="7666047" y="4214818"/>
            <a:ext cx="2928958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IN" sz="1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Data from the cloud is easily accessible.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53E6DCA-C50A-40AB-A9F7-87D30B8E0059}"/>
              </a:ext>
            </a:extLst>
          </p:cNvPr>
          <p:cNvSpPr txBox="1"/>
          <p:nvPr/>
        </p:nvSpPr>
        <p:spPr>
          <a:xfrm flipH="1">
            <a:off x="6808792" y="5072074"/>
            <a:ext cx="3351308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ea typeface="Calibri Light" charset="0"/>
                <a:cs typeface="Segoe UI" panose="020B0502040204020203" pitchFamily="34" charset="0"/>
              </a:rPr>
              <a:t>Easy management of multiple vehicles from a single application.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ndara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Time, clock icon - Free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8726" y="3500438"/>
            <a:ext cx="428628" cy="428628"/>
          </a:xfrm>
          <a:prstGeom prst="rect">
            <a:avLst/>
          </a:prstGeom>
          <a:noFill/>
        </p:spPr>
      </p:pic>
      <p:pic>
        <p:nvPicPr>
          <p:cNvPr id="3076" name="Picture 4" descr="Fuel icon - Free download on Iconfin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7288" y="2143116"/>
            <a:ext cx="571504" cy="571504"/>
          </a:xfrm>
          <a:prstGeom prst="rect">
            <a:avLst/>
          </a:prstGeom>
          <a:noFill/>
        </p:spPr>
      </p:pic>
      <p:pic>
        <p:nvPicPr>
          <p:cNvPr id="3078" name="Picture 6" descr="Live Icon Png #94784 - Free Icons Libra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5916" y="2714620"/>
            <a:ext cx="642942" cy="642942"/>
          </a:xfrm>
          <a:prstGeom prst="rect">
            <a:avLst/>
          </a:prstGeom>
          <a:noFill/>
        </p:spPr>
      </p:pic>
      <p:pic>
        <p:nvPicPr>
          <p:cNvPr id="3080" name="Picture 8" descr="Cloud Icon, Transparent Cloud.PNG Images &amp;amp; Vector - FreeIcons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1668" y="4143380"/>
            <a:ext cx="450810" cy="450810"/>
          </a:xfrm>
          <a:prstGeom prst="rect">
            <a:avLst/>
          </a:prstGeom>
          <a:noFill/>
        </p:spPr>
      </p:pic>
      <p:pic>
        <p:nvPicPr>
          <p:cNvPr id="3082" name="Picture 10" descr="Monitor Icon - Download in Line Styl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65850" y="5000636"/>
            <a:ext cx="428628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10-21 at 6.15.34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892" y="1571612"/>
            <a:ext cx="6500858" cy="487564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372" y="785794"/>
            <a:ext cx="10969943" cy="1069848"/>
          </a:xfrm>
        </p:spPr>
        <p:txBody>
          <a:bodyPr/>
          <a:lstStyle/>
          <a:p>
            <a:r>
              <a:rPr lang="en-IN" dirty="0" smtClean="0"/>
              <a:t>RFID UNIT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6015</TotalTime>
  <Words>336</Words>
  <Application>Microsoft Office PowerPoint</Application>
  <PresentationFormat>Custom</PresentationFormat>
  <Paragraphs>60</Paragraphs>
  <Slides>13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LIVE FLEET MONITORING SYSTEM</vt:lpstr>
      <vt:lpstr>AGENDA</vt:lpstr>
      <vt:lpstr>Slide 3</vt:lpstr>
      <vt:lpstr>Slide 4</vt:lpstr>
      <vt:lpstr>COMPONENTS USED</vt:lpstr>
      <vt:lpstr>HOW DOES IT WORK ?</vt:lpstr>
      <vt:lpstr>INTERFACING THE COMPONENTS</vt:lpstr>
      <vt:lpstr>APPLICATIONS</vt:lpstr>
      <vt:lpstr>RFID UNIT</vt:lpstr>
      <vt:lpstr>GPS AND GSM WITH MCU</vt:lpstr>
      <vt:lpstr>PRODUCT</vt:lpstr>
      <vt:lpstr>PROJECT VIDEO</vt:lpstr>
      <vt:lpstr>Slide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PowerPoint Template Diagram</dc:title>
  <dc:creator>Julian</dc:creator>
  <cp:lastModifiedBy>STAR</cp:lastModifiedBy>
  <cp:revision>131</cp:revision>
  <dcterms:created xsi:type="dcterms:W3CDTF">2013-09-12T13:05:01Z</dcterms:created>
  <dcterms:modified xsi:type="dcterms:W3CDTF">2021-10-30T08:29:58Z</dcterms:modified>
</cp:coreProperties>
</file>