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774" y="519953"/>
            <a:ext cx="8825658" cy="4231341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 Resolving Obsessive and Compulsive Disorder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HARIPRAKAASH N                                          DHIVYA  P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JEEVANANTHAM M                                        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SETHUHARISH K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PRANAV ANAND V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3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760" y="2446042"/>
            <a:ext cx="7598429" cy="417904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many people are being affected from OCD.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illness also affects physical health as well as financial health.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are unaware about how to get rid of the problem.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hesitate to speak out their problem to their family members and friends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day by day the suicidal death rates also increasing due to this mental illness problems.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C3E77-82BA-488A-8F63-83D583E9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731" y="2446042"/>
            <a:ext cx="3546385" cy="35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7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 now the people with OCD can consult the psychiatrist doctors and get the solution for their problems.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chat bot apps related to mental illness but they are less effective and they are only depression and not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9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64" y="2399313"/>
            <a:ext cx="7447507" cy="389495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psychiatrist chat bot can be created and can be made to give solutions to the mental illness problems such as OCD as much as possible.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data science and machine learning algorithms we can predict that in future whether the person will get affected or not from OCD.</a:t>
            </a:r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giving solutions, chat bot can be made to give some useful tips and advices on overcoming the problem without medications.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people might not even share their problems with doctor . In that situation the chat bot will be useful.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57D62-1217-4BCE-A3CD-A2BFEE16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582" y="2550235"/>
            <a:ext cx="3926454" cy="26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438" y="2510851"/>
            <a:ext cx="5202313" cy="3631045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Apriori Algorithm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algorithm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endParaRPr lang="en-IN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1844E-83EF-461E-AC79-D3506B39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09" y="2510851"/>
            <a:ext cx="5001087" cy="31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409549" y="1034890"/>
            <a:ext cx="974129" cy="435345"/>
            <a:chOff x="2707894" y="1613661"/>
            <a:chExt cx="1518920" cy="678815"/>
          </a:xfrm>
        </p:grpSpPr>
        <p:sp>
          <p:nvSpPr>
            <p:cNvPr id="4" name="object 4"/>
            <p:cNvSpPr/>
            <p:nvPr/>
          </p:nvSpPr>
          <p:spPr>
            <a:xfrm>
              <a:off x="2714244" y="1620011"/>
              <a:ext cx="1506220" cy="666115"/>
            </a:xfrm>
            <a:custGeom>
              <a:avLst/>
              <a:gdLst/>
              <a:ahLst/>
              <a:cxnLst/>
              <a:rect l="l" t="t" r="r" b="b"/>
              <a:pathLst>
                <a:path w="1506220" h="666114">
                  <a:moveTo>
                    <a:pt x="1394714" y="0"/>
                  </a:moveTo>
                  <a:lnTo>
                    <a:pt x="110998" y="0"/>
                  </a:lnTo>
                  <a:lnTo>
                    <a:pt x="67776" y="8717"/>
                  </a:lnTo>
                  <a:lnTo>
                    <a:pt x="32496" y="32496"/>
                  </a:lnTo>
                  <a:lnTo>
                    <a:pt x="8717" y="67776"/>
                  </a:lnTo>
                  <a:lnTo>
                    <a:pt x="0" y="110998"/>
                  </a:lnTo>
                  <a:lnTo>
                    <a:pt x="0" y="554990"/>
                  </a:lnTo>
                  <a:lnTo>
                    <a:pt x="8717" y="598211"/>
                  </a:lnTo>
                  <a:lnTo>
                    <a:pt x="32496" y="633491"/>
                  </a:lnTo>
                  <a:lnTo>
                    <a:pt x="67776" y="657270"/>
                  </a:lnTo>
                  <a:lnTo>
                    <a:pt x="110998" y="665988"/>
                  </a:lnTo>
                  <a:lnTo>
                    <a:pt x="1394714" y="665988"/>
                  </a:lnTo>
                  <a:lnTo>
                    <a:pt x="1437935" y="657270"/>
                  </a:lnTo>
                  <a:lnTo>
                    <a:pt x="1473215" y="633491"/>
                  </a:lnTo>
                  <a:lnTo>
                    <a:pt x="1496994" y="598211"/>
                  </a:lnTo>
                  <a:lnTo>
                    <a:pt x="1505711" y="554990"/>
                  </a:lnTo>
                  <a:lnTo>
                    <a:pt x="1505711" y="110998"/>
                  </a:lnTo>
                  <a:lnTo>
                    <a:pt x="1496994" y="67776"/>
                  </a:lnTo>
                  <a:lnTo>
                    <a:pt x="1473215" y="32496"/>
                  </a:lnTo>
                  <a:lnTo>
                    <a:pt x="1437935" y="8717"/>
                  </a:lnTo>
                  <a:lnTo>
                    <a:pt x="13947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" name="object 5"/>
            <p:cNvSpPr/>
            <p:nvPr/>
          </p:nvSpPr>
          <p:spPr>
            <a:xfrm>
              <a:off x="2714244" y="1620011"/>
              <a:ext cx="1506220" cy="666115"/>
            </a:xfrm>
            <a:custGeom>
              <a:avLst/>
              <a:gdLst/>
              <a:ahLst/>
              <a:cxnLst/>
              <a:rect l="l" t="t" r="r" b="b"/>
              <a:pathLst>
                <a:path w="1506220" h="666114">
                  <a:moveTo>
                    <a:pt x="0" y="110998"/>
                  </a:moveTo>
                  <a:lnTo>
                    <a:pt x="8717" y="67776"/>
                  </a:lnTo>
                  <a:lnTo>
                    <a:pt x="32496" y="32496"/>
                  </a:lnTo>
                  <a:lnTo>
                    <a:pt x="67776" y="8717"/>
                  </a:lnTo>
                  <a:lnTo>
                    <a:pt x="110998" y="0"/>
                  </a:lnTo>
                  <a:lnTo>
                    <a:pt x="1394714" y="0"/>
                  </a:lnTo>
                  <a:lnTo>
                    <a:pt x="1437935" y="8717"/>
                  </a:lnTo>
                  <a:lnTo>
                    <a:pt x="1473215" y="32496"/>
                  </a:lnTo>
                  <a:lnTo>
                    <a:pt x="1496994" y="67776"/>
                  </a:lnTo>
                  <a:lnTo>
                    <a:pt x="1505711" y="110998"/>
                  </a:lnTo>
                  <a:lnTo>
                    <a:pt x="1505711" y="554990"/>
                  </a:lnTo>
                  <a:lnTo>
                    <a:pt x="1496994" y="598211"/>
                  </a:lnTo>
                  <a:lnTo>
                    <a:pt x="1473215" y="633491"/>
                  </a:lnTo>
                  <a:lnTo>
                    <a:pt x="1437935" y="657270"/>
                  </a:lnTo>
                  <a:lnTo>
                    <a:pt x="1394714" y="665988"/>
                  </a:lnTo>
                  <a:lnTo>
                    <a:pt x="110998" y="665988"/>
                  </a:lnTo>
                  <a:lnTo>
                    <a:pt x="67776" y="657270"/>
                  </a:lnTo>
                  <a:lnTo>
                    <a:pt x="32496" y="633491"/>
                  </a:lnTo>
                  <a:lnTo>
                    <a:pt x="8717" y="598211"/>
                  </a:lnTo>
                  <a:lnTo>
                    <a:pt x="0" y="554990"/>
                  </a:lnTo>
                  <a:lnTo>
                    <a:pt x="0" y="1109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95802" y="1124810"/>
            <a:ext cx="801457" cy="16567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026" b="1" spc="-3" dirty="0">
                <a:solidFill>
                  <a:schemeClr val="bg2"/>
                </a:solidFill>
                <a:latin typeface="Times New Roman"/>
                <a:cs typeface="Times New Roman"/>
              </a:rPr>
              <a:t>USER</a:t>
            </a:r>
            <a:r>
              <a:rPr sz="1026" b="1" spc="-38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1026" b="1" spc="-3" dirty="0">
                <a:solidFill>
                  <a:schemeClr val="bg2"/>
                </a:solidFill>
                <a:latin typeface="Times New Roman"/>
                <a:cs typeface="Times New Roman"/>
              </a:rPr>
              <a:t>INPUT</a:t>
            </a:r>
            <a:endParaRPr sz="1026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11810" y="619500"/>
            <a:ext cx="1107705" cy="2121337"/>
            <a:chOff x="2555494" y="965961"/>
            <a:chExt cx="1727200" cy="3307715"/>
          </a:xfrm>
        </p:grpSpPr>
        <p:sp>
          <p:nvSpPr>
            <p:cNvPr id="8" name="object 8"/>
            <p:cNvSpPr/>
            <p:nvPr/>
          </p:nvSpPr>
          <p:spPr>
            <a:xfrm>
              <a:off x="3314700" y="972311"/>
              <a:ext cx="172720" cy="637540"/>
            </a:xfrm>
            <a:custGeom>
              <a:avLst/>
              <a:gdLst/>
              <a:ahLst/>
              <a:cxnLst/>
              <a:rect l="l" t="t" r="r" b="b"/>
              <a:pathLst>
                <a:path w="172720" h="637540">
                  <a:moveTo>
                    <a:pt x="129159" y="0"/>
                  </a:moveTo>
                  <a:lnTo>
                    <a:pt x="43052" y="0"/>
                  </a:lnTo>
                  <a:lnTo>
                    <a:pt x="43052" y="550926"/>
                  </a:lnTo>
                  <a:lnTo>
                    <a:pt x="0" y="550926"/>
                  </a:lnTo>
                  <a:lnTo>
                    <a:pt x="86105" y="637031"/>
                  </a:lnTo>
                  <a:lnTo>
                    <a:pt x="172212" y="550926"/>
                  </a:lnTo>
                  <a:lnTo>
                    <a:pt x="129159" y="550926"/>
                  </a:lnTo>
                  <a:lnTo>
                    <a:pt x="12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9" name="object 9"/>
            <p:cNvSpPr/>
            <p:nvPr/>
          </p:nvSpPr>
          <p:spPr>
            <a:xfrm>
              <a:off x="3314700" y="972311"/>
              <a:ext cx="172720" cy="637540"/>
            </a:xfrm>
            <a:custGeom>
              <a:avLst/>
              <a:gdLst/>
              <a:ahLst/>
              <a:cxnLst/>
              <a:rect l="l" t="t" r="r" b="b"/>
              <a:pathLst>
                <a:path w="172720" h="637540">
                  <a:moveTo>
                    <a:pt x="0" y="550926"/>
                  </a:moveTo>
                  <a:lnTo>
                    <a:pt x="43052" y="550926"/>
                  </a:lnTo>
                  <a:lnTo>
                    <a:pt x="43052" y="0"/>
                  </a:lnTo>
                  <a:lnTo>
                    <a:pt x="129159" y="0"/>
                  </a:lnTo>
                  <a:lnTo>
                    <a:pt x="129159" y="550926"/>
                  </a:lnTo>
                  <a:lnTo>
                    <a:pt x="172212" y="550926"/>
                  </a:lnTo>
                  <a:lnTo>
                    <a:pt x="86105" y="637031"/>
                  </a:lnTo>
                  <a:lnTo>
                    <a:pt x="0" y="55092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305556" y="2285999"/>
              <a:ext cx="219710" cy="628015"/>
            </a:xfrm>
            <a:custGeom>
              <a:avLst/>
              <a:gdLst/>
              <a:ahLst/>
              <a:cxnLst/>
              <a:rect l="l" t="t" r="r" b="b"/>
              <a:pathLst>
                <a:path w="219710" h="628014">
                  <a:moveTo>
                    <a:pt x="164592" y="0"/>
                  </a:moveTo>
                  <a:lnTo>
                    <a:pt x="54864" y="0"/>
                  </a:lnTo>
                  <a:lnTo>
                    <a:pt x="54864" y="518159"/>
                  </a:lnTo>
                  <a:lnTo>
                    <a:pt x="0" y="518159"/>
                  </a:lnTo>
                  <a:lnTo>
                    <a:pt x="109728" y="627887"/>
                  </a:lnTo>
                  <a:lnTo>
                    <a:pt x="219456" y="518159"/>
                  </a:lnTo>
                  <a:lnTo>
                    <a:pt x="164592" y="518159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5556" y="2285999"/>
              <a:ext cx="219710" cy="628015"/>
            </a:xfrm>
            <a:custGeom>
              <a:avLst/>
              <a:gdLst/>
              <a:ahLst/>
              <a:cxnLst/>
              <a:rect l="l" t="t" r="r" b="b"/>
              <a:pathLst>
                <a:path w="219710" h="628014">
                  <a:moveTo>
                    <a:pt x="0" y="518159"/>
                  </a:moveTo>
                  <a:lnTo>
                    <a:pt x="54864" y="518159"/>
                  </a:lnTo>
                  <a:lnTo>
                    <a:pt x="54864" y="0"/>
                  </a:lnTo>
                  <a:lnTo>
                    <a:pt x="164592" y="0"/>
                  </a:lnTo>
                  <a:lnTo>
                    <a:pt x="164592" y="518159"/>
                  </a:lnTo>
                  <a:lnTo>
                    <a:pt x="219456" y="518159"/>
                  </a:lnTo>
                  <a:lnTo>
                    <a:pt x="109728" y="627887"/>
                  </a:lnTo>
                  <a:lnTo>
                    <a:pt x="0" y="518159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1844" y="2904743"/>
              <a:ext cx="1714500" cy="1362710"/>
            </a:xfrm>
            <a:custGeom>
              <a:avLst/>
              <a:gdLst/>
              <a:ahLst/>
              <a:cxnLst/>
              <a:rect l="l" t="t" r="r" b="b"/>
              <a:pathLst>
                <a:path w="1714500" h="1362710">
                  <a:moveTo>
                    <a:pt x="857250" y="0"/>
                  </a:moveTo>
                  <a:lnTo>
                    <a:pt x="0" y="681228"/>
                  </a:lnTo>
                  <a:lnTo>
                    <a:pt x="857250" y="1362456"/>
                  </a:lnTo>
                  <a:lnTo>
                    <a:pt x="1714500" y="681228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1844" y="2904743"/>
              <a:ext cx="1714500" cy="1362710"/>
            </a:xfrm>
            <a:custGeom>
              <a:avLst/>
              <a:gdLst/>
              <a:ahLst/>
              <a:cxnLst/>
              <a:rect l="l" t="t" r="r" b="b"/>
              <a:pathLst>
                <a:path w="1714500" h="1362710">
                  <a:moveTo>
                    <a:pt x="0" y="681228"/>
                  </a:moveTo>
                  <a:lnTo>
                    <a:pt x="857250" y="0"/>
                  </a:lnTo>
                  <a:lnTo>
                    <a:pt x="1714500" y="681228"/>
                  </a:lnTo>
                  <a:lnTo>
                    <a:pt x="857250" y="1362456"/>
                  </a:lnTo>
                  <a:lnTo>
                    <a:pt x="0" y="68122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46320" y="2100242"/>
            <a:ext cx="439824" cy="370586"/>
          </a:xfrm>
          <a:prstGeom prst="rect">
            <a:avLst/>
          </a:prstGeom>
        </p:spPr>
        <p:txBody>
          <a:bodyPr vert="horz" wrap="square" lIns="0" tIns="4480" rIns="0" bIns="0" rtlCol="0">
            <a:spAutoFit/>
          </a:bodyPr>
          <a:lstStyle/>
          <a:p>
            <a:pPr marL="18732" marR="3258" indent="-10995" algn="just">
              <a:lnSpc>
                <a:spcPct val="103000"/>
              </a:lnSpc>
              <a:spcBef>
                <a:spcPts val="35"/>
              </a:spcBef>
            </a:pP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CON</a:t>
            </a:r>
            <a:r>
              <a:rPr sz="770" b="1" spc="-6" dirty="0">
                <a:solidFill>
                  <a:schemeClr val="bg2"/>
                </a:solidFill>
                <a:latin typeface="Times New Roman"/>
                <a:cs typeface="Times New Roman"/>
              </a:rPr>
              <a:t>V</a:t>
            </a:r>
            <a:r>
              <a:rPr sz="770" b="1" dirty="0">
                <a:solidFill>
                  <a:schemeClr val="bg2"/>
                </a:solidFill>
                <a:latin typeface="Times New Roman"/>
                <a:cs typeface="Times New Roman"/>
              </a:rPr>
              <a:t>E</a:t>
            </a: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R  SATION/ </a:t>
            </a:r>
            <a:r>
              <a:rPr sz="770" b="1" spc="-186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QUERY</a:t>
            </a:r>
            <a:endParaRPr sz="77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48048" y="3123566"/>
            <a:ext cx="863359" cy="540006"/>
            <a:chOff x="584962" y="4870449"/>
            <a:chExt cx="1346200" cy="842010"/>
          </a:xfrm>
        </p:grpSpPr>
        <p:sp>
          <p:nvSpPr>
            <p:cNvPr id="16" name="object 16"/>
            <p:cNvSpPr/>
            <p:nvPr/>
          </p:nvSpPr>
          <p:spPr>
            <a:xfrm>
              <a:off x="591312" y="4876799"/>
              <a:ext cx="1333500" cy="829310"/>
            </a:xfrm>
            <a:custGeom>
              <a:avLst/>
              <a:gdLst/>
              <a:ahLst/>
              <a:cxnLst/>
              <a:rect l="l" t="t" r="r" b="b"/>
              <a:pathLst>
                <a:path w="1333500" h="829310">
                  <a:moveTo>
                    <a:pt x="1195324" y="0"/>
                  </a:moveTo>
                  <a:lnTo>
                    <a:pt x="138175" y="0"/>
                  </a:lnTo>
                  <a:lnTo>
                    <a:pt x="94501" y="7042"/>
                  </a:lnTo>
                  <a:lnTo>
                    <a:pt x="56570" y="26655"/>
                  </a:lnTo>
                  <a:lnTo>
                    <a:pt x="26659" y="56564"/>
                  </a:lnTo>
                  <a:lnTo>
                    <a:pt x="7044" y="94496"/>
                  </a:lnTo>
                  <a:lnTo>
                    <a:pt x="0" y="138175"/>
                  </a:lnTo>
                  <a:lnTo>
                    <a:pt x="0" y="690880"/>
                  </a:lnTo>
                  <a:lnTo>
                    <a:pt x="7044" y="734559"/>
                  </a:lnTo>
                  <a:lnTo>
                    <a:pt x="26659" y="772491"/>
                  </a:lnTo>
                  <a:lnTo>
                    <a:pt x="56570" y="802400"/>
                  </a:lnTo>
                  <a:lnTo>
                    <a:pt x="94501" y="822013"/>
                  </a:lnTo>
                  <a:lnTo>
                    <a:pt x="138175" y="829056"/>
                  </a:lnTo>
                  <a:lnTo>
                    <a:pt x="1195324" y="829056"/>
                  </a:lnTo>
                  <a:lnTo>
                    <a:pt x="1239003" y="822013"/>
                  </a:lnTo>
                  <a:lnTo>
                    <a:pt x="1276935" y="802400"/>
                  </a:lnTo>
                  <a:lnTo>
                    <a:pt x="1306844" y="772491"/>
                  </a:lnTo>
                  <a:lnTo>
                    <a:pt x="1326457" y="734559"/>
                  </a:lnTo>
                  <a:lnTo>
                    <a:pt x="1333500" y="690880"/>
                  </a:lnTo>
                  <a:lnTo>
                    <a:pt x="1333500" y="138175"/>
                  </a:lnTo>
                  <a:lnTo>
                    <a:pt x="1326457" y="94496"/>
                  </a:lnTo>
                  <a:lnTo>
                    <a:pt x="1306844" y="56564"/>
                  </a:lnTo>
                  <a:lnTo>
                    <a:pt x="1276935" y="26655"/>
                  </a:lnTo>
                  <a:lnTo>
                    <a:pt x="1239003" y="7042"/>
                  </a:lnTo>
                  <a:lnTo>
                    <a:pt x="1195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312" y="4876799"/>
              <a:ext cx="1333500" cy="829310"/>
            </a:xfrm>
            <a:custGeom>
              <a:avLst/>
              <a:gdLst/>
              <a:ahLst/>
              <a:cxnLst/>
              <a:rect l="l" t="t" r="r" b="b"/>
              <a:pathLst>
                <a:path w="1333500" h="829310">
                  <a:moveTo>
                    <a:pt x="0" y="138175"/>
                  </a:moveTo>
                  <a:lnTo>
                    <a:pt x="7044" y="94496"/>
                  </a:lnTo>
                  <a:lnTo>
                    <a:pt x="26659" y="56564"/>
                  </a:lnTo>
                  <a:lnTo>
                    <a:pt x="56570" y="26655"/>
                  </a:lnTo>
                  <a:lnTo>
                    <a:pt x="94501" y="7042"/>
                  </a:lnTo>
                  <a:lnTo>
                    <a:pt x="138175" y="0"/>
                  </a:lnTo>
                  <a:lnTo>
                    <a:pt x="1195324" y="0"/>
                  </a:lnTo>
                  <a:lnTo>
                    <a:pt x="1239003" y="7042"/>
                  </a:lnTo>
                  <a:lnTo>
                    <a:pt x="1276935" y="26655"/>
                  </a:lnTo>
                  <a:lnTo>
                    <a:pt x="1306844" y="56564"/>
                  </a:lnTo>
                  <a:lnTo>
                    <a:pt x="1326457" y="94496"/>
                  </a:lnTo>
                  <a:lnTo>
                    <a:pt x="1333500" y="138175"/>
                  </a:lnTo>
                  <a:lnTo>
                    <a:pt x="1333500" y="690880"/>
                  </a:lnTo>
                  <a:lnTo>
                    <a:pt x="1326457" y="734559"/>
                  </a:lnTo>
                  <a:lnTo>
                    <a:pt x="1306844" y="772491"/>
                  </a:lnTo>
                  <a:lnTo>
                    <a:pt x="1276935" y="802400"/>
                  </a:lnTo>
                  <a:lnTo>
                    <a:pt x="1239003" y="822013"/>
                  </a:lnTo>
                  <a:lnTo>
                    <a:pt x="1195324" y="829056"/>
                  </a:lnTo>
                  <a:lnTo>
                    <a:pt x="138175" y="829056"/>
                  </a:lnTo>
                  <a:lnTo>
                    <a:pt x="94501" y="822013"/>
                  </a:lnTo>
                  <a:lnTo>
                    <a:pt x="56570" y="802400"/>
                  </a:lnTo>
                  <a:lnTo>
                    <a:pt x="26659" y="772491"/>
                  </a:lnTo>
                  <a:lnTo>
                    <a:pt x="7044" y="734559"/>
                  </a:lnTo>
                  <a:lnTo>
                    <a:pt x="0" y="690880"/>
                  </a:lnTo>
                  <a:lnTo>
                    <a:pt x="0" y="1381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54420" y="3172680"/>
            <a:ext cx="648333" cy="370586"/>
          </a:xfrm>
          <a:prstGeom prst="rect">
            <a:avLst/>
          </a:prstGeom>
        </p:spPr>
        <p:txBody>
          <a:bodyPr vert="horz" wrap="square" lIns="0" tIns="4480" rIns="0" bIns="0" rtlCol="0">
            <a:spAutoFit/>
          </a:bodyPr>
          <a:lstStyle/>
          <a:p>
            <a:pPr marL="8145" marR="3258" algn="ctr">
              <a:lnSpc>
                <a:spcPct val="102899"/>
              </a:lnSpc>
              <a:spcBef>
                <a:spcPts val="35"/>
              </a:spcBef>
            </a:pP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RE</a:t>
            </a:r>
            <a:r>
              <a:rPr sz="770" b="1" spc="-13" dirty="0">
                <a:solidFill>
                  <a:schemeClr val="bg2"/>
                </a:solidFill>
                <a:latin typeface="Times New Roman"/>
                <a:cs typeface="Times New Roman"/>
              </a:rPr>
              <a:t>P</a:t>
            </a: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LY</a:t>
            </a:r>
            <a:r>
              <a:rPr sz="770" b="1" dirty="0">
                <a:solidFill>
                  <a:schemeClr val="bg2"/>
                </a:solidFill>
                <a:latin typeface="Times New Roman"/>
                <a:cs typeface="Times New Roman"/>
              </a:rPr>
              <a:t> WITH  </a:t>
            </a: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SIMPLE </a:t>
            </a:r>
            <a:r>
              <a:rPr sz="770" b="1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SENTENCES</a:t>
            </a:r>
            <a:endParaRPr sz="77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32642" y="4180121"/>
            <a:ext cx="876390" cy="387697"/>
            <a:chOff x="2432050" y="6517893"/>
            <a:chExt cx="1366520" cy="604520"/>
          </a:xfrm>
        </p:grpSpPr>
        <p:sp>
          <p:nvSpPr>
            <p:cNvPr id="20" name="object 20"/>
            <p:cNvSpPr/>
            <p:nvPr/>
          </p:nvSpPr>
          <p:spPr>
            <a:xfrm>
              <a:off x="2438400" y="6524243"/>
              <a:ext cx="1353820" cy="591820"/>
            </a:xfrm>
            <a:custGeom>
              <a:avLst/>
              <a:gdLst/>
              <a:ahLst/>
              <a:cxnLst/>
              <a:rect l="l" t="t" r="r" b="b"/>
              <a:pathLst>
                <a:path w="1353820" h="591820">
                  <a:moveTo>
                    <a:pt x="1254760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2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254760" y="591312"/>
                  </a:lnTo>
                  <a:lnTo>
                    <a:pt x="1293143" y="583574"/>
                  </a:lnTo>
                  <a:lnTo>
                    <a:pt x="1324467" y="562467"/>
                  </a:lnTo>
                  <a:lnTo>
                    <a:pt x="1345574" y="531143"/>
                  </a:lnTo>
                  <a:lnTo>
                    <a:pt x="1353312" y="492760"/>
                  </a:lnTo>
                  <a:lnTo>
                    <a:pt x="1353312" y="98552"/>
                  </a:lnTo>
                  <a:lnTo>
                    <a:pt x="1345574" y="60168"/>
                  </a:lnTo>
                  <a:lnTo>
                    <a:pt x="1324467" y="28844"/>
                  </a:lnTo>
                  <a:lnTo>
                    <a:pt x="1293143" y="7737"/>
                  </a:lnTo>
                  <a:lnTo>
                    <a:pt x="125476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6524243"/>
              <a:ext cx="1353820" cy="591820"/>
            </a:xfrm>
            <a:custGeom>
              <a:avLst/>
              <a:gdLst/>
              <a:ahLst/>
              <a:cxnLst/>
              <a:rect l="l" t="t" r="r" b="b"/>
              <a:pathLst>
                <a:path w="1353820" h="591820">
                  <a:moveTo>
                    <a:pt x="0" y="98552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254760" y="0"/>
                  </a:lnTo>
                  <a:lnTo>
                    <a:pt x="1293143" y="7737"/>
                  </a:lnTo>
                  <a:lnTo>
                    <a:pt x="1324467" y="28844"/>
                  </a:lnTo>
                  <a:lnTo>
                    <a:pt x="1345574" y="60168"/>
                  </a:lnTo>
                  <a:lnTo>
                    <a:pt x="1353312" y="98552"/>
                  </a:lnTo>
                  <a:lnTo>
                    <a:pt x="1353312" y="492760"/>
                  </a:lnTo>
                  <a:lnTo>
                    <a:pt x="1345574" y="531143"/>
                  </a:lnTo>
                  <a:lnTo>
                    <a:pt x="1324467" y="562467"/>
                  </a:lnTo>
                  <a:lnTo>
                    <a:pt x="1293143" y="583574"/>
                  </a:lnTo>
                  <a:lnTo>
                    <a:pt x="1254760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12725" y="4218648"/>
            <a:ext cx="517201" cy="290676"/>
          </a:xfrm>
          <a:prstGeom prst="rect">
            <a:avLst/>
          </a:prstGeom>
        </p:spPr>
        <p:txBody>
          <a:bodyPr vert="horz" wrap="square" lIns="0" tIns="3258" rIns="0" bIns="0" rtlCol="0">
            <a:spAutoFit/>
          </a:bodyPr>
          <a:lstStyle/>
          <a:p>
            <a:pPr marL="29320" marR="3258" indent="-21583">
              <a:lnSpc>
                <a:spcPct val="103600"/>
              </a:lnSpc>
              <a:spcBef>
                <a:spcPts val="26"/>
              </a:spcBef>
            </a:pPr>
            <a:r>
              <a:rPr sz="898" b="1" spc="-6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sz="898" b="1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898" b="1" spc="-6" dirty="0">
                <a:solidFill>
                  <a:schemeClr val="bg1"/>
                </a:solidFill>
                <a:latin typeface="Times New Roman"/>
                <a:cs typeface="Times New Roman"/>
              </a:rPr>
              <a:t>P</a:t>
            </a:r>
            <a:r>
              <a:rPr sz="898" b="1" dirty="0">
                <a:solidFill>
                  <a:schemeClr val="bg1"/>
                </a:solidFill>
                <a:latin typeface="Times New Roman"/>
                <a:cs typeface="Times New Roman"/>
              </a:rPr>
              <a:t>L</a:t>
            </a:r>
            <a:r>
              <a:rPr sz="898" b="1" spc="-6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898" b="1" dirty="0">
                <a:solidFill>
                  <a:schemeClr val="bg1"/>
                </a:solidFill>
                <a:latin typeface="Times New Roman"/>
                <a:cs typeface="Times New Roman"/>
              </a:rPr>
              <a:t>Y  </a:t>
            </a:r>
            <a:r>
              <a:rPr sz="898" b="1" spc="-3" dirty="0">
                <a:solidFill>
                  <a:schemeClr val="bg1"/>
                </a:solidFill>
                <a:latin typeface="Times New Roman"/>
                <a:cs typeface="Times New Roman"/>
              </a:rPr>
              <a:t>RESULT</a:t>
            </a:r>
            <a:endParaRPr sz="898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70163" y="1193226"/>
            <a:ext cx="4284214" cy="4082220"/>
            <a:chOff x="307593" y="1860549"/>
            <a:chExt cx="6680200" cy="6365240"/>
          </a:xfrm>
        </p:grpSpPr>
        <p:sp>
          <p:nvSpPr>
            <p:cNvPr id="24" name="object 24"/>
            <p:cNvSpPr/>
            <p:nvPr/>
          </p:nvSpPr>
          <p:spPr>
            <a:xfrm>
              <a:off x="4229099" y="3491483"/>
              <a:ext cx="1016635" cy="178435"/>
            </a:xfrm>
            <a:custGeom>
              <a:avLst/>
              <a:gdLst/>
              <a:ahLst/>
              <a:cxnLst/>
              <a:rect l="l" t="t" r="r" b="b"/>
              <a:pathLst>
                <a:path w="1016635" h="178435">
                  <a:moveTo>
                    <a:pt x="927353" y="0"/>
                  </a:moveTo>
                  <a:lnTo>
                    <a:pt x="927353" y="44576"/>
                  </a:lnTo>
                  <a:lnTo>
                    <a:pt x="0" y="44576"/>
                  </a:lnTo>
                  <a:lnTo>
                    <a:pt x="0" y="133730"/>
                  </a:lnTo>
                  <a:lnTo>
                    <a:pt x="927353" y="133730"/>
                  </a:lnTo>
                  <a:lnTo>
                    <a:pt x="927353" y="178307"/>
                  </a:lnTo>
                  <a:lnTo>
                    <a:pt x="1016508" y="89153"/>
                  </a:lnTo>
                  <a:lnTo>
                    <a:pt x="927353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9099" y="3491483"/>
              <a:ext cx="1016635" cy="178435"/>
            </a:xfrm>
            <a:custGeom>
              <a:avLst/>
              <a:gdLst/>
              <a:ahLst/>
              <a:cxnLst/>
              <a:rect l="l" t="t" r="r" b="b"/>
              <a:pathLst>
                <a:path w="1016635" h="178435">
                  <a:moveTo>
                    <a:pt x="0" y="44576"/>
                  </a:moveTo>
                  <a:lnTo>
                    <a:pt x="927353" y="44576"/>
                  </a:lnTo>
                  <a:lnTo>
                    <a:pt x="927353" y="0"/>
                  </a:lnTo>
                  <a:lnTo>
                    <a:pt x="1016508" y="89153"/>
                  </a:lnTo>
                  <a:lnTo>
                    <a:pt x="927353" y="178307"/>
                  </a:lnTo>
                  <a:lnTo>
                    <a:pt x="927353" y="133730"/>
                  </a:lnTo>
                  <a:lnTo>
                    <a:pt x="0" y="133730"/>
                  </a:lnTo>
                  <a:lnTo>
                    <a:pt x="0" y="445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755" y="1866899"/>
              <a:ext cx="2382520" cy="200025"/>
            </a:xfrm>
            <a:custGeom>
              <a:avLst/>
              <a:gdLst/>
              <a:ahLst/>
              <a:cxnLst/>
              <a:rect l="l" t="t" r="r" b="b"/>
              <a:pathLst>
                <a:path w="2382520" h="200025">
                  <a:moveTo>
                    <a:pt x="2282190" y="0"/>
                  </a:moveTo>
                  <a:lnTo>
                    <a:pt x="2282190" y="49910"/>
                  </a:lnTo>
                  <a:lnTo>
                    <a:pt x="0" y="49910"/>
                  </a:lnTo>
                  <a:lnTo>
                    <a:pt x="0" y="149732"/>
                  </a:lnTo>
                  <a:lnTo>
                    <a:pt x="2282190" y="149732"/>
                  </a:lnTo>
                  <a:lnTo>
                    <a:pt x="2282190" y="199643"/>
                  </a:lnTo>
                  <a:lnTo>
                    <a:pt x="2382012" y="99822"/>
                  </a:lnTo>
                  <a:lnTo>
                    <a:pt x="2282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3755" y="1866899"/>
              <a:ext cx="2382520" cy="200025"/>
            </a:xfrm>
            <a:custGeom>
              <a:avLst/>
              <a:gdLst/>
              <a:ahLst/>
              <a:cxnLst/>
              <a:rect l="l" t="t" r="r" b="b"/>
              <a:pathLst>
                <a:path w="2382520" h="200025">
                  <a:moveTo>
                    <a:pt x="0" y="49910"/>
                  </a:moveTo>
                  <a:lnTo>
                    <a:pt x="2282190" y="49910"/>
                  </a:lnTo>
                  <a:lnTo>
                    <a:pt x="2282190" y="0"/>
                  </a:lnTo>
                  <a:lnTo>
                    <a:pt x="2382012" y="99822"/>
                  </a:lnTo>
                  <a:lnTo>
                    <a:pt x="2282190" y="199643"/>
                  </a:lnTo>
                  <a:lnTo>
                    <a:pt x="2282190" y="149732"/>
                  </a:lnTo>
                  <a:lnTo>
                    <a:pt x="0" y="149732"/>
                  </a:lnTo>
                  <a:lnTo>
                    <a:pt x="0" y="4991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8" name="object 28"/>
            <p:cNvSpPr/>
            <p:nvPr/>
          </p:nvSpPr>
          <p:spPr>
            <a:xfrm>
              <a:off x="3095243" y="7114031"/>
              <a:ext cx="114300" cy="1076325"/>
            </a:xfrm>
            <a:custGeom>
              <a:avLst/>
              <a:gdLst/>
              <a:ahLst/>
              <a:cxnLst/>
              <a:rect l="l" t="t" r="r" b="b"/>
              <a:pathLst>
                <a:path w="114300" h="1076325">
                  <a:moveTo>
                    <a:pt x="85725" y="0"/>
                  </a:moveTo>
                  <a:lnTo>
                    <a:pt x="28575" y="0"/>
                  </a:lnTo>
                  <a:lnTo>
                    <a:pt x="28575" y="1018794"/>
                  </a:lnTo>
                  <a:lnTo>
                    <a:pt x="0" y="1018794"/>
                  </a:lnTo>
                  <a:lnTo>
                    <a:pt x="57150" y="1075944"/>
                  </a:lnTo>
                  <a:lnTo>
                    <a:pt x="114300" y="1018794"/>
                  </a:lnTo>
                  <a:lnTo>
                    <a:pt x="85725" y="1018794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5243" y="7114031"/>
              <a:ext cx="114300" cy="1076325"/>
            </a:xfrm>
            <a:custGeom>
              <a:avLst/>
              <a:gdLst/>
              <a:ahLst/>
              <a:cxnLst/>
              <a:rect l="l" t="t" r="r" b="b"/>
              <a:pathLst>
                <a:path w="114300" h="1076325">
                  <a:moveTo>
                    <a:pt x="0" y="1018794"/>
                  </a:moveTo>
                  <a:lnTo>
                    <a:pt x="28575" y="1018794"/>
                  </a:lnTo>
                  <a:lnTo>
                    <a:pt x="28575" y="0"/>
                  </a:lnTo>
                  <a:lnTo>
                    <a:pt x="85725" y="0"/>
                  </a:lnTo>
                  <a:lnTo>
                    <a:pt x="85725" y="1018794"/>
                  </a:lnTo>
                  <a:lnTo>
                    <a:pt x="114300" y="1018794"/>
                  </a:lnTo>
                  <a:lnTo>
                    <a:pt x="57150" y="1075944"/>
                  </a:lnTo>
                  <a:lnTo>
                    <a:pt x="0" y="10187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0" name="object 30"/>
            <p:cNvSpPr/>
            <p:nvPr/>
          </p:nvSpPr>
          <p:spPr>
            <a:xfrm>
              <a:off x="371855" y="8086343"/>
              <a:ext cx="2848610" cy="132715"/>
            </a:xfrm>
            <a:custGeom>
              <a:avLst/>
              <a:gdLst/>
              <a:ahLst/>
              <a:cxnLst/>
              <a:rect l="l" t="t" r="r" b="b"/>
              <a:pathLst>
                <a:path w="2848610" h="132715">
                  <a:moveTo>
                    <a:pt x="66293" y="0"/>
                  </a:moveTo>
                  <a:lnTo>
                    <a:pt x="0" y="66294"/>
                  </a:lnTo>
                  <a:lnTo>
                    <a:pt x="66293" y="132588"/>
                  </a:lnTo>
                  <a:lnTo>
                    <a:pt x="66293" y="99441"/>
                  </a:lnTo>
                  <a:lnTo>
                    <a:pt x="2848356" y="99441"/>
                  </a:lnTo>
                  <a:lnTo>
                    <a:pt x="2848356" y="33147"/>
                  </a:lnTo>
                  <a:lnTo>
                    <a:pt x="66293" y="33147"/>
                  </a:lnTo>
                  <a:lnTo>
                    <a:pt x="66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1" name="object 31"/>
            <p:cNvSpPr/>
            <p:nvPr/>
          </p:nvSpPr>
          <p:spPr>
            <a:xfrm>
              <a:off x="371855" y="8086343"/>
              <a:ext cx="2848610" cy="132715"/>
            </a:xfrm>
            <a:custGeom>
              <a:avLst/>
              <a:gdLst/>
              <a:ahLst/>
              <a:cxnLst/>
              <a:rect l="l" t="t" r="r" b="b"/>
              <a:pathLst>
                <a:path w="2848610" h="132715">
                  <a:moveTo>
                    <a:pt x="0" y="66294"/>
                  </a:moveTo>
                  <a:lnTo>
                    <a:pt x="66293" y="0"/>
                  </a:lnTo>
                  <a:lnTo>
                    <a:pt x="66293" y="33147"/>
                  </a:lnTo>
                  <a:lnTo>
                    <a:pt x="2848356" y="33147"/>
                  </a:lnTo>
                  <a:lnTo>
                    <a:pt x="2848356" y="99441"/>
                  </a:lnTo>
                  <a:lnTo>
                    <a:pt x="66293" y="99441"/>
                  </a:lnTo>
                  <a:lnTo>
                    <a:pt x="66293" y="132588"/>
                  </a:lnTo>
                  <a:lnTo>
                    <a:pt x="0" y="66294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3943" y="1923287"/>
              <a:ext cx="210820" cy="6261100"/>
            </a:xfrm>
            <a:custGeom>
              <a:avLst/>
              <a:gdLst/>
              <a:ahLst/>
              <a:cxnLst/>
              <a:rect l="l" t="t" r="r" b="b"/>
              <a:pathLst>
                <a:path w="210820" h="6261100">
                  <a:moveTo>
                    <a:pt x="105156" y="0"/>
                  </a:moveTo>
                  <a:lnTo>
                    <a:pt x="0" y="105155"/>
                  </a:lnTo>
                  <a:lnTo>
                    <a:pt x="52578" y="105155"/>
                  </a:lnTo>
                  <a:lnTo>
                    <a:pt x="52578" y="6260592"/>
                  </a:lnTo>
                  <a:lnTo>
                    <a:pt x="157734" y="6260592"/>
                  </a:lnTo>
                  <a:lnTo>
                    <a:pt x="157734" y="105155"/>
                  </a:lnTo>
                  <a:lnTo>
                    <a:pt x="210312" y="105155"/>
                  </a:lnTo>
                  <a:lnTo>
                    <a:pt x="105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3943" y="1923287"/>
              <a:ext cx="210820" cy="6261100"/>
            </a:xfrm>
            <a:custGeom>
              <a:avLst/>
              <a:gdLst/>
              <a:ahLst/>
              <a:cxnLst/>
              <a:rect l="l" t="t" r="r" b="b"/>
              <a:pathLst>
                <a:path w="210820" h="6261100">
                  <a:moveTo>
                    <a:pt x="0" y="105155"/>
                  </a:moveTo>
                  <a:lnTo>
                    <a:pt x="105156" y="0"/>
                  </a:lnTo>
                  <a:lnTo>
                    <a:pt x="210312" y="105155"/>
                  </a:lnTo>
                  <a:lnTo>
                    <a:pt x="157734" y="105155"/>
                  </a:lnTo>
                  <a:lnTo>
                    <a:pt x="157734" y="6260592"/>
                  </a:lnTo>
                  <a:lnTo>
                    <a:pt x="52578" y="6260592"/>
                  </a:lnTo>
                  <a:lnTo>
                    <a:pt x="52578" y="105155"/>
                  </a:lnTo>
                  <a:lnTo>
                    <a:pt x="0" y="10515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4" name="object 34"/>
            <p:cNvSpPr/>
            <p:nvPr/>
          </p:nvSpPr>
          <p:spPr>
            <a:xfrm>
              <a:off x="1200911" y="3505199"/>
              <a:ext cx="1371600" cy="190500"/>
            </a:xfrm>
            <a:custGeom>
              <a:avLst/>
              <a:gdLst/>
              <a:ahLst/>
              <a:cxnLst/>
              <a:rect l="l" t="t" r="r" b="b"/>
              <a:pathLst>
                <a:path w="1371600" h="190500">
                  <a:moveTo>
                    <a:pt x="95250" y="0"/>
                  </a:moveTo>
                  <a:lnTo>
                    <a:pt x="0" y="95250"/>
                  </a:lnTo>
                  <a:lnTo>
                    <a:pt x="95250" y="190500"/>
                  </a:lnTo>
                  <a:lnTo>
                    <a:pt x="95250" y="142875"/>
                  </a:lnTo>
                  <a:lnTo>
                    <a:pt x="1371600" y="142875"/>
                  </a:lnTo>
                  <a:lnTo>
                    <a:pt x="1371600" y="47625"/>
                  </a:lnTo>
                  <a:lnTo>
                    <a:pt x="95250" y="4762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5" name="object 35"/>
            <p:cNvSpPr/>
            <p:nvPr/>
          </p:nvSpPr>
          <p:spPr>
            <a:xfrm>
              <a:off x="1200911" y="3505199"/>
              <a:ext cx="1371600" cy="190500"/>
            </a:xfrm>
            <a:custGeom>
              <a:avLst/>
              <a:gdLst/>
              <a:ahLst/>
              <a:cxnLst/>
              <a:rect l="l" t="t" r="r" b="b"/>
              <a:pathLst>
                <a:path w="1371600" h="190500">
                  <a:moveTo>
                    <a:pt x="0" y="95250"/>
                  </a:moveTo>
                  <a:lnTo>
                    <a:pt x="95250" y="0"/>
                  </a:lnTo>
                  <a:lnTo>
                    <a:pt x="95250" y="47625"/>
                  </a:lnTo>
                  <a:lnTo>
                    <a:pt x="1371600" y="47625"/>
                  </a:lnTo>
                  <a:lnTo>
                    <a:pt x="1371600" y="142875"/>
                  </a:lnTo>
                  <a:lnTo>
                    <a:pt x="95250" y="142875"/>
                  </a:lnTo>
                  <a:lnTo>
                    <a:pt x="95250" y="190500"/>
                  </a:lnTo>
                  <a:lnTo>
                    <a:pt x="0" y="952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6" name="object 36"/>
            <p:cNvSpPr/>
            <p:nvPr/>
          </p:nvSpPr>
          <p:spPr>
            <a:xfrm>
              <a:off x="1196340" y="3567683"/>
              <a:ext cx="152400" cy="1286510"/>
            </a:xfrm>
            <a:custGeom>
              <a:avLst/>
              <a:gdLst/>
              <a:ahLst/>
              <a:cxnLst/>
              <a:rect l="l" t="t" r="r" b="b"/>
              <a:pathLst>
                <a:path w="152400" h="1286510">
                  <a:moveTo>
                    <a:pt x="114300" y="0"/>
                  </a:moveTo>
                  <a:lnTo>
                    <a:pt x="38100" y="0"/>
                  </a:lnTo>
                  <a:lnTo>
                    <a:pt x="38100" y="1210055"/>
                  </a:lnTo>
                  <a:lnTo>
                    <a:pt x="0" y="1210055"/>
                  </a:lnTo>
                  <a:lnTo>
                    <a:pt x="76200" y="1286255"/>
                  </a:lnTo>
                  <a:lnTo>
                    <a:pt x="152400" y="1210055"/>
                  </a:lnTo>
                  <a:lnTo>
                    <a:pt x="114300" y="121005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7" name="object 37"/>
            <p:cNvSpPr/>
            <p:nvPr/>
          </p:nvSpPr>
          <p:spPr>
            <a:xfrm>
              <a:off x="1196340" y="3567683"/>
              <a:ext cx="152400" cy="1286510"/>
            </a:xfrm>
            <a:custGeom>
              <a:avLst/>
              <a:gdLst/>
              <a:ahLst/>
              <a:cxnLst/>
              <a:rect l="l" t="t" r="r" b="b"/>
              <a:pathLst>
                <a:path w="152400" h="1286510">
                  <a:moveTo>
                    <a:pt x="0" y="1210055"/>
                  </a:moveTo>
                  <a:lnTo>
                    <a:pt x="38100" y="1210055"/>
                  </a:lnTo>
                  <a:lnTo>
                    <a:pt x="38100" y="0"/>
                  </a:lnTo>
                  <a:lnTo>
                    <a:pt x="114300" y="0"/>
                  </a:lnTo>
                  <a:lnTo>
                    <a:pt x="114300" y="1210055"/>
                  </a:lnTo>
                  <a:lnTo>
                    <a:pt x="152400" y="1210055"/>
                  </a:lnTo>
                  <a:lnTo>
                    <a:pt x="76200" y="1286255"/>
                  </a:lnTo>
                  <a:lnTo>
                    <a:pt x="0" y="12100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8" name="object 38"/>
            <p:cNvSpPr/>
            <p:nvPr/>
          </p:nvSpPr>
          <p:spPr>
            <a:xfrm>
              <a:off x="1924811" y="5228843"/>
              <a:ext cx="1275715" cy="181610"/>
            </a:xfrm>
            <a:custGeom>
              <a:avLst/>
              <a:gdLst/>
              <a:ahLst/>
              <a:cxnLst/>
              <a:rect l="l" t="t" r="r" b="b"/>
              <a:pathLst>
                <a:path w="1275714" h="181610">
                  <a:moveTo>
                    <a:pt x="1184910" y="0"/>
                  </a:moveTo>
                  <a:lnTo>
                    <a:pt x="1184910" y="45338"/>
                  </a:lnTo>
                  <a:lnTo>
                    <a:pt x="0" y="45338"/>
                  </a:lnTo>
                  <a:lnTo>
                    <a:pt x="0" y="136016"/>
                  </a:lnTo>
                  <a:lnTo>
                    <a:pt x="1184910" y="136016"/>
                  </a:lnTo>
                  <a:lnTo>
                    <a:pt x="1184910" y="181355"/>
                  </a:lnTo>
                  <a:lnTo>
                    <a:pt x="1275588" y="90677"/>
                  </a:lnTo>
                  <a:lnTo>
                    <a:pt x="118491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9" name="object 39"/>
            <p:cNvSpPr/>
            <p:nvPr/>
          </p:nvSpPr>
          <p:spPr>
            <a:xfrm>
              <a:off x="1924811" y="5228843"/>
              <a:ext cx="1275715" cy="181610"/>
            </a:xfrm>
            <a:custGeom>
              <a:avLst/>
              <a:gdLst/>
              <a:ahLst/>
              <a:cxnLst/>
              <a:rect l="l" t="t" r="r" b="b"/>
              <a:pathLst>
                <a:path w="1275714" h="181610">
                  <a:moveTo>
                    <a:pt x="0" y="45338"/>
                  </a:moveTo>
                  <a:lnTo>
                    <a:pt x="1184910" y="45338"/>
                  </a:lnTo>
                  <a:lnTo>
                    <a:pt x="1184910" y="0"/>
                  </a:lnTo>
                  <a:lnTo>
                    <a:pt x="1275588" y="90677"/>
                  </a:lnTo>
                  <a:lnTo>
                    <a:pt x="1184910" y="181355"/>
                  </a:lnTo>
                  <a:lnTo>
                    <a:pt x="1184910" y="136016"/>
                  </a:lnTo>
                  <a:lnTo>
                    <a:pt x="0" y="136016"/>
                  </a:lnTo>
                  <a:lnTo>
                    <a:pt x="0" y="4533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0" name="object 40"/>
            <p:cNvSpPr/>
            <p:nvPr/>
          </p:nvSpPr>
          <p:spPr>
            <a:xfrm>
              <a:off x="6001511" y="4247387"/>
              <a:ext cx="161925" cy="675640"/>
            </a:xfrm>
            <a:custGeom>
              <a:avLst/>
              <a:gdLst/>
              <a:ahLst/>
              <a:cxnLst/>
              <a:rect l="l" t="t" r="r" b="b"/>
              <a:pathLst>
                <a:path w="161925" h="675639">
                  <a:moveTo>
                    <a:pt x="121158" y="0"/>
                  </a:moveTo>
                  <a:lnTo>
                    <a:pt x="40386" y="0"/>
                  </a:lnTo>
                  <a:lnTo>
                    <a:pt x="40386" y="594360"/>
                  </a:lnTo>
                  <a:lnTo>
                    <a:pt x="0" y="594360"/>
                  </a:lnTo>
                  <a:lnTo>
                    <a:pt x="80772" y="675132"/>
                  </a:lnTo>
                  <a:lnTo>
                    <a:pt x="161543" y="594360"/>
                  </a:lnTo>
                  <a:lnTo>
                    <a:pt x="121158" y="594360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1" name="object 41"/>
            <p:cNvSpPr/>
            <p:nvPr/>
          </p:nvSpPr>
          <p:spPr>
            <a:xfrm>
              <a:off x="6001511" y="4247387"/>
              <a:ext cx="161925" cy="675640"/>
            </a:xfrm>
            <a:custGeom>
              <a:avLst/>
              <a:gdLst/>
              <a:ahLst/>
              <a:cxnLst/>
              <a:rect l="l" t="t" r="r" b="b"/>
              <a:pathLst>
                <a:path w="161925" h="675639">
                  <a:moveTo>
                    <a:pt x="0" y="594360"/>
                  </a:moveTo>
                  <a:lnTo>
                    <a:pt x="40386" y="594360"/>
                  </a:lnTo>
                  <a:lnTo>
                    <a:pt x="40386" y="0"/>
                  </a:lnTo>
                  <a:lnTo>
                    <a:pt x="121158" y="0"/>
                  </a:lnTo>
                  <a:lnTo>
                    <a:pt x="121158" y="594360"/>
                  </a:lnTo>
                  <a:lnTo>
                    <a:pt x="161543" y="594360"/>
                  </a:lnTo>
                  <a:lnTo>
                    <a:pt x="80772" y="675132"/>
                  </a:lnTo>
                  <a:lnTo>
                    <a:pt x="0" y="59436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2" name="object 42"/>
            <p:cNvSpPr/>
            <p:nvPr/>
          </p:nvSpPr>
          <p:spPr>
            <a:xfrm>
              <a:off x="5172455" y="2913887"/>
              <a:ext cx="1809114" cy="1344295"/>
            </a:xfrm>
            <a:custGeom>
              <a:avLst/>
              <a:gdLst/>
              <a:ahLst/>
              <a:cxnLst/>
              <a:rect l="l" t="t" r="r" b="b"/>
              <a:pathLst>
                <a:path w="1809115" h="1344295">
                  <a:moveTo>
                    <a:pt x="904494" y="0"/>
                  </a:moveTo>
                  <a:lnTo>
                    <a:pt x="0" y="672084"/>
                  </a:lnTo>
                  <a:lnTo>
                    <a:pt x="904494" y="1344168"/>
                  </a:lnTo>
                  <a:lnTo>
                    <a:pt x="1808988" y="672084"/>
                  </a:lnTo>
                  <a:lnTo>
                    <a:pt x="90449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3" name="object 43"/>
            <p:cNvSpPr/>
            <p:nvPr/>
          </p:nvSpPr>
          <p:spPr>
            <a:xfrm>
              <a:off x="5172455" y="2913887"/>
              <a:ext cx="1809114" cy="1344295"/>
            </a:xfrm>
            <a:custGeom>
              <a:avLst/>
              <a:gdLst/>
              <a:ahLst/>
              <a:cxnLst/>
              <a:rect l="l" t="t" r="r" b="b"/>
              <a:pathLst>
                <a:path w="1809115" h="1344295">
                  <a:moveTo>
                    <a:pt x="0" y="672084"/>
                  </a:moveTo>
                  <a:lnTo>
                    <a:pt x="904494" y="0"/>
                  </a:lnTo>
                  <a:lnTo>
                    <a:pt x="1808988" y="672084"/>
                  </a:lnTo>
                  <a:lnTo>
                    <a:pt x="904494" y="1344168"/>
                  </a:lnTo>
                  <a:lnTo>
                    <a:pt x="0" y="6720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342250" y="2103174"/>
            <a:ext cx="456114" cy="370586"/>
          </a:xfrm>
          <a:prstGeom prst="rect">
            <a:avLst/>
          </a:prstGeom>
        </p:spPr>
        <p:txBody>
          <a:bodyPr vert="horz" wrap="square" lIns="0" tIns="4480" rIns="0" bIns="0" rtlCol="0">
            <a:spAutoFit/>
          </a:bodyPr>
          <a:lstStyle/>
          <a:p>
            <a:pPr marL="8145" marR="3258" indent="48867" algn="just">
              <a:lnSpc>
                <a:spcPct val="103000"/>
              </a:lnSpc>
              <a:spcBef>
                <a:spcPts val="35"/>
              </a:spcBef>
            </a:pP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IF IT IS </a:t>
            </a:r>
            <a:r>
              <a:rPr sz="770" b="1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IN </a:t>
            </a:r>
            <a:r>
              <a:rPr sz="770" b="1" dirty="0">
                <a:solidFill>
                  <a:schemeClr val="bg2"/>
                </a:solidFill>
                <a:latin typeface="Times New Roman"/>
                <a:cs typeface="Times New Roman"/>
              </a:rPr>
              <a:t>THE </a:t>
            </a:r>
            <a:r>
              <a:rPr sz="770" b="1" spc="3" dirty="0">
                <a:solidFill>
                  <a:schemeClr val="bg2"/>
                </a:solidFill>
                <a:latin typeface="Times New Roman"/>
                <a:cs typeface="Times New Roman"/>
              </a:rPr>
              <a:t> </a:t>
            </a:r>
            <a:r>
              <a:rPr sz="770" b="1" spc="-3" dirty="0">
                <a:solidFill>
                  <a:schemeClr val="bg2"/>
                </a:solidFill>
                <a:latin typeface="Times New Roman"/>
                <a:cs typeface="Times New Roman"/>
              </a:rPr>
              <a:t>M</a:t>
            </a:r>
            <a:r>
              <a:rPr sz="770" b="1" dirty="0">
                <a:solidFill>
                  <a:schemeClr val="bg2"/>
                </a:solidFill>
                <a:latin typeface="Times New Roman"/>
                <a:cs typeface="Times New Roman"/>
              </a:rPr>
              <a:t>ODULE</a:t>
            </a:r>
            <a:endParaRPr sz="770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119976" y="3166571"/>
            <a:ext cx="1083271" cy="570143"/>
            <a:chOff x="5374894" y="4937505"/>
            <a:chExt cx="1689100" cy="889000"/>
          </a:xfrm>
        </p:grpSpPr>
        <p:sp>
          <p:nvSpPr>
            <p:cNvPr id="46" name="object 46"/>
            <p:cNvSpPr/>
            <p:nvPr/>
          </p:nvSpPr>
          <p:spPr>
            <a:xfrm>
              <a:off x="5381244" y="4943855"/>
              <a:ext cx="1676400" cy="876300"/>
            </a:xfrm>
            <a:custGeom>
              <a:avLst/>
              <a:gdLst/>
              <a:ahLst/>
              <a:cxnLst/>
              <a:rect l="l" t="t" r="r" b="b"/>
              <a:pathLst>
                <a:path w="1676400" h="876300">
                  <a:moveTo>
                    <a:pt x="1530350" y="0"/>
                  </a:moveTo>
                  <a:lnTo>
                    <a:pt x="146050" y="0"/>
                  </a:lnTo>
                  <a:lnTo>
                    <a:pt x="99893" y="7447"/>
                  </a:lnTo>
                  <a:lnTo>
                    <a:pt x="59801" y="28183"/>
                  </a:lnTo>
                  <a:lnTo>
                    <a:pt x="28183" y="59801"/>
                  </a:lnTo>
                  <a:lnTo>
                    <a:pt x="7447" y="9989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47" y="776406"/>
                  </a:lnTo>
                  <a:lnTo>
                    <a:pt x="28183" y="816498"/>
                  </a:lnTo>
                  <a:lnTo>
                    <a:pt x="59801" y="848116"/>
                  </a:lnTo>
                  <a:lnTo>
                    <a:pt x="99893" y="868852"/>
                  </a:lnTo>
                  <a:lnTo>
                    <a:pt x="146050" y="876300"/>
                  </a:lnTo>
                  <a:lnTo>
                    <a:pt x="1530350" y="876300"/>
                  </a:lnTo>
                  <a:lnTo>
                    <a:pt x="1576506" y="868852"/>
                  </a:lnTo>
                  <a:lnTo>
                    <a:pt x="1616598" y="848116"/>
                  </a:lnTo>
                  <a:lnTo>
                    <a:pt x="1648216" y="816498"/>
                  </a:lnTo>
                  <a:lnTo>
                    <a:pt x="1668952" y="776406"/>
                  </a:lnTo>
                  <a:lnTo>
                    <a:pt x="1676400" y="730250"/>
                  </a:lnTo>
                  <a:lnTo>
                    <a:pt x="1676400" y="146050"/>
                  </a:lnTo>
                  <a:lnTo>
                    <a:pt x="1668952" y="99893"/>
                  </a:lnTo>
                  <a:lnTo>
                    <a:pt x="1648216" y="59801"/>
                  </a:lnTo>
                  <a:lnTo>
                    <a:pt x="1616598" y="28183"/>
                  </a:lnTo>
                  <a:lnTo>
                    <a:pt x="1576506" y="7447"/>
                  </a:lnTo>
                  <a:lnTo>
                    <a:pt x="15303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47" name="object 47"/>
            <p:cNvSpPr/>
            <p:nvPr/>
          </p:nvSpPr>
          <p:spPr>
            <a:xfrm>
              <a:off x="5381244" y="4943855"/>
              <a:ext cx="1676400" cy="876300"/>
            </a:xfrm>
            <a:custGeom>
              <a:avLst/>
              <a:gdLst/>
              <a:ahLst/>
              <a:cxnLst/>
              <a:rect l="l" t="t" r="r" b="b"/>
              <a:pathLst>
                <a:path w="1676400" h="876300">
                  <a:moveTo>
                    <a:pt x="0" y="146050"/>
                  </a:moveTo>
                  <a:lnTo>
                    <a:pt x="7447" y="99893"/>
                  </a:lnTo>
                  <a:lnTo>
                    <a:pt x="28183" y="59801"/>
                  </a:lnTo>
                  <a:lnTo>
                    <a:pt x="59801" y="28183"/>
                  </a:lnTo>
                  <a:lnTo>
                    <a:pt x="99893" y="7447"/>
                  </a:lnTo>
                  <a:lnTo>
                    <a:pt x="146050" y="0"/>
                  </a:lnTo>
                  <a:lnTo>
                    <a:pt x="1530350" y="0"/>
                  </a:lnTo>
                  <a:lnTo>
                    <a:pt x="1576506" y="7447"/>
                  </a:lnTo>
                  <a:lnTo>
                    <a:pt x="1616598" y="28183"/>
                  </a:lnTo>
                  <a:lnTo>
                    <a:pt x="1648216" y="59801"/>
                  </a:lnTo>
                  <a:lnTo>
                    <a:pt x="1668952" y="99893"/>
                  </a:lnTo>
                  <a:lnTo>
                    <a:pt x="1676400" y="146050"/>
                  </a:lnTo>
                  <a:lnTo>
                    <a:pt x="1676400" y="730250"/>
                  </a:lnTo>
                  <a:lnTo>
                    <a:pt x="1668952" y="776406"/>
                  </a:lnTo>
                  <a:lnTo>
                    <a:pt x="1648216" y="816498"/>
                  </a:lnTo>
                  <a:lnTo>
                    <a:pt x="1616598" y="848116"/>
                  </a:lnTo>
                  <a:lnTo>
                    <a:pt x="1576506" y="868852"/>
                  </a:lnTo>
                  <a:lnTo>
                    <a:pt x="1530350" y="876300"/>
                  </a:lnTo>
                  <a:lnTo>
                    <a:pt x="146050" y="876300"/>
                  </a:lnTo>
                  <a:lnTo>
                    <a:pt x="99893" y="868852"/>
                  </a:lnTo>
                  <a:lnTo>
                    <a:pt x="59801" y="848116"/>
                  </a:lnTo>
                  <a:lnTo>
                    <a:pt x="28183" y="816498"/>
                  </a:lnTo>
                  <a:lnTo>
                    <a:pt x="7447" y="776406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259172" y="3215685"/>
            <a:ext cx="805530" cy="472499"/>
          </a:xfrm>
          <a:prstGeom prst="rect">
            <a:avLst/>
          </a:prstGeom>
        </p:spPr>
        <p:txBody>
          <a:bodyPr vert="horz" wrap="square" lIns="0" tIns="4887" rIns="0" bIns="0" rtlCol="0">
            <a:spAutoFit/>
          </a:bodyPr>
          <a:lstStyle/>
          <a:p>
            <a:pPr marL="7737" marR="3258" algn="ctr">
              <a:lnSpc>
                <a:spcPct val="103200"/>
              </a:lnSpc>
              <a:spcBef>
                <a:spcPts val="38"/>
              </a:spcBef>
            </a:pPr>
            <a:r>
              <a:rPr sz="705" b="1" dirty="0">
                <a:solidFill>
                  <a:schemeClr val="bg1"/>
                </a:solidFill>
                <a:latin typeface="Times New Roman"/>
                <a:cs typeface="Times New Roman"/>
              </a:rPr>
              <a:t>MA</a:t>
            </a:r>
            <a:r>
              <a:rPr sz="705" b="1" spc="-6" dirty="0">
                <a:solidFill>
                  <a:schemeClr val="bg1"/>
                </a:solidFill>
                <a:latin typeface="Times New Roman"/>
                <a:cs typeface="Times New Roman"/>
              </a:rPr>
              <a:t>TC</a:t>
            </a:r>
            <a:r>
              <a:rPr sz="705" b="1" dirty="0">
                <a:solidFill>
                  <a:schemeClr val="bg1"/>
                </a:solidFill>
                <a:latin typeface="Times New Roman"/>
                <a:cs typeface="Times New Roman"/>
              </a:rPr>
              <a:t>HING</a:t>
            </a:r>
            <a:r>
              <a:rPr sz="705" b="1" spc="-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705" b="1" dirty="0">
                <a:solidFill>
                  <a:schemeClr val="bg1"/>
                </a:solidFill>
                <a:latin typeface="Times New Roman"/>
                <a:cs typeface="Times New Roman"/>
              </a:rPr>
              <a:t>WI</a:t>
            </a:r>
            <a:r>
              <a:rPr sz="705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705" b="1" dirty="0">
                <a:solidFill>
                  <a:schemeClr val="bg1"/>
                </a:solidFill>
                <a:latin typeface="Times New Roman"/>
                <a:cs typeface="Times New Roman"/>
              </a:rPr>
              <a:t>H  </a:t>
            </a:r>
            <a:r>
              <a:rPr sz="705" b="1" spc="-3" dirty="0">
                <a:solidFill>
                  <a:schemeClr val="bg1"/>
                </a:solidFill>
                <a:latin typeface="Times New Roman"/>
                <a:cs typeface="Times New Roman"/>
              </a:rPr>
              <a:t>WORDS </a:t>
            </a:r>
            <a:r>
              <a:rPr sz="705" b="1" dirty="0">
                <a:solidFill>
                  <a:schemeClr val="bg1"/>
                </a:solidFill>
                <a:latin typeface="Times New Roman"/>
                <a:cs typeface="Times New Roman"/>
              </a:rPr>
              <a:t>IN THE </a:t>
            </a:r>
            <a:r>
              <a:rPr sz="705" b="1" spc="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770" b="1" spc="-3" dirty="0">
                <a:solidFill>
                  <a:schemeClr val="bg1"/>
                </a:solidFill>
                <a:latin typeface="Times New Roman"/>
                <a:cs typeface="Times New Roman"/>
              </a:rPr>
              <a:t>TRAINED </a:t>
            </a:r>
            <a:r>
              <a:rPr sz="77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770" b="1" spc="-3" dirty="0">
                <a:solidFill>
                  <a:schemeClr val="bg1"/>
                </a:solidFill>
                <a:latin typeface="Times New Roman"/>
                <a:cs typeface="Times New Roman"/>
              </a:rPr>
              <a:t>MODULE</a:t>
            </a:r>
            <a:endParaRPr sz="77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617895" y="2268515"/>
            <a:ext cx="2872704" cy="2719173"/>
            <a:chOff x="3032760" y="3537203"/>
            <a:chExt cx="4479290" cy="4239895"/>
          </a:xfrm>
        </p:grpSpPr>
        <p:sp>
          <p:nvSpPr>
            <p:cNvPr id="50" name="object 50"/>
            <p:cNvSpPr/>
            <p:nvPr/>
          </p:nvSpPr>
          <p:spPr>
            <a:xfrm>
              <a:off x="6039611" y="5818631"/>
              <a:ext cx="142240" cy="963294"/>
            </a:xfrm>
            <a:custGeom>
              <a:avLst/>
              <a:gdLst/>
              <a:ahLst/>
              <a:cxnLst/>
              <a:rect l="l" t="t" r="r" b="b"/>
              <a:pathLst>
                <a:path w="142239" h="963295">
                  <a:moveTo>
                    <a:pt x="106299" y="0"/>
                  </a:moveTo>
                  <a:lnTo>
                    <a:pt x="35433" y="0"/>
                  </a:lnTo>
                  <a:lnTo>
                    <a:pt x="35433" y="892301"/>
                  </a:lnTo>
                  <a:lnTo>
                    <a:pt x="0" y="892301"/>
                  </a:lnTo>
                  <a:lnTo>
                    <a:pt x="70865" y="963167"/>
                  </a:lnTo>
                  <a:lnTo>
                    <a:pt x="141732" y="892301"/>
                  </a:lnTo>
                  <a:lnTo>
                    <a:pt x="106299" y="892301"/>
                  </a:lnTo>
                  <a:lnTo>
                    <a:pt x="106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1" name="object 51"/>
            <p:cNvSpPr/>
            <p:nvPr/>
          </p:nvSpPr>
          <p:spPr>
            <a:xfrm>
              <a:off x="6039611" y="5818631"/>
              <a:ext cx="142240" cy="963294"/>
            </a:xfrm>
            <a:custGeom>
              <a:avLst/>
              <a:gdLst/>
              <a:ahLst/>
              <a:cxnLst/>
              <a:rect l="l" t="t" r="r" b="b"/>
              <a:pathLst>
                <a:path w="142239" h="963295">
                  <a:moveTo>
                    <a:pt x="0" y="892301"/>
                  </a:moveTo>
                  <a:lnTo>
                    <a:pt x="35433" y="892301"/>
                  </a:lnTo>
                  <a:lnTo>
                    <a:pt x="35433" y="0"/>
                  </a:lnTo>
                  <a:lnTo>
                    <a:pt x="106299" y="0"/>
                  </a:lnTo>
                  <a:lnTo>
                    <a:pt x="106299" y="892301"/>
                  </a:lnTo>
                  <a:lnTo>
                    <a:pt x="141732" y="892301"/>
                  </a:lnTo>
                  <a:lnTo>
                    <a:pt x="70865" y="963167"/>
                  </a:lnTo>
                  <a:lnTo>
                    <a:pt x="0" y="8923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1712" y="6656831"/>
              <a:ext cx="2371725" cy="172720"/>
            </a:xfrm>
            <a:custGeom>
              <a:avLst/>
              <a:gdLst/>
              <a:ahLst/>
              <a:cxnLst/>
              <a:rect l="l" t="t" r="r" b="b"/>
              <a:pathLst>
                <a:path w="2371725" h="172720">
                  <a:moveTo>
                    <a:pt x="86105" y="0"/>
                  </a:moveTo>
                  <a:lnTo>
                    <a:pt x="0" y="86105"/>
                  </a:lnTo>
                  <a:lnTo>
                    <a:pt x="86105" y="172212"/>
                  </a:lnTo>
                  <a:lnTo>
                    <a:pt x="86105" y="129159"/>
                  </a:lnTo>
                  <a:lnTo>
                    <a:pt x="2371343" y="129159"/>
                  </a:lnTo>
                  <a:lnTo>
                    <a:pt x="2371343" y="43052"/>
                  </a:lnTo>
                  <a:lnTo>
                    <a:pt x="86105" y="43052"/>
                  </a:lnTo>
                  <a:lnTo>
                    <a:pt x="86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1712" y="6656831"/>
              <a:ext cx="2371725" cy="172720"/>
            </a:xfrm>
            <a:custGeom>
              <a:avLst/>
              <a:gdLst/>
              <a:ahLst/>
              <a:cxnLst/>
              <a:rect l="l" t="t" r="r" b="b"/>
              <a:pathLst>
                <a:path w="2371725" h="172720">
                  <a:moveTo>
                    <a:pt x="0" y="86105"/>
                  </a:moveTo>
                  <a:lnTo>
                    <a:pt x="86105" y="0"/>
                  </a:lnTo>
                  <a:lnTo>
                    <a:pt x="86105" y="43052"/>
                  </a:lnTo>
                  <a:lnTo>
                    <a:pt x="2371343" y="43052"/>
                  </a:lnTo>
                  <a:lnTo>
                    <a:pt x="2371343" y="129159"/>
                  </a:lnTo>
                  <a:lnTo>
                    <a:pt x="86105" y="129159"/>
                  </a:lnTo>
                  <a:lnTo>
                    <a:pt x="86105" y="172212"/>
                  </a:lnTo>
                  <a:lnTo>
                    <a:pt x="0" y="8610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4" name="object 54"/>
            <p:cNvSpPr/>
            <p:nvPr/>
          </p:nvSpPr>
          <p:spPr>
            <a:xfrm>
              <a:off x="3038856" y="5237987"/>
              <a:ext cx="208915" cy="1295400"/>
            </a:xfrm>
            <a:custGeom>
              <a:avLst/>
              <a:gdLst/>
              <a:ahLst/>
              <a:cxnLst/>
              <a:rect l="l" t="t" r="r" b="b"/>
              <a:pathLst>
                <a:path w="208914" h="1295400">
                  <a:moveTo>
                    <a:pt x="156591" y="0"/>
                  </a:moveTo>
                  <a:lnTo>
                    <a:pt x="52196" y="0"/>
                  </a:lnTo>
                  <a:lnTo>
                    <a:pt x="52196" y="1191006"/>
                  </a:lnTo>
                  <a:lnTo>
                    <a:pt x="0" y="1191006"/>
                  </a:lnTo>
                  <a:lnTo>
                    <a:pt x="104393" y="1295400"/>
                  </a:lnTo>
                  <a:lnTo>
                    <a:pt x="208787" y="1191006"/>
                  </a:lnTo>
                  <a:lnTo>
                    <a:pt x="156591" y="1191006"/>
                  </a:lnTo>
                  <a:lnTo>
                    <a:pt x="156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5" name="object 55"/>
            <p:cNvSpPr/>
            <p:nvPr/>
          </p:nvSpPr>
          <p:spPr>
            <a:xfrm>
              <a:off x="3038856" y="5237987"/>
              <a:ext cx="208915" cy="1295400"/>
            </a:xfrm>
            <a:custGeom>
              <a:avLst/>
              <a:gdLst/>
              <a:ahLst/>
              <a:cxnLst/>
              <a:rect l="l" t="t" r="r" b="b"/>
              <a:pathLst>
                <a:path w="208914" h="1295400">
                  <a:moveTo>
                    <a:pt x="0" y="1191006"/>
                  </a:moveTo>
                  <a:lnTo>
                    <a:pt x="52196" y="1191006"/>
                  </a:lnTo>
                  <a:lnTo>
                    <a:pt x="52196" y="0"/>
                  </a:lnTo>
                  <a:lnTo>
                    <a:pt x="156591" y="0"/>
                  </a:lnTo>
                  <a:lnTo>
                    <a:pt x="156591" y="1191006"/>
                  </a:lnTo>
                  <a:lnTo>
                    <a:pt x="208787" y="1191006"/>
                  </a:lnTo>
                  <a:lnTo>
                    <a:pt x="104393" y="1295400"/>
                  </a:lnTo>
                  <a:lnTo>
                    <a:pt x="0" y="119100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6" name="object 56"/>
            <p:cNvSpPr/>
            <p:nvPr/>
          </p:nvSpPr>
          <p:spPr>
            <a:xfrm>
              <a:off x="7001256" y="3543299"/>
              <a:ext cx="466725" cy="94615"/>
            </a:xfrm>
            <a:custGeom>
              <a:avLst/>
              <a:gdLst/>
              <a:ahLst/>
              <a:cxnLst/>
              <a:rect l="l" t="t" r="r" b="b"/>
              <a:pathLst>
                <a:path w="466725" h="94614">
                  <a:moveTo>
                    <a:pt x="419100" y="0"/>
                  </a:moveTo>
                  <a:lnTo>
                    <a:pt x="419100" y="23622"/>
                  </a:lnTo>
                  <a:lnTo>
                    <a:pt x="0" y="23622"/>
                  </a:lnTo>
                  <a:lnTo>
                    <a:pt x="0" y="70865"/>
                  </a:lnTo>
                  <a:lnTo>
                    <a:pt x="419100" y="70865"/>
                  </a:lnTo>
                  <a:lnTo>
                    <a:pt x="419100" y="94487"/>
                  </a:lnTo>
                  <a:lnTo>
                    <a:pt x="466344" y="4724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7" name="object 57"/>
            <p:cNvSpPr/>
            <p:nvPr/>
          </p:nvSpPr>
          <p:spPr>
            <a:xfrm>
              <a:off x="7001256" y="3543299"/>
              <a:ext cx="466725" cy="94615"/>
            </a:xfrm>
            <a:custGeom>
              <a:avLst/>
              <a:gdLst/>
              <a:ahLst/>
              <a:cxnLst/>
              <a:rect l="l" t="t" r="r" b="b"/>
              <a:pathLst>
                <a:path w="466725" h="94614">
                  <a:moveTo>
                    <a:pt x="0" y="23622"/>
                  </a:moveTo>
                  <a:lnTo>
                    <a:pt x="419100" y="23622"/>
                  </a:lnTo>
                  <a:lnTo>
                    <a:pt x="419100" y="0"/>
                  </a:lnTo>
                  <a:lnTo>
                    <a:pt x="466344" y="47243"/>
                  </a:lnTo>
                  <a:lnTo>
                    <a:pt x="419100" y="94487"/>
                  </a:lnTo>
                  <a:lnTo>
                    <a:pt x="419100" y="70865"/>
                  </a:lnTo>
                  <a:lnTo>
                    <a:pt x="0" y="70865"/>
                  </a:lnTo>
                  <a:lnTo>
                    <a:pt x="0" y="2362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8" name="object 58"/>
            <p:cNvSpPr/>
            <p:nvPr/>
          </p:nvSpPr>
          <p:spPr>
            <a:xfrm>
              <a:off x="7391400" y="3561587"/>
              <a:ext cx="114300" cy="3935095"/>
            </a:xfrm>
            <a:custGeom>
              <a:avLst/>
              <a:gdLst/>
              <a:ahLst/>
              <a:cxnLst/>
              <a:rect l="l" t="t" r="r" b="b"/>
              <a:pathLst>
                <a:path w="114300" h="3935095">
                  <a:moveTo>
                    <a:pt x="85725" y="0"/>
                  </a:moveTo>
                  <a:lnTo>
                    <a:pt x="28575" y="0"/>
                  </a:lnTo>
                  <a:lnTo>
                    <a:pt x="28575" y="3877818"/>
                  </a:lnTo>
                  <a:lnTo>
                    <a:pt x="0" y="3877818"/>
                  </a:lnTo>
                  <a:lnTo>
                    <a:pt x="57150" y="3934968"/>
                  </a:lnTo>
                  <a:lnTo>
                    <a:pt x="114300" y="3877818"/>
                  </a:lnTo>
                  <a:lnTo>
                    <a:pt x="85725" y="3877818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59" name="object 59"/>
            <p:cNvSpPr/>
            <p:nvPr/>
          </p:nvSpPr>
          <p:spPr>
            <a:xfrm>
              <a:off x="7391400" y="3561587"/>
              <a:ext cx="114300" cy="3935095"/>
            </a:xfrm>
            <a:custGeom>
              <a:avLst/>
              <a:gdLst/>
              <a:ahLst/>
              <a:cxnLst/>
              <a:rect l="l" t="t" r="r" b="b"/>
              <a:pathLst>
                <a:path w="114300" h="3935095">
                  <a:moveTo>
                    <a:pt x="0" y="3877818"/>
                  </a:moveTo>
                  <a:lnTo>
                    <a:pt x="28575" y="3877818"/>
                  </a:lnTo>
                  <a:lnTo>
                    <a:pt x="28575" y="0"/>
                  </a:lnTo>
                  <a:lnTo>
                    <a:pt x="85725" y="0"/>
                  </a:lnTo>
                  <a:lnTo>
                    <a:pt x="85725" y="3877818"/>
                  </a:lnTo>
                  <a:lnTo>
                    <a:pt x="114300" y="3877818"/>
                  </a:lnTo>
                  <a:lnTo>
                    <a:pt x="57150" y="3934968"/>
                  </a:lnTo>
                  <a:lnTo>
                    <a:pt x="0" y="387781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0" name="object 60"/>
            <p:cNvSpPr/>
            <p:nvPr/>
          </p:nvSpPr>
          <p:spPr>
            <a:xfrm>
              <a:off x="5553455" y="7371588"/>
              <a:ext cx="1934210" cy="134620"/>
            </a:xfrm>
            <a:custGeom>
              <a:avLst/>
              <a:gdLst/>
              <a:ahLst/>
              <a:cxnLst/>
              <a:rect l="l" t="t" r="r" b="b"/>
              <a:pathLst>
                <a:path w="1934209" h="134620">
                  <a:moveTo>
                    <a:pt x="67056" y="0"/>
                  </a:moveTo>
                  <a:lnTo>
                    <a:pt x="0" y="67056"/>
                  </a:lnTo>
                  <a:lnTo>
                    <a:pt x="67056" y="134112"/>
                  </a:lnTo>
                  <a:lnTo>
                    <a:pt x="67056" y="100584"/>
                  </a:lnTo>
                  <a:lnTo>
                    <a:pt x="1933955" y="100584"/>
                  </a:lnTo>
                  <a:lnTo>
                    <a:pt x="1933955" y="33528"/>
                  </a:lnTo>
                  <a:lnTo>
                    <a:pt x="67056" y="33528"/>
                  </a:lnTo>
                  <a:lnTo>
                    <a:pt x="67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1" name="object 61"/>
            <p:cNvSpPr/>
            <p:nvPr/>
          </p:nvSpPr>
          <p:spPr>
            <a:xfrm>
              <a:off x="5553455" y="7371588"/>
              <a:ext cx="1934210" cy="134620"/>
            </a:xfrm>
            <a:custGeom>
              <a:avLst/>
              <a:gdLst/>
              <a:ahLst/>
              <a:cxnLst/>
              <a:rect l="l" t="t" r="r" b="b"/>
              <a:pathLst>
                <a:path w="1934209" h="134620">
                  <a:moveTo>
                    <a:pt x="0" y="67056"/>
                  </a:moveTo>
                  <a:lnTo>
                    <a:pt x="67056" y="0"/>
                  </a:lnTo>
                  <a:lnTo>
                    <a:pt x="67056" y="33528"/>
                  </a:lnTo>
                  <a:lnTo>
                    <a:pt x="1933955" y="33528"/>
                  </a:lnTo>
                  <a:lnTo>
                    <a:pt x="1933955" y="100584"/>
                  </a:lnTo>
                  <a:lnTo>
                    <a:pt x="67056" y="100584"/>
                  </a:lnTo>
                  <a:lnTo>
                    <a:pt x="67056" y="134112"/>
                  </a:lnTo>
                  <a:lnTo>
                    <a:pt x="0" y="6705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2" name="object 62"/>
            <p:cNvSpPr/>
            <p:nvPr/>
          </p:nvSpPr>
          <p:spPr>
            <a:xfrm>
              <a:off x="4363212" y="7094219"/>
              <a:ext cx="1170940" cy="676910"/>
            </a:xfrm>
            <a:custGeom>
              <a:avLst/>
              <a:gdLst/>
              <a:ahLst/>
              <a:cxnLst/>
              <a:rect l="l" t="t" r="r" b="b"/>
              <a:pathLst>
                <a:path w="1170939" h="676909">
                  <a:moveTo>
                    <a:pt x="585215" y="0"/>
                  </a:moveTo>
                  <a:lnTo>
                    <a:pt x="525379" y="1747"/>
                  </a:lnTo>
                  <a:lnTo>
                    <a:pt x="467271" y="6875"/>
                  </a:lnTo>
                  <a:lnTo>
                    <a:pt x="411187" y="15213"/>
                  </a:lnTo>
                  <a:lnTo>
                    <a:pt x="357419" y="26592"/>
                  </a:lnTo>
                  <a:lnTo>
                    <a:pt x="306263" y="40841"/>
                  </a:lnTo>
                  <a:lnTo>
                    <a:pt x="258012" y="57790"/>
                  </a:lnTo>
                  <a:lnTo>
                    <a:pt x="212960" y="77269"/>
                  </a:lnTo>
                  <a:lnTo>
                    <a:pt x="171402" y="99107"/>
                  </a:lnTo>
                  <a:lnTo>
                    <a:pt x="133631" y="123135"/>
                  </a:lnTo>
                  <a:lnTo>
                    <a:pt x="99943" y="149181"/>
                  </a:lnTo>
                  <a:lnTo>
                    <a:pt x="70630" y="177076"/>
                  </a:lnTo>
                  <a:lnTo>
                    <a:pt x="45987" y="206650"/>
                  </a:lnTo>
                  <a:lnTo>
                    <a:pt x="11889" y="270153"/>
                  </a:lnTo>
                  <a:lnTo>
                    <a:pt x="0" y="338327"/>
                  </a:lnTo>
                  <a:lnTo>
                    <a:pt x="3021" y="372914"/>
                  </a:lnTo>
                  <a:lnTo>
                    <a:pt x="26309" y="438922"/>
                  </a:lnTo>
                  <a:lnTo>
                    <a:pt x="70630" y="499579"/>
                  </a:lnTo>
                  <a:lnTo>
                    <a:pt x="99943" y="527474"/>
                  </a:lnTo>
                  <a:lnTo>
                    <a:pt x="133631" y="553520"/>
                  </a:lnTo>
                  <a:lnTo>
                    <a:pt x="171402" y="577548"/>
                  </a:lnTo>
                  <a:lnTo>
                    <a:pt x="212960" y="599386"/>
                  </a:lnTo>
                  <a:lnTo>
                    <a:pt x="258012" y="618865"/>
                  </a:lnTo>
                  <a:lnTo>
                    <a:pt x="306263" y="635814"/>
                  </a:lnTo>
                  <a:lnTo>
                    <a:pt x="357419" y="650063"/>
                  </a:lnTo>
                  <a:lnTo>
                    <a:pt x="411187" y="661442"/>
                  </a:lnTo>
                  <a:lnTo>
                    <a:pt x="467271" y="669780"/>
                  </a:lnTo>
                  <a:lnTo>
                    <a:pt x="525379" y="674908"/>
                  </a:lnTo>
                  <a:lnTo>
                    <a:pt x="585215" y="676655"/>
                  </a:lnTo>
                  <a:lnTo>
                    <a:pt x="645052" y="674908"/>
                  </a:lnTo>
                  <a:lnTo>
                    <a:pt x="703160" y="669780"/>
                  </a:lnTo>
                  <a:lnTo>
                    <a:pt x="759244" y="661442"/>
                  </a:lnTo>
                  <a:lnTo>
                    <a:pt x="813012" y="650063"/>
                  </a:lnTo>
                  <a:lnTo>
                    <a:pt x="864168" y="635814"/>
                  </a:lnTo>
                  <a:lnTo>
                    <a:pt x="912419" y="618865"/>
                  </a:lnTo>
                  <a:lnTo>
                    <a:pt x="957471" y="599386"/>
                  </a:lnTo>
                  <a:lnTo>
                    <a:pt x="999029" y="577548"/>
                  </a:lnTo>
                  <a:lnTo>
                    <a:pt x="1036800" y="553520"/>
                  </a:lnTo>
                  <a:lnTo>
                    <a:pt x="1070488" y="527474"/>
                  </a:lnTo>
                  <a:lnTo>
                    <a:pt x="1099801" y="499579"/>
                  </a:lnTo>
                  <a:lnTo>
                    <a:pt x="1124444" y="470005"/>
                  </a:lnTo>
                  <a:lnTo>
                    <a:pt x="1158542" y="406502"/>
                  </a:lnTo>
                  <a:lnTo>
                    <a:pt x="1170432" y="338327"/>
                  </a:lnTo>
                  <a:lnTo>
                    <a:pt x="1167410" y="303741"/>
                  </a:lnTo>
                  <a:lnTo>
                    <a:pt x="1144122" y="237733"/>
                  </a:lnTo>
                  <a:lnTo>
                    <a:pt x="1099801" y="177076"/>
                  </a:lnTo>
                  <a:lnTo>
                    <a:pt x="1070488" y="149181"/>
                  </a:lnTo>
                  <a:lnTo>
                    <a:pt x="1036800" y="123135"/>
                  </a:lnTo>
                  <a:lnTo>
                    <a:pt x="999029" y="99107"/>
                  </a:lnTo>
                  <a:lnTo>
                    <a:pt x="957471" y="77269"/>
                  </a:lnTo>
                  <a:lnTo>
                    <a:pt x="912419" y="57790"/>
                  </a:lnTo>
                  <a:lnTo>
                    <a:pt x="864168" y="40841"/>
                  </a:lnTo>
                  <a:lnTo>
                    <a:pt x="813012" y="26592"/>
                  </a:lnTo>
                  <a:lnTo>
                    <a:pt x="759244" y="15213"/>
                  </a:lnTo>
                  <a:lnTo>
                    <a:pt x="703160" y="6875"/>
                  </a:lnTo>
                  <a:lnTo>
                    <a:pt x="645052" y="1747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3" name="object 63"/>
            <p:cNvSpPr/>
            <p:nvPr/>
          </p:nvSpPr>
          <p:spPr>
            <a:xfrm>
              <a:off x="4363212" y="7094219"/>
              <a:ext cx="1170940" cy="676910"/>
            </a:xfrm>
            <a:custGeom>
              <a:avLst/>
              <a:gdLst/>
              <a:ahLst/>
              <a:cxnLst/>
              <a:rect l="l" t="t" r="r" b="b"/>
              <a:pathLst>
                <a:path w="1170939" h="676909">
                  <a:moveTo>
                    <a:pt x="0" y="338327"/>
                  </a:moveTo>
                  <a:lnTo>
                    <a:pt x="11889" y="270153"/>
                  </a:lnTo>
                  <a:lnTo>
                    <a:pt x="45987" y="206650"/>
                  </a:lnTo>
                  <a:lnTo>
                    <a:pt x="70630" y="177076"/>
                  </a:lnTo>
                  <a:lnTo>
                    <a:pt x="99943" y="149181"/>
                  </a:lnTo>
                  <a:lnTo>
                    <a:pt x="133631" y="123135"/>
                  </a:lnTo>
                  <a:lnTo>
                    <a:pt x="171402" y="99107"/>
                  </a:lnTo>
                  <a:lnTo>
                    <a:pt x="212960" y="77269"/>
                  </a:lnTo>
                  <a:lnTo>
                    <a:pt x="258012" y="57790"/>
                  </a:lnTo>
                  <a:lnTo>
                    <a:pt x="306263" y="40841"/>
                  </a:lnTo>
                  <a:lnTo>
                    <a:pt x="357419" y="26592"/>
                  </a:lnTo>
                  <a:lnTo>
                    <a:pt x="411187" y="15213"/>
                  </a:lnTo>
                  <a:lnTo>
                    <a:pt x="467271" y="6875"/>
                  </a:lnTo>
                  <a:lnTo>
                    <a:pt x="525379" y="1747"/>
                  </a:lnTo>
                  <a:lnTo>
                    <a:pt x="585215" y="0"/>
                  </a:lnTo>
                  <a:lnTo>
                    <a:pt x="645052" y="1747"/>
                  </a:lnTo>
                  <a:lnTo>
                    <a:pt x="703160" y="6875"/>
                  </a:lnTo>
                  <a:lnTo>
                    <a:pt x="759244" y="15213"/>
                  </a:lnTo>
                  <a:lnTo>
                    <a:pt x="813012" y="26592"/>
                  </a:lnTo>
                  <a:lnTo>
                    <a:pt x="864168" y="40841"/>
                  </a:lnTo>
                  <a:lnTo>
                    <a:pt x="912419" y="57790"/>
                  </a:lnTo>
                  <a:lnTo>
                    <a:pt x="957471" y="77269"/>
                  </a:lnTo>
                  <a:lnTo>
                    <a:pt x="999029" y="99107"/>
                  </a:lnTo>
                  <a:lnTo>
                    <a:pt x="1036800" y="123135"/>
                  </a:lnTo>
                  <a:lnTo>
                    <a:pt x="1070488" y="149181"/>
                  </a:lnTo>
                  <a:lnTo>
                    <a:pt x="1099801" y="177076"/>
                  </a:lnTo>
                  <a:lnTo>
                    <a:pt x="1124444" y="206650"/>
                  </a:lnTo>
                  <a:lnTo>
                    <a:pt x="1158542" y="270153"/>
                  </a:lnTo>
                  <a:lnTo>
                    <a:pt x="1170432" y="338327"/>
                  </a:lnTo>
                  <a:lnTo>
                    <a:pt x="1167410" y="372914"/>
                  </a:lnTo>
                  <a:lnTo>
                    <a:pt x="1144122" y="438922"/>
                  </a:lnTo>
                  <a:lnTo>
                    <a:pt x="1099801" y="499579"/>
                  </a:lnTo>
                  <a:lnTo>
                    <a:pt x="1070488" y="527474"/>
                  </a:lnTo>
                  <a:lnTo>
                    <a:pt x="1036800" y="553520"/>
                  </a:lnTo>
                  <a:lnTo>
                    <a:pt x="999029" y="577548"/>
                  </a:lnTo>
                  <a:lnTo>
                    <a:pt x="957471" y="599386"/>
                  </a:lnTo>
                  <a:lnTo>
                    <a:pt x="912419" y="618865"/>
                  </a:lnTo>
                  <a:lnTo>
                    <a:pt x="864168" y="635814"/>
                  </a:lnTo>
                  <a:lnTo>
                    <a:pt x="813012" y="650063"/>
                  </a:lnTo>
                  <a:lnTo>
                    <a:pt x="759244" y="661442"/>
                  </a:lnTo>
                  <a:lnTo>
                    <a:pt x="703160" y="669780"/>
                  </a:lnTo>
                  <a:lnTo>
                    <a:pt x="645052" y="674908"/>
                  </a:lnTo>
                  <a:lnTo>
                    <a:pt x="585215" y="676655"/>
                  </a:lnTo>
                  <a:lnTo>
                    <a:pt x="525379" y="674908"/>
                  </a:lnTo>
                  <a:lnTo>
                    <a:pt x="467271" y="669780"/>
                  </a:lnTo>
                  <a:lnTo>
                    <a:pt x="411187" y="661442"/>
                  </a:lnTo>
                  <a:lnTo>
                    <a:pt x="357419" y="650063"/>
                  </a:lnTo>
                  <a:lnTo>
                    <a:pt x="306263" y="635814"/>
                  </a:lnTo>
                  <a:lnTo>
                    <a:pt x="258012" y="618865"/>
                  </a:lnTo>
                  <a:lnTo>
                    <a:pt x="212960" y="599386"/>
                  </a:lnTo>
                  <a:lnTo>
                    <a:pt x="171402" y="577548"/>
                  </a:lnTo>
                  <a:lnTo>
                    <a:pt x="133631" y="553520"/>
                  </a:lnTo>
                  <a:lnTo>
                    <a:pt x="99943" y="527474"/>
                  </a:lnTo>
                  <a:lnTo>
                    <a:pt x="70630" y="499579"/>
                  </a:lnTo>
                  <a:lnTo>
                    <a:pt x="45987" y="470005"/>
                  </a:lnTo>
                  <a:lnTo>
                    <a:pt x="11889" y="406502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646350" y="4628172"/>
            <a:ext cx="399100" cy="18583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154" b="1" spc="-3" dirty="0">
                <a:solidFill>
                  <a:schemeClr val="bg1"/>
                </a:solidFill>
                <a:latin typeface="Times New Roman"/>
                <a:cs typeface="Times New Roman"/>
              </a:rPr>
              <a:t>S</a:t>
            </a:r>
            <a:r>
              <a:rPr sz="1154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sz="1154" b="1" dirty="0">
                <a:solidFill>
                  <a:schemeClr val="bg1"/>
                </a:solidFill>
                <a:latin typeface="Times New Roman"/>
                <a:cs typeface="Times New Roman"/>
              </a:rPr>
              <a:t>OP</a:t>
            </a:r>
            <a:endParaRPr sz="1154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5549681" y="275947"/>
            <a:ext cx="747578" cy="47582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bject 2"/>
          <p:cNvSpPr txBox="1"/>
          <p:nvPr/>
        </p:nvSpPr>
        <p:spPr>
          <a:xfrm>
            <a:off x="5722349" y="414971"/>
            <a:ext cx="450005" cy="165677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>
              <a:spcBef>
                <a:spcPts val="61"/>
              </a:spcBef>
            </a:pPr>
            <a:r>
              <a:rPr sz="1026" b="1" spc="-3" dirty="0">
                <a:solidFill>
                  <a:schemeClr val="bg2"/>
                </a:solidFill>
                <a:latin typeface="Times New Roman"/>
                <a:cs typeface="Times New Roman"/>
              </a:rPr>
              <a:t>START</a:t>
            </a:r>
            <a:endParaRPr sz="1026" dirty="0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447479" y="2079188"/>
            <a:ext cx="9652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</a:t>
            </a:r>
            <a:endParaRPr lang="en-IN" sz="1050" dirty="0"/>
          </a:p>
        </p:txBody>
      </p:sp>
      <p:sp>
        <p:nvSpPr>
          <p:cNvPr id="69" name="Rectangle 68"/>
          <p:cNvSpPr/>
          <p:nvPr/>
        </p:nvSpPr>
        <p:spPr>
          <a:xfrm>
            <a:off x="6371274" y="2079188"/>
            <a:ext cx="5501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en-IN" sz="1050" dirty="0"/>
          </a:p>
        </p:txBody>
      </p:sp>
      <p:sp>
        <p:nvSpPr>
          <p:cNvPr id="70" name="Rectangle 69"/>
          <p:cNvSpPr/>
          <p:nvPr/>
        </p:nvSpPr>
        <p:spPr>
          <a:xfrm>
            <a:off x="7567534" y="2678161"/>
            <a:ext cx="3722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87552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21410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implementing, this people will get benefitted at lower cost.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almost 60 percent of people will be affected from mental illness.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Suicidal rates of the people will be minimized.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predicting that the person will suffer from mental Illness or not we can prevent and take precautions in advance.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if this idea is implemented then in Business domain also it will get successful.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4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7116210" cy="341630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implemented in hospitals to predict whether the person will get affected from mental Illness or not.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can be deployed as an app for individual access.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and every person will get benefitted from this.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idea is a win-win proposal</a:t>
            </a:r>
            <a:r>
              <a:rPr lang="en-IN" sz="2400" dirty="0"/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50" y="2603500"/>
            <a:ext cx="3270424" cy="2176318"/>
          </a:xfrm>
        </p:spPr>
      </p:pic>
    </p:spTree>
    <p:extLst>
      <p:ext uri="{BB962C8B-B14F-4D97-AF65-F5344CB8AC3E}">
        <p14:creationId xmlns:p14="http://schemas.microsoft.com/office/powerpoint/2010/main" val="107808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355" y="1537854"/>
            <a:ext cx="8825658" cy="98123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9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266</TotalTime>
  <Words>417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Data Science in Resolving Obsessive and Compulsive Disorder                                                      FACULTY  HARIPRAKAASH N                                          DHIVYA  P JEEVANANTHAM M                                          SETHUHARISH K  PRANAV ANAND V </vt:lpstr>
      <vt:lpstr>PROBLEM STATEMENT:</vt:lpstr>
      <vt:lpstr>EXISTING SOLUTIONS:</vt:lpstr>
      <vt:lpstr>PROPOSED SOLUTIONS:</vt:lpstr>
      <vt:lpstr>FUNCTIONALITY:</vt:lpstr>
      <vt:lpstr>PowerPoint Presentation</vt:lpstr>
      <vt:lpstr>RESULTS:</vt:lpstr>
      <vt:lpstr>CONCLUSION: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Resolving Mental Illness Gagnants  HARIPRAKAASH N PAUL DANIEL J MAHESHWAR S K GOKULA PRASATH M  Data Science and Artificial Intelligence</dc:title>
  <dc:creator>user</dc:creator>
  <cp:lastModifiedBy>HARIPRAKAASH N</cp:lastModifiedBy>
  <cp:revision>14</cp:revision>
  <dcterms:created xsi:type="dcterms:W3CDTF">2021-06-25T07:08:27Z</dcterms:created>
  <dcterms:modified xsi:type="dcterms:W3CDTF">2022-03-30T17:24:36Z</dcterms:modified>
</cp:coreProperties>
</file>