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67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006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1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8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8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C30F90-C021-424D-9D73-CEE4BCC7D2B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1622D7-77A9-4937-950D-270856E5D2F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0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15737"/>
            <a:ext cx="7772400" cy="14630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ATmega328 based robust Electronics speed controller for BLDC motors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Designed and being developed by THIRUVARULSELVAN K</a:t>
            </a:r>
            <a:endParaRPr lang="en-IN" dirty="0"/>
          </a:p>
          <a:p>
            <a:pPr algn="ctr"/>
            <a:r>
              <a:rPr lang="en-US" dirty="0" smtClean="0"/>
              <a:t>Sophomore – ECE</a:t>
            </a:r>
          </a:p>
          <a:p>
            <a:pPr algn="ctr"/>
            <a:r>
              <a:rPr lang="en-US" dirty="0" smtClean="0"/>
              <a:t>BIT - </a:t>
            </a:r>
            <a:r>
              <a:rPr lang="en-US" dirty="0" err="1" smtClean="0"/>
              <a:t>Sathy</a:t>
            </a:r>
            <a:endParaRPr lang="en-US" dirty="0" smtClean="0"/>
          </a:p>
        </p:txBody>
      </p:sp>
      <p:pic>
        <p:nvPicPr>
          <p:cNvPr id="1026" name="Picture 2" descr="How Brushless Motor and ESC Work - How To Mechatronics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3"/>
          <a:stretch/>
        </p:blipFill>
        <p:spPr bwMode="auto">
          <a:xfrm>
            <a:off x="1917700" y="279400"/>
            <a:ext cx="8420100" cy="41422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7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bldc</a:t>
            </a:r>
            <a:r>
              <a:rPr lang="en-US" dirty="0" smtClean="0"/>
              <a:t> esc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977900"/>
          </a:xfrm>
        </p:spPr>
        <p:txBody>
          <a:bodyPr/>
          <a:lstStyle/>
          <a:p>
            <a:r>
              <a:rPr lang="en-US" dirty="0" smtClean="0"/>
              <a:t>It is used for controlling BLDC motors used in various applications,</a:t>
            </a:r>
          </a:p>
          <a:p>
            <a:endParaRPr lang="en-IN" dirty="0"/>
          </a:p>
        </p:txBody>
      </p:sp>
      <p:pic>
        <p:nvPicPr>
          <p:cNvPr id="2050" name="Picture 2" descr="Air Drone Remote Control Technology Black Device Cartoon Vector  Illustration Graphic Design Royalty Free Cliparts, Vectors, And Stock  Illustration. Image 132636602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23750" r="3099" b="23105"/>
          <a:stretch/>
        </p:blipFill>
        <p:spPr bwMode="auto">
          <a:xfrm>
            <a:off x="647699" y="3435531"/>
            <a:ext cx="2971801" cy="17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290318" y="5331459"/>
            <a:ext cx="170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Multi-rotors</a:t>
            </a:r>
            <a:endParaRPr lang="en-IN" sz="2400" b="1" dirty="0"/>
          </a:p>
        </p:txBody>
      </p:sp>
      <p:pic>
        <p:nvPicPr>
          <p:cNvPr id="2052" name="Picture 4" descr="Buy Sentera PHX Fixed-Wing Drone today at DroneNerds 51142-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6" y="3263900"/>
            <a:ext cx="3747498" cy="180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1280158" y="5331459"/>
            <a:ext cx="170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Multi-rotors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682354" y="5333383"/>
            <a:ext cx="287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Fixed wing aircrafts</a:t>
            </a:r>
            <a:endParaRPr lang="en-IN" sz="2400" b="1" dirty="0"/>
          </a:p>
        </p:txBody>
      </p:sp>
      <p:pic>
        <p:nvPicPr>
          <p:cNvPr id="2054" name="Picture 6" descr="Electric Vehicle Stocks Will Short Out, Arnott Predicts | Chief Investment  Offic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53" y="2350376"/>
            <a:ext cx="4817872" cy="32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 flipH="1">
            <a:off x="8488407" y="5331459"/>
            <a:ext cx="287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Electric vehicles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0646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design and working</a:t>
            </a:r>
            <a:endParaRPr lang="en-IN" dirty="0"/>
          </a:p>
        </p:txBody>
      </p:sp>
      <p:pic>
        <p:nvPicPr>
          <p:cNvPr id="3074" name="Picture 2" descr="ATmega328 | Microchip Technolog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346611"/>
            <a:ext cx="2054225" cy="1707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6" name="Picture 84" descr="https://www.electronicscomp.com/image/cache/catalog/emax-black-rs2306-2400kv-bldc-fpv-racing-motor-800x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1335024"/>
            <a:ext cx="34036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657600" y="2384423"/>
            <a:ext cx="4978400" cy="16319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 flipH="1">
            <a:off x="4259897" y="2846454"/>
            <a:ext cx="342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3 Phase Bridge</a:t>
            </a:r>
            <a:endParaRPr lang="en-IN" sz="4000" dirty="0"/>
          </a:p>
        </p:txBody>
      </p:sp>
      <p:sp>
        <p:nvSpPr>
          <p:cNvPr id="18" name="Rectangle 17"/>
          <p:cNvSpPr/>
          <p:nvPr/>
        </p:nvSpPr>
        <p:spPr>
          <a:xfrm>
            <a:off x="4173473" y="4738624"/>
            <a:ext cx="3421381" cy="1206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Feed Back Circuit</a:t>
            </a:r>
            <a:endParaRPr lang="en-IN" sz="3600" dirty="0"/>
          </a:p>
        </p:txBody>
      </p:sp>
      <p:cxnSp>
        <p:nvCxnSpPr>
          <p:cNvPr id="20" name="Elbow Connector 19"/>
          <p:cNvCxnSpPr>
            <a:endCxn id="18" idx="3"/>
          </p:cNvCxnSpPr>
          <p:nvPr/>
        </p:nvCxnSpPr>
        <p:spPr>
          <a:xfrm rot="10800000" flipV="1">
            <a:off x="7594854" y="3922710"/>
            <a:ext cx="2488946" cy="1419163"/>
          </a:xfrm>
          <a:prstGeom prst="bentConnector3">
            <a:avLst>
              <a:gd name="adj1" fmla="val -515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1"/>
            <a:endCxn id="3074" idx="2"/>
          </p:cNvCxnSpPr>
          <p:nvPr/>
        </p:nvCxnSpPr>
        <p:spPr>
          <a:xfrm rot="10800000">
            <a:off x="2051241" y="4054186"/>
            <a:ext cx="2122232" cy="1287688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memade es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" r="10248"/>
          <a:stretch/>
        </p:blipFill>
        <p:spPr bwMode="auto">
          <a:xfrm>
            <a:off x="1244600" y="558800"/>
            <a:ext cx="9626600" cy="58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4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 of my esc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41225"/>
              </p:ext>
            </p:extLst>
          </p:nvPr>
        </p:nvGraphicFramePr>
        <p:xfrm>
          <a:off x="2006600" y="1983232"/>
          <a:ext cx="8458200" cy="443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5945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Parameters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Values</a:t>
                      </a:r>
                      <a:endParaRPr lang="en-IN" sz="2400" dirty="0"/>
                    </a:p>
                  </a:txBody>
                  <a:tcPr/>
                </a:tc>
              </a:tr>
              <a:tr h="5945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Operating voltage (V)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7.4 – 14.8 Volts</a:t>
                      </a:r>
                      <a:endParaRPr lang="en-IN" sz="2400" dirty="0"/>
                    </a:p>
                  </a:txBody>
                  <a:tcPr/>
                </a:tc>
              </a:tr>
              <a:tr h="5945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Constant current</a:t>
                      </a:r>
                      <a:r>
                        <a:rPr lang="en-US" sz="2400" baseline="0" dirty="0" smtClean="0"/>
                        <a:t> (A)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 A</a:t>
                      </a:r>
                      <a:endParaRPr lang="en-IN" sz="2400" dirty="0"/>
                    </a:p>
                  </a:txBody>
                  <a:tcPr/>
                </a:tc>
              </a:tr>
              <a:tr h="5945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Burst current (A)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50 A – 10 seconds</a:t>
                      </a:r>
                      <a:endParaRPr lang="en-IN" sz="2400" dirty="0"/>
                    </a:p>
                  </a:txBody>
                  <a:tcPr/>
                </a:tc>
              </a:tr>
              <a:tr h="5945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BEC output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5V,</a:t>
                      </a:r>
                      <a:r>
                        <a:rPr lang="en-US" sz="2400" baseline="0" dirty="0" smtClean="0"/>
                        <a:t> 1A</a:t>
                      </a:r>
                      <a:endParaRPr lang="en-IN" sz="2400" dirty="0"/>
                    </a:p>
                  </a:txBody>
                  <a:tcPr/>
                </a:tc>
              </a:tr>
              <a:tr h="1465948">
                <a:tc>
                  <a:txBody>
                    <a:bodyPr/>
                    <a:lstStyle/>
                    <a:p>
                      <a:pPr algn="ctr"/>
                      <a:endParaRPr lang="en-IN" sz="2400" dirty="0" smtClean="0"/>
                    </a:p>
                    <a:p>
                      <a:pPr algn="ctr"/>
                      <a:r>
                        <a:rPr lang="en-IN" sz="2400" dirty="0" smtClean="0"/>
                        <a:t>Max Speed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2 Pole: 210,000rpm</a:t>
                      </a:r>
                    </a:p>
                    <a:p>
                      <a:pPr algn="ctr"/>
                      <a:r>
                        <a:rPr lang="en-IN" sz="2400" dirty="0" smtClean="0"/>
                        <a:t> 6 Pole: 70,000rpm</a:t>
                      </a:r>
                    </a:p>
                    <a:p>
                      <a:pPr algn="ctr"/>
                      <a:r>
                        <a:rPr lang="en-IN" sz="2400" dirty="0" smtClean="0"/>
                        <a:t> 12 Pole: 35,000rpm 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my esc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25500" y="1957832"/>
            <a:ext cx="10439400" cy="45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Smooth, Linear and Precise throttle response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Low-Voltage </a:t>
            </a:r>
            <a:r>
              <a:rPr lang="en-US" sz="2800" dirty="0"/>
              <a:t>cut-off </a:t>
            </a:r>
            <a:r>
              <a:rPr lang="en-US" sz="2800" dirty="0" smtClean="0"/>
              <a:t>protection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Over-heat protection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Separate </a:t>
            </a:r>
            <a:r>
              <a:rPr lang="en-US" sz="2800" dirty="0"/>
              <a:t>voltage regulator IC for the microcontroller to provide </a:t>
            </a: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anti-jamming capability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Heat sink with high performance heat transmission membrane for better thermal management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305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of my esc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t="12815" r="28646" b="-32"/>
          <a:stretch/>
        </p:blipFill>
        <p:spPr>
          <a:xfrm>
            <a:off x="2271014" y="1767332"/>
            <a:ext cx="7226300" cy="4383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63214" y="6261100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Picture of the BLDC ESC that is being developed by 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5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 my mentors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2224531"/>
            <a:ext cx="8964613" cy="3894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7775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</TotalTime>
  <Words>168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ATmega328 based robust Electronics speed controller for BLDC motors </vt:lpstr>
      <vt:lpstr>Applications of bldc esc</vt:lpstr>
      <vt:lpstr>My design and working</vt:lpstr>
      <vt:lpstr>PowerPoint Presentation</vt:lpstr>
      <vt:lpstr>Specifications of my esc</vt:lpstr>
      <vt:lpstr>Features of my esc</vt:lpstr>
      <vt:lpstr>Prototype of my esc</vt:lpstr>
      <vt:lpstr>Special thanks to my mentors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2022-03-22T08:54:23Z</dcterms:created>
  <dcterms:modified xsi:type="dcterms:W3CDTF">2022-03-23T16:47:17Z</dcterms:modified>
</cp:coreProperties>
</file>