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gZ/45WPNnvpMhYXEnIf/WB+xqv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fbd21cbe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fbd21c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fbd21cb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1fbd21cbe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fbd21cb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1fbd21cbe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8"/>
          <p:cNvGrpSpPr/>
          <p:nvPr/>
        </p:nvGrpSpPr>
        <p:grpSpPr>
          <a:xfrm>
            <a:off x="0" y="-8467"/>
            <a:ext cx="12192000" cy="6866467"/>
            <a:chOff x="0" y="-8467"/>
            <a:chExt cx="12192000" cy="6866467"/>
          </a:xfrm>
        </p:grpSpPr>
        <p:cxnSp>
          <p:nvCxnSpPr>
            <p:cNvPr id="24" name="Google Shape;24;p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1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2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p:nvPr>
            <p:ph idx="2" type="pic"/>
          </p:nvPr>
        </p:nvSpPr>
        <p:spPr>
          <a:xfrm>
            <a:off x="677334" y="609600"/>
            <a:ext cx="8596668" cy="3845718"/>
          </a:xfrm>
          <a:prstGeom prst="rect">
            <a:avLst/>
          </a:prstGeom>
          <a:noFill/>
          <a:ln>
            <a:noFill/>
          </a:ln>
        </p:spPr>
      </p:sp>
      <p:sp>
        <p:nvSpPr>
          <p:cNvPr id="86" name="Google Shape;86;p1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7"/>
          <p:cNvGrpSpPr/>
          <p:nvPr/>
        </p:nvGrpSpPr>
        <p:grpSpPr>
          <a:xfrm>
            <a:off x="0" y="-8467"/>
            <a:ext cx="12192000" cy="6866467"/>
            <a:chOff x="0" y="-8467"/>
            <a:chExt cx="12192000" cy="6866467"/>
          </a:xfrm>
        </p:grpSpPr>
        <p:cxnSp>
          <p:nvCxnSpPr>
            <p:cNvPr id="7" name="Google Shape;7;p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Algerian"/>
              <a:buNone/>
            </a:pPr>
            <a:r>
              <a:rPr b="1" lang="en-US">
                <a:latin typeface="Algerian"/>
                <a:ea typeface="Algerian"/>
                <a:cs typeface="Algerian"/>
                <a:sym typeface="Algerian"/>
              </a:rPr>
              <a:t>ONLINE VOTING SYSTEM</a:t>
            </a:r>
            <a:endParaRPr b="1">
              <a:latin typeface="Algerian"/>
              <a:ea typeface="Algerian"/>
              <a:cs typeface="Algerian"/>
              <a:sym typeface="Algerian"/>
            </a:endParaRPr>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SzPts val="1440"/>
              <a:buNone/>
            </a:pPr>
            <a:r>
              <a:rPr lang="en-US"/>
              <a:t>HEMAHARSHINI T- 7376212CT115</a:t>
            </a:r>
            <a:endParaRPr/>
          </a:p>
          <a:p>
            <a:pPr indent="0" lvl="0" marL="0" rtl="0" algn="r">
              <a:spcBef>
                <a:spcPts val="1000"/>
              </a:spcBef>
              <a:spcAft>
                <a:spcPts val="0"/>
              </a:spcAft>
              <a:buSzPts val="1440"/>
              <a:buNone/>
            </a:pPr>
            <a:r>
              <a:rPr lang="en-US"/>
              <a:t>SAHANA K- 7376212CT147</a:t>
            </a:r>
            <a:endParaRPr/>
          </a:p>
          <a:p>
            <a:pPr indent="0" lvl="0" marL="0" rtl="0" algn="r">
              <a:spcBef>
                <a:spcPts val="1000"/>
              </a:spcBef>
              <a:spcAft>
                <a:spcPts val="0"/>
              </a:spcAft>
              <a:buSzPts val="1440"/>
              <a:buNone/>
            </a:pPr>
            <a:r>
              <a:rPr lang="en-US"/>
              <a:t>SRIKANTH M – 7376212CT154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lgerian"/>
              <a:buNone/>
            </a:pPr>
            <a:r>
              <a:rPr lang="en-US">
                <a:latin typeface="Algerian"/>
                <a:ea typeface="Algerian"/>
                <a:cs typeface="Algerian"/>
                <a:sym typeface="Algerian"/>
              </a:rPr>
              <a:t>ABSTRACT:</a:t>
            </a:r>
            <a:endParaRPr>
              <a:latin typeface="Algerian"/>
              <a:ea typeface="Algerian"/>
              <a:cs typeface="Algerian"/>
              <a:sym typeface="Algerian"/>
            </a:endParaRPr>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2000">
                <a:latin typeface="Arial"/>
                <a:ea typeface="Arial"/>
                <a:cs typeface="Arial"/>
                <a:sym typeface="Arial"/>
              </a:rPr>
              <a:t>In this paper we are going to present about the online voting system .There is a decrease in the voting rate when compared to the previous years which means before COVID . To solve this problem and to increase the rate of voting we can develop an online voting system . Here the online voting system is done by developing a app which includes a registration form and after verifying the details of a citizen  he/she may allowed to vote and the voted details are immediately sent to Election Commision. We can construct this app by using some algorithms like tkinter in python which is used to construct a form.</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lgerian"/>
              <a:buNone/>
            </a:pPr>
            <a:r>
              <a:rPr lang="en-US">
                <a:latin typeface="Algerian"/>
                <a:ea typeface="Algerian"/>
                <a:cs typeface="Algerian"/>
                <a:sym typeface="Algerian"/>
              </a:rPr>
              <a:t>INTRODUCTION:</a:t>
            </a:r>
            <a:endParaRPr>
              <a:latin typeface="Algerian"/>
              <a:ea typeface="Algerian"/>
              <a:cs typeface="Algerian"/>
              <a:sym typeface="Algerian"/>
            </a:endParaRPr>
          </a:p>
        </p:txBody>
      </p:sp>
      <p:sp>
        <p:nvSpPr>
          <p:cNvPr id="156" name="Google Shape;156;p3"/>
          <p:cNvSpPr txBox="1"/>
          <p:nvPr>
            <p:ph idx="1" type="body"/>
          </p:nvPr>
        </p:nvSpPr>
        <p:spPr>
          <a:xfrm>
            <a:off x="677334" y="1661375"/>
            <a:ext cx="8596668" cy="454624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latin typeface="Arial"/>
                <a:ea typeface="Arial"/>
                <a:cs typeface="Arial"/>
                <a:sym typeface="Arial"/>
              </a:rPr>
              <a:t>A comprehensive guide to buying and using online voting tools for improved leadership, greater security, and more.</a:t>
            </a:r>
            <a:endParaRPr/>
          </a:p>
          <a:p>
            <a:pPr indent="-220980" lvl="0" marL="342900" rtl="0" algn="l">
              <a:spcBef>
                <a:spcPts val="1000"/>
              </a:spcBef>
              <a:spcAft>
                <a:spcPts val="0"/>
              </a:spcAft>
              <a:buSzPts val="1920"/>
              <a:buNone/>
            </a:pPr>
            <a:r>
              <a:t/>
            </a:r>
            <a:endParaRPr sz="2400">
              <a:latin typeface="Arial"/>
              <a:ea typeface="Arial"/>
              <a:cs typeface="Arial"/>
              <a:sym typeface="Arial"/>
            </a:endParaRPr>
          </a:p>
          <a:p>
            <a:pPr indent="-342900" lvl="0" marL="342900" rtl="0" algn="l">
              <a:spcBef>
                <a:spcPts val="1000"/>
              </a:spcBef>
              <a:spcAft>
                <a:spcPts val="0"/>
              </a:spcAft>
              <a:buSzPts val="1920"/>
              <a:buChar char="►"/>
            </a:pPr>
            <a:r>
              <a:rPr lang="en-US" sz="2400">
                <a:latin typeface="Arial"/>
                <a:ea typeface="Arial"/>
                <a:cs typeface="Arial"/>
                <a:sym typeface="Arial"/>
              </a:rPr>
              <a:t>An online voting system is a software platform that allows groups to securely conduct votes and elections. High-quality online voting systems balance ballot security, accessibility, and the overall requirements of an organization's voting event.</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1fbd21cbeb_0_23"/>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SCOPE</a:t>
            </a:r>
            <a:endParaRPr/>
          </a:p>
        </p:txBody>
      </p:sp>
      <p:sp>
        <p:nvSpPr>
          <p:cNvPr id="162" name="Google Shape;162;g11fbd21cbeb_0_23"/>
          <p:cNvSpPr txBox="1"/>
          <p:nvPr>
            <p:ph idx="1" type="body"/>
          </p:nvPr>
        </p:nvSpPr>
        <p:spPr>
          <a:xfrm>
            <a:off x="677325" y="1626377"/>
            <a:ext cx="8596800" cy="4415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As we knew that Government of India contain multiple elections. So we are implementing our system such that voter can select election and submit their vote region/ward wise. We observed that they are not providing state wise, region wise voting facility. So its difficult to vote because there is no restriction, so voter can also cast his/her vote to those candidate who is not belonging from his/her area. In proposed system we are implementing that voter can cast his/her vote only those candidate who’s belonging from his/her region/ward. We will display only those candidate who are belonging from that particular voters ward. So it will also help to conduct small election such as Gram Panchayat Election . We are making our voting system user friendly</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Existing method – eVOTING </a:t>
            </a:r>
            <a:endParaRPr/>
          </a:p>
        </p:txBody>
      </p:sp>
      <p:sp>
        <p:nvSpPr>
          <p:cNvPr id="168" name="Google Shape;168;p5"/>
          <p:cNvSpPr txBox="1"/>
          <p:nvPr>
            <p:ph idx="1" type="body"/>
          </p:nvPr>
        </p:nvSpPr>
        <p:spPr>
          <a:xfrm>
            <a:off x="677334" y="1815921"/>
            <a:ext cx="8596668" cy="42254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sz="2000"/>
          </a:p>
          <a:p>
            <a:pPr indent="-378460" lvl="0" marL="342900" rtl="0" algn="l">
              <a:spcBef>
                <a:spcPts val="1000"/>
              </a:spcBef>
              <a:spcAft>
                <a:spcPts val="0"/>
              </a:spcAft>
              <a:buSzPts val="2000"/>
              <a:buChar char="►"/>
            </a:pPr>
            <a:r>
              <a:rPr lang="en-US" sz="2000"/>
              <a:t>Electronic voting (also known as e-voting) is voting that uses electronic means to either aid or take care of casting and counting votes.</a:t>
            </a:r>
            <a:endParaRPr sz="2000"/>
          </a:p>
          <a:p>
            <a:pPr indent="-378460" lvl="0" marL="342900" rtl="0" algn="l">
              <a:spcBef>
                <a:spcPts val="1000"/>
              </a:spcBef>
              <a:spcAft>
                <a:spcPts val="0"/>
              </a:spcAft>
              <a:buSzPts val="2000"/>
              <a:buChar char="►"/>
            </a:pPr>
            <a:r>
              <a:rPr lang="en-US" sz="2000"/>
              <a:t>Electronic voting technology intends to speed the counting of ballots, reduce the cost of paying staff to count votes manually . Also in the long term, expenses are expected to decrease. Results can be reported and published faster.</a:t>
            </a:r>
            <a:endParaRPr sz="2000"/>
          </a:p>
          <a:p>
            <a:pPr indent="-378460" lvl="0" marL="342900" rtl="0" algn="l">
              <a:spcBef>
                <a:spcPts val="1000"/>
              </a:spcBef>
              <a:spcAft>
                <a:spcPts val="0"/>
              </a:spcAft>
              <a:buSzPts val="2000"/>
              <a:buChar char="►"/>
            </a:pPr>
            <a:r>
              <a:rPr lang="en-US" sz="2000"/>
              <a:t>But this can be done only by normal citizens and it is not easier method of voting for those people in rural areas.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PROPOSED SYSTEM</a:t>
            </a:r>
            <a:endParaRPr/>
          </a:p>
        </p:txBody>
      </p:sp>
      <p:sp>
        <p:nvSpPr>
          <p:cNvPr id="174" name="Google Shape;174;p6"/>
          <p:cNvSpPr txBox="1"/>
          <p:nvPr>
            <p:ph idx="1" type="body"/>
          </p:nvPr>
        </p:nvSpPr>
        <p:spPr>
          <a:xfrm>
            <a:off x="677325" y="1549876"/>
            <a:ext cx="8596800" cy="44025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   </a:t>
            </a:r>
            <a:r>
              <a:rPr lang="en-US" sz="2000"/>
              <a:t>This Online Voting System will manage the Voter’s information by which voter can login and use his voting rights. There is a DATABASE which is maintained by the ELECTION COMMISION OF INDIA in which complete data of voter with complete information is stored. At the time of registration voter will be asked for this: Full name, age, aadhar card no, mobile no. email id, finger prints and verified the details by administrator. At the time of requesting vote, voter will be asked to enter his aadhar id. Then voter will be authenticated, and he can give vote from one of the candidate from the list.If voter already has AADHAR Id then he/she don’t need to register, else before voting he/she need register himself/herself in AADHAR database.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1fbd21cbeb_0_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SYSTEM FLOW</a:t>
            </a:r>
            <a:endParaRPr/>
          </a:p>
        </p:txBody>
      </p:sp>
      <p:sp>
        <p:nvSpPr>
          <p:cNvPr id="180" name="Google Shape;180;g11fbd21cbeb_0_5"/>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a:t>.</a:t>
            </a:r>
            <a:endParaRPr/>
          </a:p>
        </p:txBody>
      </p:sp>
      <p:pic>
        <p:nvPicPr>
          <p:cNvPr id="181" name="Google Shape;181;g11fbd21cbeb_0_5"/>
          <p:cNvPicPr preferRelativeResize="0"/>
          <p:nvPr/>
        </p:nvPicPr>
        <p:blipFill>
          <a:blip r:embed="rId3">
            <a:alphaModFix/>
          </a:blip>
          <a:stretch>
            <a:fillRect/>
          </a:stretch>
        </p:blipFill>
        <p:spPr>
          <a:xfrm>
            <a:off x="1956400" y="2236950"/>
            <a:ext cx="6499225" cy="388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OBJECTIVES</a:t>
            </a:r>
            <a:endParaRPr/>
          </a:p>
        </p:txBody>
      </p:sp>
      <p:sp>
        <p:nvSpPr>
          <p:cNvPr id="187" name="Google Shape;187;p4"/>
          <p:cNvSpPr txBox="1"/>
          <p:nvPr>
            <p:ph idx="1" type="body"/>
          </p:nvPr>
        </p:nvSpPr>
        <p:spPr>
          <a:xfrm>
            <a:off x="677325" y="1664376"/>
            <a:ext cx="8596800" cy="4326300"/>
          </a:xfrm>
          <a:prstGeom prst="rect">
            <a:avLst/>
          </a:prstGeom>
          <a:noFill/>
          <a:ln>
            <a:noFill/>
          </a:ln>
        </p:spPr>
        <p:txBody>
          <a:bodyPr anchorCtr="0" anchor="t" bIns="45700" lIns="91425" spcFirstLastPara="1" rIns="91425" wrap="square" tIns="45700">
            <a:normAutofit fontScale="85000" lnSpcReduction="20000"/>
          </a:bodyPr>
          <a:lstStyle/>
          <a:p>
            <a:pPr indent="-324612" lvl="0" marL="342900" rtl="0" algn="l">
              <a:spcBef>
                <a:spcPts val="1000"/>
              </a:spcBef>
              <a:spcAft>
                <a:spcPts val="0"/>
              </a:spcAft>
              <a:buSzPct val="80000"/>
              <a:buChar char="►"/>
            </a:pPr>
            <a:r>
              <a:rPr lang="en-US" sz="2400">
                <a:latin typeface="Arial"/>
                <a:ea typeface="Arial"/>
                <a:cs typeface="Arial"/>
                <a:sym typeface="Arial"/>
              </a:rPr>
              <a:t> Increasing number of voters as individuals will find it easier and more convenient to vote.</a:t>
            </a:r>
            <a:endParaRPr sz="2400">
              <a:latin typeface="Arial"/>
              <a:ea typeface="Arial"/>
              <a:cs typeface="Arial"/>
              <a:sym typeface="Arial"/>
            </a:endParaRPr>
          </a:p>
          <a:p>
            <a:pPr indent="-324612" lvl="0" marL="342900" rtl="0" algn="l">
              <a:spcBef>
                <a:spcPts val="1000"/>
              </a:spcBef>
              <a:spcAft>
                <a:spcPts val="0"/>
              </a:spcAft>
              <a:buSzPct val="80000"/>
              <a:buChar char="►"/>
            </a:pPr>
            <a:r>
              <a:rPr lang="en-US" sz="2400">
                <a:latin typeface="Arial"/>
                <a:ea typeface="Arial"/>
                <a:cs typeface="Arial"/>
                <a:sym typeface="Arial"/>
              </a:rPr>
              <a:t> Less effort and less labor intensive, as the primary cost and focus primary on creating, managing, and running a secure web voting portal. </a:t>
            </a:r>
            <a:endParaRPr sz="2400">
              <a:latin typeface="Arial"/>
              <a:ea typeface="Arial"/>
              <a:cs typeface="Arial"/>
              <a:sym typeface="Arial"/>
            </a:endParaRPr>
          </a:p>
          <a:p>
            <a:pPr indent="-324612" lvl="0" marL="342900" rtl="0" algn="l">
              <a:spcBef>
                <a:spcPts val="1000"/>
              </a:spcBef>
              <a:spcAft>
                <a:spcPts val="0"/>
              </a:spcAft>
              <a:buSzPct val="80000"/>
              <a:buChar char="►"/>
            </a:pPr>
            <a:r>
              <a:rPr lang="en-US" sz="2400">
                <a:latin typeface="Arial"/>
                <a:ea typeface="Arial"/>
                <a:cs typeface="Arial"/>
                <a:sym typeface="Arial"/>
              </a:rPr>
              <a:t> The system can be used anytime and from anywhere by the Voters. </a:t>
            </a:r>
            <a:endParaRPr sz="2400">
              <a:latin typeface="Arial"/>
              <a:ea typeface="Arial"/>
              <a:cs typeface="Arial"/>
              <a:sym typeface="Arial"/>
            </a:endParaRPr>
          </a:p>
          <a:p>
            <a:pPr indent="-324612" lvl="0" marL="342900" rtl="0" algn="l">
              <a:spcBef>
                <a:spcPts val="1000"/>
              </a:spcBef>
              <a:spcAft>
                <a:spcPts val="0"/>
              </a:spcAft>
              <a:buSzPct val="80000"/>
              <a:buChar char="►"/>
            </a:pPr>
            <a:r>
              <a:rPr lang="en-US" sz="2400">
                <a:latin typeface="Arial"/>
                <a:ea typeface="Arial"/>
                <a:cs typeface="Arial"/>
                <a:sym typeface="Arial"/>
              </a:rPr>
              <a:t> No one can cast votes on behalf of others and multiple times. v. Saves time and reduces human intervention.</a:t>
            </a:r>
            <a:endParaRPr sz="2400">
              <a:latin typeface="Arial"/>
              <a:ea typeface="Arial"/>
              <a:cs typeface="Arial"/>
              <a:sym typeface="Arial"/>
            </a:endParaRPr>
          </a:p>
          <a:p>
            <a:pPr indent="-324612" lvl="0" marL="342900" rtl="0" algn="l">
              <a:spcBef>
                <a:spcPts val="1000"/>
              </a:spcBef>
              <a:spcAft>
                <a:spcPts val="0"/>
              </a:spcAft>
              <a:buSzPct val="80000"/>
              <a:buChar char="►"/>
            </a:pPr>
            <a:r>
              <a:rPr lang="en-US" sz="2400">
                <a:latin typeface="Arial"/>
                <a:ea typeface="Arial"/>
                <a:cs typeface="Arial"/>
                <a:sym typeface="Arial"/>
              </a:rPr>
              <a:t> The system is flexible and secured to be used.</a:t>
            </a:r>
            <a:endParaRPr sz="2400">
              <a:latin typeface="Arial"/>
              <a:ea typeface="Arial"/>
              <a:cs typeface="Arial"/>
              <a:sym typeface="Arial"/>
            </a:endParaRPr>
          </a:p>
          <a:p>
            <a:pPr indent="-324612" lvl="0" marL="342900" rtl="0" algn="l">
              <a:spcBef>
                <a:spcPts val="1000"/>
              </a:spcBef>
              <a:spcAft>
                <a:spcPts val="0"/>
              </a:spcAft>
              <a:buSzPct val="80000"/>
              <a:buChar char="►"/>
            </a:pPr>
            <a:r>
              <a:rPr lang="en-US" sz="2400">
                <a:latin typeface="Arial"/>
                <a:ea typeface="Arial"/>
                <a:cs typeface="Arial"/>
                <a:sym typeface="Arial"/>
              </a:rPr>
              <a:t> Unique Identification of voter through Aadhar number. </a:t>
            </a:r>
            <a:endParaRPr sz="2400">
              <a:latin typeface="Arial"/>
              <a:ea typeface="Arial"/>
              <a:cs typeface="Arial"/>
              <a:sym typeface="Arial"/>
            </a:endParaRPr>
          </a:p>
          <a:p>
            <a:pPr indent="-324612" lvl="0" marL="342900" rtl="0" algn="l">
              <a:spcBef>
                <a:spcPts val="1000"/>
              </a:spcBef>
              <a:spcAft>
                <a:spcPts val="0"/>
              </a:spcAft>
              <a:buSzPct val="80000"/>
              <a:buChar char="►"/>
            </a:pPr>
            <a:r>
              <a:rPr lang="en-US" sz="2400">
                <a:latin typeface="Arial"/>
                <a:ea typeface="Arial"/>
                <a:cs typeface="Arial"/>
                <a:sym typeface="Arial"/>
              </a:rPr>
              <a:t> Improves voting with friendly Interface. </a:t>
            </a:r>
            <a:endParaRPr sz="2400">
              <a:latin typeface="Arial"/>
              <a:ea typeface="Arial"/>
              <a:cs typeface="Arial"/>
              <a:sym typeface="Arial"/>
            </a:endParaRPr>
          </a:p>
          <a:p>
            <a:pPr indent="-324612" lvl="0" marL="342900" rtl="0" algn="l">
              <a:spcBef>
                <a:spcPts val="1000"/>
              </a:spcBef>
              <a:spcAft>
                <a:spcPts val="0"/>
              </a:spcAft>
              <a:buSzPct val="80000"/>
              <a:buChar char="►"/>
            </a:pPr>
            <a:r>
              <a:rPr lang="en-US" sz="2400">
                <a:latin typeface="Arial"/>
                <a:ea typeface="Arial"/>
                <a:cs typeface="Arial"/>
                <a:sym typeface="Arial"/>
              </a:rPr>
              <a:t> No fraud vote can be submitted. </a:t>
            </a:r>
            <a:endParaRPr sz="2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fbd21cbeb_0_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CONCLUSION</a:t>
            </a:r>
            <a:endParaRPr/>
          </a:p>
        </p:txBody>
      </p:sp>
      <p:sp>
        <p:nvSpPr>
          <p:cNvPr id="193" name="Google Shape;193;g11fbd21cbeb_0_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US" sz="2000"/>
              <a:t>   </a:t>
            </a:r>
            <a:r>
              <a:rPr lang="en-US" sz="2000"/>
              <a:t>Online Voting Systems have many advantages over the traditional voting system. Some of these advantages are less cost, faster generation results, easy accessibility, accuracy, and low risk of human and mechanical errors. It is very difficult to develop online voting system which can allow security and privacy on the high level. Future development focused to design a system which can be easy to use and will provide security and privacy of votes on acceptable level by proper authentication and processing section.. It is easy to use and it is less time consuming. It is very easy to debug</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2022-03-29T09:28:04Z</dcterms:created>
  <dc:creator>Microsoft account</dc:creator>
</cp:coreProperties>
</file>