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4364" y="379146"/>
            <a:ext cx="13459270" cy="1275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chemeClr val="bg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bg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924" y="1103819"/>
            <a:ext cx="17270151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8686" y="2997741"/>
            <a:ext cx="15370627" cy="285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bg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3135" y="4059661"/>
            <a:ext cx="3371850" cy="4079875"/>
            <a:chOff x="1093135" y="4059661"/>
            <a:chExt cx="3371850" cy="4079875"/>
          </a:xfrm>
        </p:grpSpPr>
        <p:sp>
          <p:nvSpPr>
            <p:cNvPr id="3" name="object 3"/>
            <p:cNvSpPr/>
            <p:nvPr/>
          </p:nvSpPr>
          <p:spPr>
            <a:xfrm>
              <a:off x="1093127" y="5202872"/>
              <a:ext cx="3371850" cy="2936875"/>
            </a:xfrm>
            <a:custGeom>
              <a:avLst/>
              <a:gdLst/>
              <a:ahLst/>
              <a:cxnLst/>
              <a:rect l="l" t="t" r="r" b="b"/>
              <a:pathLst>
                <a:path w="3371850" h="2936875">
                  <a:moveTo>
                    <a:pt x="3371646" y="2499931"/>
                  </a:moveTo>
                  <a:lnTo>
                    <a:pt x="2164283" y="627075"/>
                  </a:lnTo>
                  <a:lnTo>
                    <a:pt x="2287206" y="436359"/>
                  </a:lnTo>
                  <a:lnTo>
                    <a:pt x="1866112" y="164553"/>
                  </a:lnTo>
                  <a:lnTo>
                    <a:pt x="1760042" y="0"/>
                  </a:lnTo>
                  <a:lnTo>
                    <a:pt x="1685620" y="48044"/>
                  </a:lnTo>
                  <a:lnTo>
                    <a:pt x="1611198" y="0"/>
                  </a:lnTo>
                  <a:lnTo>
                    <a:pt x="1505153" y="164528"/>
                  </a:lnTo>
                  <a:lnTo>
                    <a:pt x="1084033" y="436359"/>
                  </a:lnTo>
                  <a:lnTo>
                    <a:pt x="1207008" y="627138"/>
                  </a:lnTo>
                  <a:lnTo>
                    <a:pt x="0" y="2499931"/>
                  </a:lnTo>
                  <a:lnTo>
                    <a:pt x="466369" y="2551150"/>
                  </a:lnTo>
                  <a:lnTo>
                    <a:pt x="676008" y="2936290"/>
                  </a:lnTo>
                  <a:lnTo>
                    <a:pt x="1685683" y="1369669"/>
                  </a:lnTo>
                  <a:lnTo>
                    <a:pt x="2695638" y="2936290"/>
                  </a:lnTo>
                  <a:lnTo>
                    <a:pt x="2905074" y="2551150"/>
                  </a:lnTo>
                  <a:lnTo>
                    <a:pt x="3371646" y="2499931"/>
                  </a:lnTo>
                  <a:close/>
                </a:path>
              </a:pathLst>
            </a:custGeom>
            <a:solidFill>
              <a:srgbClr val="2033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226" y="4059661"/>
              <a:ext cx="2912110" cy="2914015"/>
            </a:xfrm>
            <a:custGeom>
              <a:avLst/>
              <a:gdLst/>
              <a:ahLst/>
              <a:cxnLst/>
              <a:rect l="l" t="t" r="r" b="b"/>
              <a:pathLst>
                <a:path w="2912110" h="2914015">
                  <a:moveTo>
                    <a:pt x="1475824" y="2913934"/>
                  </a:moveTo>
                  <a:lnTo>
                    <a:pt x="1431777" y="2913247"/>
                  </a:lnTo>
                  <a:lnTo>
                    <a:pt x="1387456" y="2897958"/>
                  </a:lnTo>
                  <a:lnTo>
                    <a:pt x="1345541" y="2866508"/>
                  </a:lnTo>
                  <a:lnTo>
                    <a:pt x="1223319" y="2654885"/>
                  </a:lnTo>
                  <a:lnTo>
                    <a:pt x="1051349" y="2789275"/>
                  </a:lnTo>
                  <a:lnTo>
                    <a:pt x="976848" y="2818886"/>
                  </a:lnTo>
                  <a:lnTo>
                    <a:pt x="932928" y="2816209"/>
                  </a:lnTo>
                  <a:lnTo>
                    <a:pt x="890964" y="2799626"/>
                  </a:lnTo>
                  <a:lnTo>
                    <a:pt x="854267" y="2768677"/>
                  </a:lnTo>
                  <a:lnTo>
                    <a:pt x="826149" y="2722900"/>
                  </a:lnTo>
                  <a:lnTo>
                    <a:pt x="789708" y="2464363"/>
                  </a:lnTo>
                  <a:lnTo>
                    <a:pt x="563075" y="2525003"/>
                  </a:lnTo>
                  <a:lnTo>
                    <a:pt x="553981" y="2527154"/>
                  </a:lnTo>
                  <a:lnTo>
                    <a:pt x="544829" y="2528690"/>
                  </a:lnTo>
                  <a:lnTo>
                    <a:pt x="535638" y="2529612"/>
                  </a:lnTo>
                  <a:lnTo>
                    <a:pt x="526429" y="2529919"/>
                  </a:lnTo>
                  <a:lnTo>
                    <a:pt x="483094" y="2523180"/>
                  </a:lnTo>
                  <a:lnTo>
                    <a:pt x="443700" y="2503540"/>
                  </a:lnTo>
                  <a:lnTo>
                    <a:pt x="411499" y="2471863"/>
                  </a:lnTo>
                  <a:lnTo>
                    <a:pt x="389744" y="2429016"/>
                  </a:lnTo>
                  <a:lnTo>
                    <a:pt x="381687" y="2375863"/>
                  </a:lnTo>
                  <a:lnTo>
                    <a:pt x="445152" y="2139452"/>
                  </a:lnTo>
                  <a:lnTo>
                    <a:pt x="228551" y="2112820"/>
                  </a:lnTo>
                  <a:lnTo>
                    <a:pt x="186859" y="2100994"/>
                  </a:lnTo>
                  <a:lnTo>
                    <a:pt x="151059" y="2077622"/>
                  </a:lnTo>
                  <a:lnTo>
                    <a:pt x="123629" y="2044575"/>
                  </a:lnTo>
                  <a:lnTo>
                    <a:pt x="107050" y="2003727"/>
                  </a:lnTo>
                  <a:lnTo>
                    <a:pt x="103801" y="1956949"/>
                  </a:lnTo>
                  <a:lnTo>
                    <a:pt x="116361" y="1906114"/>
                  </a:lnTo>
                  <a:lnTo>
                    <a:pt x="272977" y="1697974"/>
                  </a:lnTo>
                  <a:lnTo>
                    <a:pt x="69888" y="1580588"/>
                  </a:lnTo>
                  <a:lnTo>
                    <a:pt x="36147" y="1553412"/>
                  </a:lnTo>
                  <a:lnTo>
                    <a:pt x="12330" y="1517923"/>
                  </a:lnTo>
                  <a:lnTo>
                    <a:pt x="0" y="1476800"/>
                  </a:lnTo>
                  <a:lnTo>
                    <a:pt x="721" y="1432723"/>
                  </a:lnTo>
                  <a:lnTo>
                    <a:pt x="16057" y="1388373"/>
                  </a:lnTo>
                  <a:lnTo>
                    <a:pt x="47573" y="1346431"/>
                  </a:lnTo>
                  <a:lnTo>
                    <a:pt x="258851" y="1224128"/>
                  </a:lnTo>
                  <a:lnTo>
                    <a:pt x="124550" y="1052044"/>
                  </a:lnTo>
                  <a:lnTo>
                    <a:pt x="103449" y="1014195"/>
                  </a:lnTo>
                  <a:lnTo>
                    <a:pt x="94683" y="972352"/>
                  </a:lnTo>
                  <a:lnTo>
                    <a:pt x="98678" y="929587"/>
                  </a:lnTo>
                  <a:lnTo>
                    <a:pt x="115861" y="888973"/>
                  </a:lnTo>
                  <a:lnTo>
                    <a:pt x="146658" y="853583"/>
                  </a:lnTo>
                  <a:lnTo>
                    <a:pt x="191496" y="826490"/>
                  </a:lnTo>
                  <a:lnTo>
                    <a:pt x="449247" y="790230"/>
                  </a:lnTo>
                  <a:lnTo>
                    <a:pt x="388648" y="563447"/>
                  </a:lnTo>
                  <a:lnTo>
                    <a:pt x="383924" y="520398"/>
                  </a:lnTo>
                  <a:lnTo>
                    <a:pt x="392143" y="478475"/>
                  </a:lnTo>
                  <a:lnTo>
                    <a:pt x="412499" y="440684"/>
                  </a:lnTo>
                  <a:lnTo>
                    <a:pt x="444182" y="410028"/>
                  </a:lnTo>
                  <a:lnTo>
                    <a:pt x="486386" y="389514"/>
                  </a:lnTo>
                  <a:lnTo>
                    <a:pt x="538303" y="382144"/>
                  </a:lnTo>
                  <a:lnTo>
                    <a:pt x="773944" y="445447"/>
                  </a:lnTo>
                  <a:lnTo>
                    <a:pt x="800763" y="228703"/>
                  </a:lnTo>
                  <a:lnTo>
                    <a:pt x="812496" y="186983"/>
                  </a:lnTo>
                  <a:lnTo>
                    <a:pt x="835802" y="151158"/>
                  </a:lnTo>
                  <a:lnTo>
                    <a:pt x="868809" y="123711"/>
                  </a:lnTo>
                  <a:lnTo>
                    <a:pt x="909647" y="107121"/>
                  </a:lnTo>
                  <a:lnTo>
                    <a:pt x="956445" y="103869"/>
                  </a:lnTo>
                  <a:lnTo>
                    <a:pt x="1007332" y="116438"/>
                  </a:lnTo>
                  <a:lnTo>
                    <a:pt x="1215335" y="273158"/>
                  </a:lnTo>
                  <a:lnTo>
                    <a:pt x="1332643" y="69934"/>
                  </a:lnTo>
                  <a:lnTo>
                    <a:pt x="1359716" y="36171"/>
                  </a:lnTo>
                  <a:lnTo>
                    <a:pt x="1395130" y="12338"/>
                  </a:lnTo>
                  <a:lnTo>
                    <a:pt x="1436209" y="0"/>
                  </a:lnTo>
                  <a:lnTo>
                    <a:pt x="1480274" y="721"/>
                  </a:lnTo>
                  <a:lnTo>
                    <a:pt x="1524646" y="16068"/>
                  </a:lnTo>
                  <a:lnTo>
                    <a:pt x="1566646" y="47604"/>
                  </a:lnTo>
                  <a:lnTo>
                    <a:pt x="1688663" y="259022"/>
                  </a:lnTo>
                  <a:lnTo>
                    <a:pt x="1860634" y="124633"/>
                  </a:lnTo>
                  <a:lnTo>
                    <a:pt x="1898342" y="103500"/>
                  </a:lnTo>
                  <a:lnTo>
                    <a:pt x="1940038" y="94677"/>
                  </a:lnTo>
                  <a:lnTo>
                    <a:pt x="1982677" y="98589"/>
                  </a:lnTo>
                  <a:lnTo>
                    <a:pt x="2023217" y="115664"/>
                  </a:lnTo>
                  <a:lnTo>
                    <a:pt x="2058617" y="146328"/>
                  </a:lnTo>
                  <a:lnTo>
                    <a:pt x="2085833" y="191008"/>
                  </a:lnTo>
                  <a:lnTo>
                    <a:pt x="2122275" y="449544"/>
                  </a:lnTo>
                  <a:lnTo>
                    <a:pt x="2348907" y="388905"/>
                  </a:lnTo>
                  <a:lnTo>
                    <a:pt x="2391830" y="384232"/>
                  </a:lnTo>
                  <a:lnTo>
                    <a:pt x="2433649" y="392425"/>
                  </a:lnTo>
                  <a:lnTo>
                    <a:pt x="2471385" y="412694"/>
                  </a:lnTo>
                  <a:lnTo>
                    <a:pt x="2502058" y="444248"/>
                  </a:lnTo>
                  <a:lnTo>
                    <a:pt x="2522688" y="486295"/>
                  </a:lnTo>
                  <a:lnTo>
                    <a:pt x="2530295" y="538044"/>
                  </a:lnTo>
                  <a:lnTo>
                    <a:pt x="2467035" y="774660"/>
                  </a:lnTo>
                  <a:lnTo>
                    <a:pt x="2709431" y="804365"/>
                  </a:lnTo>
                  <a:lnTo>
                    <a:pt x="2754684" y="830670"/>
                  </a:lnTo>
                  <a:lnTo>
                    <a:pt x="2786067" y="865528"/>
                  </a:lnTo>
                  <a:lnTo>
                    <a:pt x="2803938" y="905849"/>
                  </a:lnTo>
                  <a:lnTo>
                    <a:pt x="2808656" y="948543"/>
                  </a:lnTo>
                  <a:lnTo>
                    <a:pt x="2800577" y="990520"/>
                  </a:lnTo>
                  <a:lnTo>
                    <a:pt x="2780062" y="1028689"/>
                  </a:lnTo>
                  <a:lnTo>
                    <a:pt x="2639005" y="1216138"/>
                  </a:lnTo>
                  <a:lnTo>
                    <a:pt x="2864614" y="1346431"/>
                  </a:lnTo>
                  <a:lnTo>
                    <a:pt x="2896044" y="1388373"/>
                  </a:lnTo>
                  <a:lnTo>
                    <a:pt x="2911322" y="1432723"/>
                  </a:lnTo>
                  <a:lnTo>
                    <a:pt x="2912009" y="1476800"/>
                  </a:lnTo>
                  <a:lnTo>
                    <a:pt x="2899660" y="1517923"/>
                  </a:lnTo>
                  <a:lnTo>
                    <a:pt x="2875836" y="1553412"/>
                  </a:lnTo>
                  <a:lnTo>
                    <a:pt x="2842094" y="1580588"/>
                  </a:lnTo>
                  <a:lnTo>
                    <a:pt x="2653131" y="1689780"/>
                  </a:lnTo>
                  <a:lnTo>
                    <a:pt x="2787432" y="1861864"/>
                  </a:lnTo>
                  <a:lnTo>
                    <a:pt x="2806427" y="1894264"/>
                  </a:lnTo>
                  <a:lnTo>
                    <a:pt x="2816248" y="1929929"/>
                  </a:lnTo>
                  <a:lnTo>
                    <a:pt x="2816625" y="1966900"/>
                  </a:lnTo>
                  <a:lnTo>
                    <a:pt x="2807291" y="2003219"/>
                  </a:lnTo>
                  <a:lnTo>
                    <a:pt x="2776531" y="2049978"/>
                  </a:lnTo>
                  <a:lnTo>
                    <a:pt x="2730723" y="2081066"/>
                  </a:lnTo>
                  <a:lnTo>
                    <a:pt x="2462735" y="2123678"/>
                  </a:lnTo>
                  <a:lnTo>
                    <a:pt x="2523539" y="2350460"/>
                  </a:lnTo>
                  <a:lnTo>
                    <a:pt x="2523283" y="2424287"/>
                  </a:lnTo>
                  <a:lnTo>
                    <a:pt x="2486484" y="2488127"/>
                  </a:lnTo>
                  <a:lnTo>
                    <a:pt x="2439857" y="2519164"/>
                  </a:lnTo>
                  <a:lnTo>
                    <a:pt x="2385553" y="2529919"/>
                  </a:lnTo>
                  <a:lnTo>
                    <a:pt x="2376344" y="2529612"/>
                  </a:lnTo>
                  <a:lnTo>
                    <a:pt x="2367154" y="2528690"/>
                  </a:lnTo>
                  <a:lnTo>
                    <a:pt x="2358002" y="2527154"/>
                  </a:lnTo>
                  <a:lnTo>
                    <a:pt x="2348907" y="2525003"/>
                  </a:lnTo>
                  <a:lnTo>
                    <a:pt x="2138039" y="2468666"/>
                  </a:lnTo>
                  <a:lnTo>
                    <a:pt x="2111424" y="2685410"/>
                  </a:lnTo>
                  <a:lnTo>
                    <a:pt x="2099606" y="2727129"/>
                  </a:lnTo>
                  <a:lnTo>
                    <a:pt x="2076249" y="2762946"/>
                  </a:lnTo>
                  <a:lnTo>
                    <a:pt x="2043225" y="2790376"/>
                  </a:lnTo>
                  <a:lnTo>
                    <a:pt x="2002403" y="2806931"/>
                  </a:lnTo>
                  <a:lnTo>
                    <a:pt x="1955656" y="2810124"/>
                  </a:lnTo>
                  <a:lnTo>
                    <a:pt x="1904855" y="2797469"/>
                  </a:lnTo>
                  <a:lnTo>
                    <a:pt x="1696852" y="2640750"/>
                  </a:lnTo>
                  <a:lnTo>
                    <a:pt x="1579544" y="2843973"/>
                  </a:lnTo>
                  <a:lnTo>
                    <a:pt x="1552386" y="2877737"/>
                  </a:lnTo>
                  <a:lnTo>
                    <a:pt x="1516920" y="2901577"/>
                  </a:lnTo>
                  <a:lnTo>
                    <a:pt x="1475824" y="2913934"/>
                  </a:lnTo>
                  <a:close/>
                </a:path>
              </a:pathLst>
            </a:custGeom>
            <a:solidFill>
              <a:srgbClr val="EC0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6386" y="4511868"/>
              <a:ext cx="1995170" cy="1996439"/>
            </a:xfrm>
            <a:custGeom>
              <a:avLst/>
              <a:gdLst/>
              <a:ahLst/>
              <a:cxnLst/>
              <a:rect l="l" t="t" r="r" b="b"/>
              <a:pathLst>
                <a:path w="1995170" h="1996440">
                  <a:moveTo>
                    <a:pt x="997224" y="1995972"/>
                  </a:moveTo>
                  <a:lnTo>
                    <a:pt x="948894" y="1994821"/>
                  </a:lnTo>
                  <a:lnTo>
                    <a:pt x="901158" y="1991403"/>
                  </a:lnTo>
                  <a:lnTo>
                    <a:pt x="854070" y="1985771"/>
                  </a:lnTo>
                  <a:lnTo>
                    <a:pt x="807682" y="1977977"/>
                  </a:lnTo>
                  <a:lnTo>
                    <a:pt x="762045" y="1968073"/>
                  </a:lnTo>
                  <a:lnTo>
                    <a:pt x="717212" y="1956111"/>
                  </a:lnTo>
                  <a:lnTo>
                    <a:pt x="673235" y="1942144"/>
                  </a:lnTo>
                  <a:lnTo>
                    <a:pt x="630166" y="1926224"/>
                  </a:lnTo>
                  <a:lnTo>
                    <a:pt x="588057" y="1908403"/>
                  </a:lnTo>
                  <a:lnTo>
                    <a:pt x="546961" y="1888734"/>
                  </a:lnTo>
                  <a:lnTo>
                    <a:pt x="506929" y="1867268"/>
                  </a:lnTo>
                  <a:lnTo>
                    <a:pt x="468014" y="1844059"/>
                  </a:lnTo>
                  <a:lnTo>
                    <a:pt x="430268" y="1819158"/>
                  </a:lnTo>
                  <a:lnTo>
                    <a:pt x="393743" y="1792618"/>
                  </a:lnTo>
                  <a:lnTo>
                    <a:pt x="358492" y="1764491"/>
                  </a:lnTo>
                  <a:lnTo>
                    <a:pt x="324565" y="1734829"/>
                  </a:lnTo>
                  <a:lnTo>
                    <a:pt x="292017" y="1703685"/>
                  </a:lnTo>
                  <a:lnTo>
                    <a:pt x="260898" y="1671110"/>
                  </a:lnTo>
                  <a:lnTo>
                    <a:pt x="231261" y="1637158"/>
                  </a:lnTo>
                  <a:lnTo>
                    <a:pt x="203158" y="1601880"/>
                  </a:lnTo>
                  <a:lnTo>
                    <a:pt x="176641" y="1565329"/>
                  </a:lnTo>
                  <a:lnTo>
                    <a:pt x="151762" y="1527557"/>
                  </a:lnTo>
                  <a:lnTo>
                    <a:pt x="128574" y="1488616"/>
                  </a:lnTo>
                  <a:lnTo>
                    <a:pt x="107129" y="1448559"/>
                  </a:lnTo>
                  <a:lnTo>
                    <a:pt x="87479" y="1407437"/>
                  </a:lnTo>
                  <a:lnTo>
                    <a:pt x="69675" y="1365304"/>
                  </a:lnTo>
                  <a:lnTo>
                    <a:pt x="53771" y="1322211"/>
                  </a:lnTo>
                  <a:lnTo>
                    <a:pt x="39818" y="1278212"/>
                  </a:lnTo>
                  <a:lnTo>
                    <a:pt x="27869" y="1233357"/>
                  </a:lnTo>
                  <a:lnTo>
                    <a:pt x="17975" y="1187699"/>
                  </a:lnTo>
                  <a:lnTo>
                    <a:pt x="10189" y="1141291"/>
                  </a:lnTo>
                  <a:lnTo>
                    <a:pt x="4563" y="1094185"/>
                  </a:lnTo>
                  <a:lnTo>
                    <a:pt x="1149" y="1046433"/>
                  </a:lnTo>
                  <a:lnTo>
                    <a:pt x="0" y="998088"/>
                  </a:lnTo>
                  <a:lnTo>
                    <a:pt x="1149" y="949725"/>
                  </a:lnTo>
                  <a:lnTo>
                    <a:pt x="4563" y="901957"/>
                  </a:lnTo>
                  <a:lnTo>
                    <a:pt x="10189" y="854835"/>
                  </a:lnTo>
                  <a:lnTo>
                    <a:pt x="17975" y="808413"/>
                  </a:lnTo>
                  <a:lnTo>
                    <a:pt x="27869" y="762742"/>
                  </a:lnTo>
                  <a:lnTo>
                    <a:pt x="39818" y="717874"/>
                  </a:lnTo>
                  <a:lnTo>
                    <a:pt x="53771" y="673862"/>
                  </a:lnTo>
                  <a:lnTo>
                    <a:pt x="69675" y="630759"/>
                  </a:lnTo>
                  <a:lnTo>
                    <a:pt x="87479" y="588615"/>
                  </a:lnTo>
                  <a:lnTo>
                    <a:pt x="107129" y="547485"/>
                  </a:lnTo>
                  <a:lnTo>
                    <a:pt x="128574" y="507419"/>
                  </a:lnTo>
                  <a:lnTo>
                    <a:pt x="151762" y="468470"/>
                  </a:lnTo>
                  <a:lnTo>
                    <a:pt x="176641" y="430691"/>
                  </a:lnTo>
                  <a:lnTo>
                    <a:pt x="203158" y="394133"/>
                  </a:lnTo>
                  <a:lnTo>
                    <a:pt x="231261" y="358849"/>
                  </a:lnTo>
                  <a:lnTo>
                    <a:pt x="260898" y="324891"/>
                  </a:lnTo>
                  <a:lnTo>
                    <a:pt x="292017" y="292312"/>
                  </a:lnTo>
                  <a:lnTo>
                    <a:pt x="324565" y="261164"/>
                  </a:lnTo>
                  <a:lnTo>
                    <a:pt x="358492" y="231498"/>
                  </a:lnTo>
                  <a:lnTo>
                    <a:pt x="393743" y="203367"/>
                  </a:lnTo>
                  <a:lnTo>
                    <a:pt x="430268" y="176824"/>
                  </a:lnTo>
                  <a:lnTo>
                    <a:pt x="468014" y="151921"/>
                  </a:lnTo>
                  <a:lnTo>
                    <a:pt x="506929" y="128710"/>
                  </a:lnTo>
                  <a:lnTo>
                    <a:pt x="546961" y="107243"/>
                  </a:lnTo>
                  <a:lnTo>
                    <a:pt x="588057" y="87572"/>
                  </a:lnTo>
                  <a:lnTo>
                    <a:pt x="630166" y="69750"/>
                  </a:lnTo>
                  <a:lnTo>
                    <a:pt x="673235" y="53829"/>
                  </a:lnTo>
                  <a:lnTo>
                    <a:pt x="717212" y="39861"/>
                  </a:lnTo>
                  <a:lnTo>
                    <a:pt x="762045" y="27899"/>
                  </a:lnTo>
                  <a:lnTo>
                    <a:pt x="807682" y="17995"/>
                  </a:lnTo>
                  <a:lnTo>
                    <a:pt x="854070" y="10200"/>
                  </a:lnTo>
                  <a:lnTo>
                    <a:pt x="901158" y="4568"/>
                  </a:lnTo>
                  <a:lnTo>
                    <a:pt x="948894" y="1150"/>
                  </a:lnTo>
                  <a:lnTo>
                    <a:pt x="997224" y="0"/>
                  </a:lnTo>
                  <a:lnTo>
                    <a:pt x="1045538" y="1150"/>
                  </a:lnTo>
                  <a:lnTo>
                    <a:pt x="1093260" y="4568"/>
                  </a:lnTo>
                  <a:lnTo>
                    <a:pt x="1140337" y="10200"/>
                  </a:lnTo>
                  <a:lnTo>
                    <a:pt x="1186718" y="17995"/>
                  </a:lnTo>
                  <a:lnTo>
                    <a:pt x="1232349" y="27899"/>
                  </a:lnTo>
                  <a:lnTo>
                    <a:pt x="1277179" y="39861"/>
                  </a:lnTo>
                  <a:lnTo>
                    <a:pt x="1321156" y="53829"/>
                  </a:lnTo>
                  <a:lnTo>
                    <a:pt x="1364226" y="69750"/>
                  </a:lnTo>
                  <a:lnTo>
                    <a:pt x="1406338" y="87572"/>
                  </a:lnTo>
                  <a:lnTo>
                    <a:pt x="1447440" y="107243"/>
                  </a:lnTo>
                  <a:lnTo>
                    <a:pt x="1487478" y="128710"/>
                  </a:lnTo>
                  <a:lnTo>
                    <a:pt x="1526401" y="151921"/>
                  </a:lnTo>
                  <a:lnTo>
                    <a:pt x="1564157" y="176824"/>
                  </a:lnTo>
                  <a:lnTo>
                    <a:pt x="1600693" y="203367"/>
                  </a:lnTo>
                  <a:lnTo>
                    <a:pt x="1635956" y="231498"/>
                  </a:lnTo>
                  <a:lnTo>
                    <a:pt x="1669895" y="261164"/>
                  </a:lnTo>
                  <a:lnTo>
                    <a:pt x="1702457" y="292312"/>
                  </a:lnTo>
                  <a:lnTo>
                    <a:pt x="1733590" y="324891"/>
                  </a:lnTo>
                  <a:lnTo>
                    <a:pt x="1763241" y="358849"/>
                  </a:lnTo>
                  <a:lnTo>
                    <a:pt x="1791358" y="394133"/>
                  </a:lnTo>
                  <a:lnTo>
                    <a:pt x="1817890" y="430691"/>
                  </a:lnTo>
                  <a:lnTo>
                    <a:pt x="1842782" y="468470"/>
                  </a:lnTo>
                  <a:lnTo>
                    <a:pt x="1865984" y="507419"/>
                  </a:lnTo>
                  <a:lnTo>
                    <a:pt x="1887443" y="547485"/>
                  </a:lnTo>
                  <a:lnTo>
                    <a:pt x="1907107" y="588615"/>
                  </a:lnTo>
                  <a:lnTo>
                    <a:pt x="1924923" y="630759"/>
                  </a:lnTo>
                  <a:lnTo>
                    <a:pt x="1940839" y="673862"/>
                  </a:lnTo>
                  <a:lnTo>
                    <a:pt x="1954802" y="717874"/>
                  </a:lnTo>
                  <a:lnTo>
                    <a:pt x="1966761" y="762742"/>
                  </a:lnTo>
                  <a:lnTo>
                    <a:pt x="1976663" y="808413"/>
                  </a:lnTo>
                  <a:lnTo>
                    <a:pt x="1984455" y="854835"/>
                  </a:lnTo>
                  <a:lnTo>
                    <a:pt x="1990086" y="901957"/>
                  </a:lnTo>
                  <a:lnTo>
                    <a:pt x="1993503" y="949725"/>
                  </a:lnTo>
                  <a:lnTo>
                    <a:pt x="1994653" y="998088"/>
                  </a:lnTo>
                  <a:lnTo>
                    <a:pt x="1993503" y="1046433"/>
                  </a:lnTo>
                  <a:lnTo>
                    <a:pt x="1990086" y="1094185"/>
                  </a:lnTo>
                  <a:lnTo>
                    <a:pt x="1984455" y="1141291"/>
                  </a:lnTo>
                  <a:lnTo>
                    <a:pt x="1976663" y="1187699"/>
                  </a:lnTo>
                  <a:lnTo>
                    <a:pt x="1966761" y="1233357"/>
                  </a:lnTo>
                  <a:lnTo>
                    <a:pt x="1954802" y="1278212"/>
                  </a:lnTo>
                  <a:lnTo>
                    <a:pt x="1940839" y="1322211"/>
                  </a:lnTo>
                  <a:lnTo>
                    <a:pt x="1924923" y="1365304"/>
                  </a:lnTo>
                  <a:lnTo>
                    <a:pt x="1907107" y="1407437"/>
                  </a:lnTo>
                  <a:lnTo>
                    <a:pt x="1887443" y="1448559"/>
                  </a:lnTo>
                  <a:lnTo>
                    <a:pt x="1865984" y="1488616"/>
                  </a:lnTo>
                  <a:lnTo>
                    <a:pt x="1842782" y="1527557"/>
                  </a:lnTo>
                  <a:lnTo>
                    <a:pt x="1817890" y="1565329"/>
                  </a:lnTo>
                  <a:lnTo>
                    <a:pt x="1791358" y="1601880"/>
                  </a:lnTo>
                  <a:lnTo>
                    <a:pt x="1763241" y="1637158"/>
                  </a:lnTo>
                  <a:lnTo>
                    <a:pt x="1733590" y="1671110"/>
                  </a:lnTo>
                  <a:lnTo>
                    <a:pt x="1702457" y="1703685"/>
                  </a:lnTo>
                  <a:lnTo>
                    <a:pt x="1669895" y="1734829"/>
                  </a:lnTo>
                  <a:lnTo>
                    <a:pt x="1635956" y="1764491"/>
                  </a:lnTo>
                  <a:lnTo>
                    <a:pt x="1600693" y="1792618"/>
                  </a:lnTo>
                  <a:lnTo>
                    <a:pt x="1564157" y="1819158"/>
                  </a:lnTo>
                  <a:lnTo>
                    <a:pt x="1526401" y="1844059"/>
                  </a:lnTo>
                  <a:lnTo>
                    <a:pt x="1487478" y="1867268"/>
                  </a:lnTo>
                  <a:lnTo>
                    <a:pt x="1447440" y="1888734"/>
                  </a:lnTo>
                  <a:lnTo>
                    <a:pt x="1406338" y="1908403"/>
                  </a:lnTo>
                  <a:lnTo>
                    <a:pt x="1364226" y="1926224"/>
                  </a:lnTo>
                  <a:lnTo>
                    <a:pt x="1321156" y="1942144"/>
                  </a:lnTo>
                  <a:lnTo>
                    <a:pt x="1277179" y="1956111"/>
                  </a:lnTo>
                  <a:lnTo>
                    <a:pt x="1232349" y="1968073"/>
                  </a:lnTo>
                  <a:lnTo>
                    <a:pt x="1186718" y="1977977"/>
                  </a:lnTo>
                  <a:lnTo>
                    <a:pt x="1140337" y="1985771"/>
                  </a:lnTo>
                  <a:lnTo>
                    <a:pt x="1093260" y="1991403"/>
                  </a:lnTo>
                  <a:lnTo>
                    <a:pt x="1045538" y="1994821"/>
                  </a:lnTo>
                  <a:lnTo>
                    <a:pt x="997224" y="1995972"/>
                  </a:lnTo>
                  <a:close/>
                </a:path>
              </a:pathLst>
            </a:custGeom>
            <a:solidFill>
              <a:srgbClr val="2033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56356" y="4631917"/>
              <a:ext cx="1755139" cy="1756410"/>
            </a:xfrm>
            <a:custGeom>
              <a:avLst/>
              <a:gdLst/>
              <a:ahLst/>
              <a:cxnLst/>
              <a:rect l="l" t="t" r="r" b="b"/>
              <a:pathLst>
                <a:path w="1755139" h="1756410">
                  <a:moveTo>
                    <a:pt x="877254" y="1755873"/>
                  </a:moveTo>
                  <a:lnTo>
                    <a:pt x="829113" y="1754574"/>
                  </a:lnTo>
                  <a:lnTo>
                    <a:pt x="781651" y="1750721"/>
                  </a:lnTo>
                  <a:lnTo>
                    <a:pt x="734936" y="1744381"/>
                  </a:lnTo>
                  <a:lnTo>
                    <a:pt x="689034" y="1735621"/>
                  </a:lnTo>
                  <a:lnTo>
                    <a:pt x="644012" y="1724508"/>
                  </a:lnTo>
                  <a:lnTo>
                    <a:pt x="599938" y="1711110"/>
                  </a:lnTo>
                  <a:lnTo>
                    <a:pt x="556877" y="1695493"/>
                  </a:lnTo>
                  <a:lnTo>
                    <a:pt x="514896" y="1677724"/>
                  </a:lnTo>
                  <a:lnTo>
                    <a:pt x="474064" y="1657870"/>
                  </a:lnTo>
                  <a:lnTo>
                    <a:pt x="434445" y="1635998"/>
                  </a:lnTo>
                  <a:lnTo>
                    <a:pt x="396108" y="1612176"/>
                  </a:lnTo>
                  <a:lnTo>
                    <a:pt x="359118" y="1586470"/>
                  </a:lnTo>
                  <a:lnTo>
                    <a:pt x="323544" y="1558948"/>
                  </a:lnTo>
                  <a:lnTo>
                    <a:pt x="289451" y="1529675"/>
                  </a:lnTo>
                  <a:lnTo>
                    <a:pt x="256906" y="1498720"/>
                  </a:lnTo>
                  <a:lnTo>
                    <a:pt x="225977" y="1466149"/>
                  </a:lnTo>
                  <a:lnTo>
                    <a:pt x="196730" y="1432030"/>
                  </a:lnTo>
                  <a:lnTo>
                    <a:pt x="169232" y="1396429"/>
                  </a:lnTo>
                  <a:lnTo>
                    <a:pt x="143549" y="1359413"/>
                  </a:lnTo>
                  <a:lnTo>
                    <a:pt x="119750" y="1321049"/>
                  </a:lnTo>
                  <a:lnTo>
                    <a:pt x="97899" y="1281405"/>
                  </a:lnTo>
                  <a:lnTo>
                    <a:pt x="78065" y="1240548"/>
                  </a:lnTo>
                  <a:lnTo>
                    <a:pt x="60314" y="1198544"/>
                  </a:lnTo>
                  <a:lnTo>
                    <a:pt x="44713" y="1155460"/>
                  </a:lnTo>
                  <a:lnTo>
                    <a:pt x="31329" y="1111364"/>
                  </a:lnTo>
                  <a:lnTo>
                    <a:pt x="20229" y="1066322"/>
                  </a:lnTo>
                  <a:lnTo>
                    <a:pt x="11479" y="1020401"/>
                  </a:lnTo>
                  <a:lnTo>
                    <a:pt x="5146" y="973669"/>
                  </a:lnTo>
                  <a:lnTo>
                    <a:pt x="1297" y="926193"/>
                  </a:lnTo>
                  <a:lnTo>
                    <a:pt x="0" y="878039"/>
                  </a:lnTo>
                  <a:lnTo>
                    <a:pt x="1297" y="829865"/>
                  </a:lnTo>
                  <a:lnTo>
                    <a:pt x="5146" y="782370"/>
                  </a:lnTo>
                  <a:lnTo>
                    <a:pt x="11479" y="735621"/>
                  </a:lnTo>
                  <a:lnTo>
                    <a:pt x="20229" y="689684"/>
                  </a:lnTo>
                  <a:lnTo>
                    <a:pt x="31329" y="644628"/>
                  </a:lnTo>
                  <a:lnTo>
                    <a:pt x="44713" y="600518"/>
                  </a:lnTo>
                  <a:lnTo>
                    <a:pt x="60314" y="557421"/>
                  </a:lnTo>
                  <a:lnTo>
                    <a:pt x="78065" y="515406"/>
                  </a:lnTo>
                  <a:lnTo>
                    <a:pt x="97899" y="474538"/>
                  </a:lnTo>
                  <a:lnTo>
                    <a:pt x="119750" y="434884"/>
                  </a:lnTo>
                  <a:lnTo>
                    <a:pt x="143549" y="396512"/>
                  </a:lnTo>
                  <a:lnTo>
                    <a:pt x="169232" y="359488"/>
                  </a:lnTo>
                  <a:lnTo>
                    <a:pt x="196730" y="323880"/>
                  </a:lnTo>
                  <a:lnTo>
                    <a:pt x="225977" y="289755"/>
                  </a:lnTo>
                  <a:lnTo>
                    <a:pt x="256906" y="257178"/>
                  </a:lnTo>
                  <a:lnTo>
                    <a:pt x="289451" y="226218"/>
                  </a:lnTo>
                  <a:lnTo>
                    <a:pt x="323544" y="196942"/>
                  </a:lnTo>
                  <a:lnTo>
                    <a:pt x="359118" y="169416"/>
                  </a:lnTo>
                  <a:lnTo>
                    <a:pt x="396108" y="143707"/>
                  </a:lnTo>
                  <a:lnTo>
                    <a:pt x="434445" y="119882"/>
                  </a:lnTo>
                  <a:lnTo>
                    <a:pt x="474064" y="98008"/>
                  </a:lnTo>
                  <a:lnTo>
                    <a:pt x="514896" y="78153"/>
                  </a:lnTo>
                  <a:lnTo>
                    <a:pt x="556877" y="60383"/>
                  </a:lnTo>
                  <a:lnTo>
                    <a:pt x="599938" y="44764"/>
                  </a:lnTo>
                  <a:lnTo>
                    <a:pt x="644012" y="31365"/>
                  </a:lnTo>
                  <a:lnTo>
                    <a:pt x="689034" y="20252"/>
                  </a:lnTo>
                  <a:lnTo>
                    <a:pt x="734936" y="11492"/>
                  </a:lnTo>
                  <a:lnTo>
                    <a:pt x="781651" y="5152"/>
                  </a:lnTo>
                  <a:lnTo>
                    <a:pt x="829113" y="1299"/>
                  </a:lnTo>
                  <a:lnTo>
                    <a:pt x="877254" y="0"/>
                  </a:lnTo>
                  <a:lnTo>
                    <a:pt x="925396" y="1299"/>
                  </a:lnTo>
                  <a:lnTo>
                    <a:pt x="972860" y="5152"/>
                  </a:lnTo>
                  <a:lnTo>
                    <a:pt x="1019578" y="11492"/>
                  </a:lnTo>
                  <a:lnTo>
                    <a:pt x="1065484" y="20252"/>
                  </a:lnTo>
                  <a:lnTo>
                    <a:pt x="1110511" y="31365"/>
                  </a:lnTo>
                  <a:lnTo>
                    <a:pt x="1154592" y="44764"/>
                  </a:lnTo>
                  <a:lnTo>
                    <a:pt x="1197660" y="60383"/>
                  </a:lnTo>
                  <a:lnTo>
                    <a:pt x="1239648" y="78153"/>
                  </a:lnTo>
                  <a:lnTo>
                    <a:pt x="1280489" y="98008"/>
                  </a:lnTo>
                  <a:lnTo>
                    <a:pt x="1320116" y="119882"/>
                  </a:lnTo>
                  <a:lnTo>
                    <a:pt x="1358463" y="143707"/>
                  </a:lnTo>
                  <a:lnTo>
                    <a:pt x="1395462" y="169416"/>
                  </a:lnTo>
                  <a:lnTo>
                    <a:pt x="1431046" y="196942"/>
                  </a:lnTo>
                  <a:lnTo>
                    <a:pt x="1465150" y="226218"/>
                  </a:lnTo>
                  <a:lnTo>
                    <a:pt x="1497704" y="257178"/>
                  </a:lnTo>
                  <a:lnTo>
                    <a:pt x="1528644" y="289755"/>
                  </a:lnTo>
                  <a:lnTo>
                    <a:pt x="1557901" y="323880"/>
                  </a:lnTo>
                  <a:lnTo>
                    <a:pt x="1585409" y="359488"/>
                  </a:lnTo>
                  <a:lnTo>
                    <a:pt x="1611101" y="396512"/>
                  </a:lnTo>
                  <a:lnTo>
                    <a:pt x="1634910" y="434884"/>
                  </a:lnTo>
                  <a:lnTo>
                    <a:pt x="1656769" y="474538"/>
                  </a:lnTo>
                  <a:lnTo>
                    <a:pt x="1676612" y="515406"/>
                  </a:lnTo>
                  <a:lnTo>
                    <a:pt x="1694370" y="557421"/>
                  </a:lnTo>
                  <a:lnTo>
                    <a:pt x="1709978" y="600518"/>
                  </a:lnTo>
                  <a:lnTo>
                    <a:pt x="1723368" y="644628"/>
                  </a:lnTo>
                  <a:lnTo>
                    <a:pt x="1734474" y="689684"/>
                  </a:lnTo>
                  <a:lnTo>
                    <a:pt x="1743228" y="735621"/>
                  </a:lnTo>
                  <a:lnTo>
                    <a:pt x="1749564" y="782370"/>
                  </a:lnTo>
                  <a:lnTo>
                    <a:pt x="1753415" y="829865"/>
                  </a:lnTo>
                  <a:lnTo>
                    <a:pt x="1754713" y="878039"/>
                  </a:lnTo>
                  <a:lnTo>
                    <a:pt x="1753415" y="926193"/>
                  </a:lnTo>
                  <a:lnTo>
                    <a:pt x="1749564" y="973669"/>
                  </a:lnTo>
                  <a:lnTo>
                    <a:pt x="1743228" y="1020401"/>
                  </a:lnTo>
                  <a:lnTo>
                    <a:pt x="1734474" y="1066322"/>
                  </a:lnTo>
                  <a:lnTo>
                    <a:pt x="1723368" y="1111364"/>
                  </a:lnTo>
                  <a:lnTo>
                    <a:pt x="1709978" y="1155460"/>
                  </a:lnTo>
                  <a:lnTo>
                    <a:pt x="1694370" y="1198544"/>
                  </a:lnTo>
                  <a:lnTo>
                    <a:pt x="1676612" y="1240548"/>
                  </a:lnTo>
                  <a:lnTo>
                    <a:pt x="1656769" y="1281405"/>
                  </a:lnTo>
                  <a:lnTo>
                    <a:pt x="1634910" y="1321049"/>
                  </a:lnTo>
                  <a:lnTo>
                    <a:pt x="1611101" y="1359413"/>
                  </a:lnTo>
                  <a:lnTo>
                    <a:pt x="1585409" y="1396429"/>
                  </a:lnTo>
                  <a:lnTo>
                    <a:pt x="1557901" y="1432030"/>
                  </a:lnTo>
                  <a:lnTo>
                    <a:pt x="1528644" y="1466149"/>
                  </a:lnTo>
                  <a:lnTo>
                    <a:pt x="1497704" y="1498720"/>
                  </a:lnTo>
                  <a:lnTo>
                    <a:pt x="1465150" y="1529675"/>
                  </a:lnTo>
                  <a:lnTo>
                    <a:pt x="1431046" y="1558948"/>
                  </a:lnTo>
                  <a:lnTo>
                    <a:pt x="1395462" y="1586470"/>
                  </a:lnTo>
                  <a:lnTo>
                    <a:pt x="1358463" y="1612176"/>
                  </a:lnTo>
                  <a:lnTo>
                    <a:pt x="1320116" y="1635998"/>
                  </a:lnTo>
                  <a:lnTo>
                    <a:pt x="1280489" y="1657870"/>
                  </a:lnTo>
                  <a:lnTo>
                    <a:pt x="1239648" y="1677724"/>
                  </a:lnTo>
                  <a:lnTo>
                    <a:pt x="1197660" y="1695493"/>
                  </a:lnTo>
                  <a:lnTo>
                    <a:pt x="1154592" y="1711110"/>
                  </a:lnTo>
                  <a:lnTo>
                    <a:pt x="1110511" y="1724508"/>
                  </a:lnTo>
                  <a:lnTo>
                    <a:pt x="1065484" y="1735621"/>
                  </a:lnTo>
                  <a:lnTo>
                    <a:pt x="1019578" y="1744381"/>
                  </a:lnTo>
                  <a:lnTo>
                    <a:pt x="972860" y="1750721"/>
                  </a:lnTo>
                  <a:lnTo>
                    <a:pt x="925396" y="1754574"/>
                  </a:lnTo>
                  <a:lnTo>
                    <a:pt x="877254" y="1755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83699" y="4886715"/>
              <a:ext cx="1289685" cy="1233805"/>
            </a:xfrm>
            <a:custGeom>
              <a:avLst/>
              <a:gdLst/>
              <a:ahLst/>
              <a:cxnLst/>
              <a:rect l="l" t="t" r="r" b="b"/>
              <a:pathLst>
                <a:path w="1289685" h="1233804">
                  <a:moveTo>
                    <a:pt x="1018826" y="1233648"/>
                  </a:moveTo>
                  <a:lnTo>
                    <a:pt x="992624" y="1228199"/>
                  </a:lnTo>
                  <a:lnTo>
                    <a:pt x="666494" y="1056730"/>
                  </a:lnTo>
                  <a:lnTo>
                    <a:pt x="655791" y="1052697"/>
                  </a:lnTo>
                  <a:lnTo>
                    <a:pt x="644588" y="1051352"/>
                  </a:lnTo>
                  <a:lnTo>
                    <a:pt x="633386" y="1052697"/>
                  </a:lnTo>
                  <a:lnTo>
                    <a:pt x="622683" y="1056730"/>
                  </a:lnTo>
                  <a:lnTo>
                    <a:pt x="296553" y="1228199"/>
                  </a:lnTo>
                  <a:lnTo>
                    <a:pt x="270351" y="1233648"/>
                  </a:lnTo>
                  <a:lnTo>
                    <a:pt x="246932" y="1224768"/>
                  </a:lnTo>
                  <a:lnTo>
                    <a:pt x="231229" y="1205210"/>
                  </a:lnTo>
                  <a:lnTo>
                    <a:pt x="228174" y="1178623"/>
                  </a:lnTo>
                  <a:lnTo>
                    <a:pt x="290411" y="815197"/>
                  </a:lnTo>
                  <a:lnTo>
                    <a:pt x="290977" y="803715"/>
                  </a:lnTo>
                  <a:lnTo>
                    <a:pt x="288799" y="792637"/>
                  </a:lnTo>
                  <a:lnTo>
                    <a:pt x="284048" y="782442"/>
                  </a:lnTo>
                  <a:lnTo>
                    <a:pt x="276899" y="773610"/>
                  </a:lnTo>
                  <a:lnTo>
                    <a:pt x="13211" y="516099"/>
                  </a:lnTo>
                  <a:lnTo>
                    <a:pt x="0" y="492834"/>
                  </a:lnTo>
                  <a:lnTo>
                    <a:pt x="1183" y="467802"/>
                  </a:lnTo>
                  <a:lnTo>
                    <a:pt x="14881" y="446842"/>
                  </a:lnTo>
                  <a:lnTo>
                    <a:pt x="39211" y="435793"/>
                  </a:lnTo>
                  <a:lnTo>
                    <a:pt x="403830" y="382733"/>
                  </a:lnTo>
                  <a:lnTo>
                    <a:pt x="414891" y="379708"/>
                  </a:lnTo>
                  <a:lnTo>
                    <a:pt x="424763" y="374206"/>
                  </a:lnTo>
                  <a:lnTo>
                    <a:pt x="433022" y="366514"/>
                  </a:lnTo>
                  <a:lnTo>
                    <a:pt x="439247" y="356921"/>
                  </a:lnTo>
                  <a:lnTo>
                    <a:pt x="602210" y="26273"/>
                  </a:lnTo>
                  <a:lnTo>
                    <a:pt x="620347" y="6568"/>
                  </a:lnTo>
                  <a:lnTo>
                    <a:pt x="644588" y="0"/>
                  </a:lnTo>
                  <a:lnTo>
                    <a:pt x="668829" y="6568"/>
                  </a:lnTo>
                  <a:lnTo>
                    <a:pt x="686967" y="26273"/>
                  </a:lnTo>
                  <a:lnTo>
                    <a:pt x="849929" y="356921"/>
                  </a:lnTo>
                  <a:lnTo>
                    <a:pt x="856154" y="366514"/>
                  </a:lnTo>
                  <a:lnTo>
                    <a:pt x="864414" y="374206"/>
                  </a:lnTo>
                  <a:lnTo>
                    <a:pt x="874285" y="379708"/>
                  </a:lnTo>
                  <a:lnTo>
                    <a:pt x="885347" y="382733"/>
                  </a:lnTo>
                  <a:lnTo>
                    <a:pt x="1249966" y="435793"/>
                  </a:lnTo>
                  <a:lnTo>
                    <a:pt x="1274299" y="446842"/>
                  </a:lnTo>
                  <a:lnTo>
                    <a:pt x="1288019" y="467802"/>
                  </a:lnTo>
                  <a:lnTo>
                    <a:pt x="1289264" y="492834"/>
                  </a:lnTo>
                  <a:lnTo>
                    <a:pt x="1276171" y="516099"/>
                  </a:lnTo>
                  <a:lnTo>
                    <a:pt x="1012278" y="773610"/>
                  </a:lnTo>
                  <a:lnTo>
                    <a:pt x="1005128" y="782442"/>
                  </a:lnTo>
                  <a:lnTo>
                    <a:pt x="1000378" y="792637"/>
                  </a:lnTo>
                  <a:lnTo>
                    <a:pt x="998200" y="803715"/>
                  </a:lnTo>
                  <a:lnTo>
                    <a:pt x="998766" y="815197"/>
                  </a:lnTo>
                  <a:lnTo>
                    <a:pt x="1061003" y="1178623"/>
                  </a:lnTo>
                  <a:lnTo>
                    <a:pt x="1057948" y="1205210"/>
                  </a:lnTo>
                  <a:lnTo>
                    <a:pt x="1042245" y="1224768"/>
                  </a:lnTo>
                  <a:lnTo>
                    <a:pt x="1018826" y="1233648"/>
                  </a:lnTo>
                  <a:close/>
                </a:path>
              </a:pathLst>
            </a:custGeom>
            <a:solidFill>
              <a:srgbClr val="F7A8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81698" y="956133"/>
            <a:ext cx="11447145" cy="1195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50" spc="16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7450" spc="43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7250" spc="43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7450" spc="43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7250" spc="43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7250" spc="-5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450" spc="17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7250" spc="17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7450" spc="170">
                <a:solidFill>
                  <a:srgbClr val="FFFFFF"/>
                </a:solidFill>
                <a:latin typeface="Arial"/>
                <a:cs typeface="Arial"/>
              </a:rPr>
              <a:t>elope</a:t>
            </a:r>
            <a:r>
              <a:rPr dirty="0" sz="7250" spc="17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dirty="0" sz="7650" spc="170">
                <a:solidFill>
                  <a:srgbClr val="FFFFFF"/>
                </a:solidFill>
                <a:latin typeface="Trebuchet MS"/>
                <a:cs typeface="Trebuchet MS"/>
              </a:rPr>
              <a:t>!!</a:t>
            </a:r>
            <a:endParaRPr sz="7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2348" y="8463379"/>
            <a:ext cx="11219180" cy="735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650" spc="135">
                <a:solidFill>
                  <a:srgbClr val="FFFFFF"/>
                </a:solidFill>
                <a:latin typeface="Arial"/>
                <a:cs typeface="Arial"/>
              </a:rPr>
              <a:t>Banna</a:t>
            </a:r>
            <a:r>
              <a:rPr dirty="0" sz="4550" spc="1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650" spc="13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4650" spc="229">
                <a:solidFill>
                  <a:srgbClr val="FFFFFF"/>
                </a:solidFill>
                <a:latin typeface="Arial"/>
                <a:cs typeface="Arial"/>
              </a:rPr>
              <a:t>Amman </a:t>
            </a:r>
            <a:r>
              <a:rPr dirty="0" sz="4650" spc="17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4550" spc="17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4650" spc="17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50" spc="170">
                <a:solidFill>
                  <a:srgbClr val="FFFFFF"/>
                </a:solidFill>
                <a:latin typeface="Trebuchet MS"/>
                <a:cs typeface="Trebuchet MS"/>
              </a:rPr>
              <a:t>tut</a:t>
            </a:r>
            <a:r>
              <a:rPr dirty="0" sz="4650" spc="17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4650" spc="27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650" spc="-9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50" spc="160">
                <a:solidFill>
                  <a:srgbClr val="FFFFFF"/>
                </a:solidFill>
                <a:latin typeface="Arial"/>
                <a:cs typeface="Arial"/>
              </a:rPr>
              <a:t>Technolog</a:t>
            </a:r>
            <a:r>
              <a:rPr dirty="0" sz="4550" spc="16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4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856" y="4270408"/>
            <a:ext cx="5855240" cy="4087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8494395" marR="5080" indent="-4196080">
              <a:lnSpc>
                <a:spcPct val="123800"/>
              </a:lnSpc>
              <a:spcBef>
                <a:spcPts val="145"/>
              </a:spcBef>
            </a:pPr>
            <a:r>
              <a:rPr dirty="0" sz="6550" spc="240">
                <a:latin typeface="Trebuchet MS"/>
                <a:cs typeface="Trebuchet MS"/>
              </a:rPr>
              <a:t>2</a:t>
            </a:r>
            <a:r>
              <a:rPr dirty="0" sz="6900" spc="240">
                <a:latin typeface="Trebuchet MS"/>
                <a:cs typeface="Trebuchet MS"/>
              </a:rPr>
              <a:t>.</a:t>
            </a:r>
            <a:r>
              <a:rPr dirty="0" sz="6900" spc="-360">
                <a:latin typeface="Trebuchet MS"/>
                <a:cs typeface="Trebuchet MS"/>
              </a:rPr>
              <a:t> </a:t>
            </a:r>
            <a:r>
              <a:rPr dirty="0" spc="50"/>
              <a:t>Sha</a:t>
            </a:r>
            <a:r>
              <a:rPr dirty="0" sz="6550" spc="50">
                <a:latin typeface="Trebuchet MS"/>
                <a:cs typeface="Trebuchet MS"/>
              </a:rPr>
              <a:t>r</a:t>
            </a:r>
            <a:r>
              <a:rPr dirty="0" spc="50"/>
              <a:t>e</a:t>
            </a:r>
            <a:r>
              <a:rPr dirty="0" spc="-140"/>
              <a:t> </a:t>
            </a:r>
            <a:r>
              <a:rPr dirty="0" sz="6550" spc="370">
                <a:latin typeface="Trebuchet MS"/>
                <a:cs typeface="Trebuchet MS"/>
              </a:rPr>
              <a:t>y</a:t>
            </a:r>
            <a:r>
              <a:rPr dirty="0" spc="370"/>
              <a:t>o</a:t>
            </a:r>
            <a:r>
              <a:rPr dirty="0" sz="6550" spc="370">
                <a:latin typeface="Trebuchet MS"/>
                <a:cs typeface="Trebuchet MS"/>
              </a:rPr>
              <a:t>ur</a:t>
            </a:r>
            <a:r>
              <a:rPr dirty="0" sz="6550" spc="-254">
                <a:latin typeface="Trebuchet MS"/>
                <a:cs typeface="Trebuchet MS"/>
              </a:rPr>
              <a:t> </a:t>
            </a:r>
            <a:r>
              <a:rPr dirty="0" spc="345"/>
              <a:t>Ta</a:t>
            </a:r>
            <a:r>
              <a:rPr dirty="0" sz="6550" spc="345">
                <a:latin typeface="Trebuchet MS"/>
                <a:cs typeface="Trebuchet MS"/>
              </a:rPr>
              <a:t>s</a:t>
            </a:r>
            <a:r>
              <a:rPr dirty="0" spc="345"/>
              <a:t>k</a:t>
            </a:r>
            <a:r>
              <a:rPr dirty="0" sz="6550" spc="345">
                <a:latin typeface="Trebuchet MS"/>
                <a:cs typeface="Trebuchet MS"/>
              </a:rPr>
              <a:t>s</a:t>
            </a:r>
            <a:r>
              <a:rPr dirty="0" sz="6550" spc="-250">
                <a:latin typeface="Trebuchet MS"/>
                <a:cs typeface="Trebuchet MS"/>
              </a:rPr>
              <a:t> </a:t>
            </a:r>
            <a:r>
              <a:rPr dirty="0" sz="6550" spc="270">
                <a:latin typeface="Trebuchet MS"/>
                <a:cs typeface="Trebuchet MS"/>
              </a:rPr>
              <a:t>w</a:t>
            </a:r>
            <a:r>
              <a:rPr dirty="0" spc="270"/>
              <a:t>i</a:t>
            </a:r>
            <a:r>
              <a:rPr dirty="0" sz="6550" spc="270">
                <a:latin typeface="Trebuchet MS"/>
                <a:cs typeface="Trebuchet MS"/>
              </a:rPr>
              <a:t>t</a:t>
            </a:r>
            <a:r>
              <a:rPr dirty="0" spc="270"/>
              <a:t>h</a:t>
            </a:r>
            <a:r>
              <a:rPr dirty="0" spc="-140"/>
              <a:t> </a:t>
            </a:r>
            <a:r>
              <a:rPr dirty="0" spc="325"/>
              <a:t>g</a:t>
            </a:r>
            <a:r>
              <a:rPr dirty="0" sz="6550" spc="325">
                <a:latin typeface="Trebuchet MS"/>
                <a:cs typeface="Trebuchet MS"/>
              </a:rPr>
              <a:t>r</a:t>
            </a:r>
            <a:r>
              <a:rPr dirty="0" spc="325"/>
              <a:t>o</a:t>
            </a:r>
            <a:r>
              <a:rPr dirty="0" sz="6550" spc="325">
                <a:latin typeface="Trebuchet MS"/>
                <a:cs typeface="Trebuchet MS"/>
              </a:rPr>
              <a:t>u</a:t>
            </a:r>
            <a:r>
              <a:rPr dirty="0" spc="325"/>
              <a:t>p</a:t>
            </a:r>
            <a:r>
              <a:rPr dirty="0" sz="6550" spc="325">
                <a:latin typeface="Trebuchet MS"/>
                <a:cs typeface="Trebuchet MS"/>
              </a:rPr>
              <a:t>s  </a:t>
            </a:r>
            <a:r>
              <a:rPr dirty="0" spc="250"/>
              <a:t>and</a:t>
            </a:r>
            <a:r>
              <a:rPr dirty="0" spc="-140"/>
              <a:t> </a:t>
            </a:r>
            <a:r>
              <a:rPr dirty="0" spc="365"/>
              <a:t>f</a:t>
            </a:r>
            <a:r>
              <a:rPr dirty="0" sz="6550" spc="365">
                <a:latin typeface="Trebuchet MS"/>
                <a:cs typeface="Trebuchet MS"/>
              </a:rPr>
              <a:t>r</a:t>
            </a:r>
            <a:r>
              <a:rPr dirty="0" spc="365"/>
              <a:t>iend</a:t>
            </a:r>
            <a:r>
              <a:rPr dirty="0" sz="6550" spc="365">
                <a:latin typeface="Trebuchet MS"/>
                <a:cs typeface="Trebuchet MS"/>
              </a:rPr>
              <a:t>s</a:t>
            </a:r>
            <a:endParaRPr sz="6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9319" y="2699341"/>
            <a:ext cx="6179820" cy="3820795"/>
            <a:chOff x="3489319" y="2699341"/>
            <a:chExt cx="6179820" cy="3820795"/>
          </a:xfrm>
        </p:grpSpPr>
        <p:sp>
          <p:nvSpPr>
            <p:cNvPr id="3" name="object 3"/>
            <p:cNvSpPr/>
            <p:nvPr/>
          </p:nvSpPr>
          <p:spPr>
            <a:xfrm>
              <a:off x="3489319" y="2699341"/>
              <a:ext cx="6179820" cy="3820795"/>
            </a:xfrm>
            <a:custGeom>
              <a:avLst/>
              <a:gdLst/>
              <a:ahLst/>
              <a:cxnLst/>
              <a:rect l="l" t="t" r="r" b="b"/>
              <a:pathLst>
                <a:path w="6179820" h="3820795">
                  <a:moveTo>
                    <a:pt x="5997269" y="3820430"/>
                  </a:moveTo>
                  <a:lnTo>
                    <a:pt x="182013" y="3820430"/>
                  </a:lnTo>
                  <a:lnTo>
                    <a:pt x="133763" y="3813900"/>
                  </a:lnTo>
                  <a:lnTo>
                    <a:pt x="90322" y="3795490"/>
                  </a:lnTo>
                  <a:lnTo>
                    <a:pt x="53457" y="3766965"/>
                  </a:lnTo>
                  <a:lnTo>
                    <a:pt x="24937" y="3730094"/>
                  </a:lnTo>
                  <a:lnTo>
                    <a:pt x="6528" y="3686645"/>
                  </a:lnTo>
                  <a:lnTo>
                    <a:pt x="0" y="3638383"/>
                  </a:lnTo>
                  <a:lnTo>
                    <a:pt x="0" y="182046"/>
                  </a:lnTo>
                  <a:lnTo>
                    <a:pt x="6528" y="133787"/>
                  </a:lnTo>
                  <a:lnTo>
                    <a:pt x="24937" y="90338"/>
                  </a:lnTo>
                  <a:lnTo>
                    <a:pt x="53457" y="53467"/>
                  </a:lnTo>
                  <a:lnTo>
                    <a:pt x="90322" y="24942"/>
                  </a:lnTo>
                  <a:lnTo>
                    <a:pt x="133763" y="6530"/>
                  </a:lnTo>
                  <a:lnTo>
                    <a:pt x="182013" y="0"/>
                  </a:lnTo>
                  <a:lnTo>
                    <a:pt x="5997269" y="0"/>
                  </a:lnTo>
                  <a:lnTo>
                    <a:pt x="6045495" y="6530"/>
                  </a:lnTo>
                  <a:lnTo>
                    <a:pt x="6088929" y="24942"/>
                  </a:lnTo>
                  <a:lnTo>
                    <a:pt x="6125799" y="53467"/>
                  </a:lnTo>
                  <a:lnTo>
                    <a:pt x="6154330" y="90338"/>
                  </a:lnTo>
                  <a:lnTo>
                    <a:pt x="6172749" y="133787"/>
                  </a:lnTo>
                  <a:lnTo>
                    <a:pt x="6179282" y="182046"/>
                  </a:lnTo>
                  <a:lnTo>
                    <a:pt x="6179282" y="3638383"/>
                  </a:lnTo>
                  <a:lnTo>
                    <a:pt x="6172749" y="3686645"/>
                  </a:lnTo>
                  <a:lnTo>
                    <a:pt x="6154330" y="3730094"/>
                  </a:lnTo>
                  <a:lnTo>
                    <a:pt x="6125799" y="3766965"/>
                  </a:lnTo>
                  <a:lnTo>
                    <a:pt x="6088929" y="3795490"/>
                  </a:lnTo>
                  <a:lnTo>
                    <a:pt x="6045495" y="3813900"/>
                  </a:lnTo>
                  <a:lnTo>
                    <a:pt x="5997269" y="3820430"/>
                  </a:lnTo>
                  <a:close/>
                </a:path>
              </a:pathLst>
            </a:custGeom>
            <a:solidFill>
              <a:srgbClr val="545C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07547" y="2869002"/>
              <a:ext cx="5107940" cy="3490595"/>
            </a:xfrm>
            <a:custGeom>
              <a:avLst/>
              <a:gdLst/>
              <a:ahLst/>
              <a:cxnLst/>
              <a:rect l="l" t="t" r="r" b="b"/>
              <a:pathLst>
                <a:path w="5107940" h="3490595">
                  <a:moveTo>
                    <a:pt x="5107700" y="3490006"/>
                  </a:moveTo>
                  <a:lnTo>
                    <a:pt x="0" y="3490006"/>
                  </a:lnTo>
                  <a:lnTo>
                    <a:pt x="0" y="0"/>
                  </a:lnTo>
                  <a:lnTo>
                    <a:pt x="5107700" y="0"/>
                  </a:lnTo>
                  <a:lnTo>
                    <a:pt x="5107700" y="3490006"/>
                  </a:lnTo>
                  <a:close/>
                </a:path>
              </a:pathLst>
            </a:custGeom>
            <a:solidFill>
              <a:srgbClr val="FABF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27200" y="3204236"/>
              <a:ext cx="2482004" cy="2547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05225" y="4801672"/>
              <a:ext cx="834390" cy="335280"/>
            </a:xfrm>
            <a:custGeom>
              <a:avLst/>
              <a:gdLst/>
              <a:ahLst/>
              <a:cxnLst/>
              <a:rect l="l" t="t" r="r" b="b"/>
              <a:pathLst>
                <a:path w="834390" h="335279">
                  <a:moveTo>
                    <a:pt x="437642" y="334959"/>
                  </a:moveTo>
                  <a:lnTo>
                    <a:pt x="394532" y="333879"/>
                  </a:lnTo>
                  <a:lnTo>
                    <a:pt x="347118" y="329199"/>
                  </a:lnTo>
                  <a:lnTo>
                    <a:pt x="296808" y="319512"/>
                  </a:lnTo>
                  <a:lnTo>
                    <a:pt x="245011" y="303409"/>
                  </a:lnTo>
                  <a:lnTo>
                    <a:pt x="193136" y="279483"/>
                  </a:lnTo>
                  <a:lnTo>
                    <a:pt x="142590" y="246326"/>
                  </a:lnTo>
                  <a:lnTo>
                    <a:pt x="95288" y="203464"/>
                  </a:lnTo>
                  <a:lnTo>
                    <a:pt x="55917" y="156267"/>
                  </a:lnTo>
                  <a:lnTo>
                    <a:pt x="25938" y="108854"/>
                  </a:lnTo>
                  <a:lnTo>
                    <a:pt x="6813" y="65342"/>
                  </a:lnTo>
                  <a:lnTo>
                    <a:pt x="0" y="29850"/>
                  </a:lnTo>
                  <a:lnTo>
                    <a:pt x="6960" y="6495"/>
                  </a:lnTo>
                  <a:lnTo>
                    <a:pt x="21899" y="0"/>
                  </a:lnTo>
                  <a:lnTo>
                    <a:pt x="45567" y="3635"/>
                  </a:lnTo>
                  <a:lnTo>
                    <a:pt x="79839" y="14742"/>
                  </a:lnTo>
                  <a:lnTo>
                    <a:pt x="126593" y="30659"/>
                  </a:lnTo>
                  <a:lnTo>
                    <a:pt x="187706" y="48725"/>
                  </a:lnTo>
                  <a:lnTo>
                    <a:pt x="265055" y="66282"/>
                  </a:lnTo>
                  <a:lnTo>
                    <a:pt x="306754" y="73858"/>
                  </a:lnTo>
                  <a:lnTo>
                    <a:pt x="356994" y="80969"/>
                  </a:lnTo>
                  <a:lnTo>
                    <a:pt x="414913" y="85523"/>
                  </a:lnTo>
                  <a:lnTo>
                    <a:pt x="479649" y="85427"/>
                  </a:lnTo>
                  <a:lnTo>
                    <a:pt x="539510" y="80149"/>
                  </a:lnTo>
                  <a:lnTo>
                    <a:pt x="594987" y="70682"/>
                  </a:lnTo>
                  <a:lnTo>
                    <a:pt x="645822" y="58059"/>
                  </a:lnTo>
                  <a:lnTo>
                    <a:pt x="691755" y="43313"/>
                  </a:lnTo>
                  <a:lnTo>
                    <a:pt x="732526" y="27476"/>
                  </a:lnTo>
                  <a:lnTo>
                    <a:pt x="834196" y="219838"/>
                  </a:lnTo>
                  <a:lnTo>
                    <a:pt x="766477" y="258823"/>
                  </a:lnTo>
                  <a:lnTo>
                    <a:pt x="724335" y="278502"/>
                  </a:lnTo>
                  <a:lnTo>
                    <a:pt x="676943" y="296791"/>
                  </a:lnTo>
                  <a:lnTo>
                    <a:pt x="624506" y="312553"/>
                  </a:lnTo>
                  <a:lnTo>
                    <a:pt x="567228" y="324651"/>
                  </a:lnTo>
                  <a:lnTo>
                    <a:pt x="505313" y="331949"/>
                  </a:lnTo>
                  <a:lnTo>
                    <a:pt x="475038" y="333846"/>
                  </a:lnTo>
                  <a:lnTo>
                    <a:pt x="437642" y="334959"/>
                  </a:lnTo>
                  <a:close/>
                </a:path>
              </a:pathLst>
            </a:custGeom>
            <a:solidFill>
              <a:srgbClr val="6B33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88273" y="3495440"/>
              <a:ext cx="520520" cy="745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173529" y="2571161"/>
            <a:ext cx="5981700" cy="6987540"/>
            <a:chOff x="4173529" y="2571161"/>
            <a:chExt cx="5981700" cy="6987540"/>
          </a:xfrm>
        </p:grpSpPr>
        <p:sp>
          <p:nvSpPr>
            <p:cNvPr id="9" name="object 9"/>
            <p:cNvSpPr/>
            <p:nvPr/>
          </p:nvSpPr>
          <p:spPr>
            <a:xfrm>
              <a:off x="8232743" y="8564839"/>
              <a:ext cx="1543050" cy="490855"/>
            </a:xfrm>
            <a:custGeom>
              <a:avLst/>
              <a:gdLst/>
              <a:ahLst/>
              <a:cxnLst/>
              <a:rect l="l" t="t" r="r" b="b"/>
              <a:pathLst>
                <a:path w="1543050" h="490854">
                  <a:moveTo>
                    <a:pt x="1295928" y="490414"/>
                  </a:moveTo>
                  <a:lnTo>
                    <a:pt x="1245613" y="488084"/>
                  </a:lnTo>
                  <a:lnTo>
                    <a:pt x="1195479" y="483561"/>
                  </a:lnTo>
                  <a:lnTo>
                    <a:pt x="1178006" y="311997"/>
                  </a:lnTo>
                  <a:lnTo>
                    <a:pt x="1524135" y="276984"/>
                  </a:lnTo>
                  <a:lnTo>
                    <a:pt x="1542564" y="458014"/>
                  </a:lnTo>
                  <a:lnTo>
                    <a:pt x="1494626" y="471430"/>
                  </a:lnTo>
                  <a:lnTo>
                    <a:pt x="1445774" y="481059"/>
                  </a:lnTo>
                  <a:lnTo>
                    <a:pt x="1396228" y="487221"/>
                  </a:lnTo>
                  <a:lnTo>
                    <a:pt x="1346206" y="490233"/>
                  </a:lnTo>
                  <a:lnTo>
                    <a:pt x="1295928" y="490414"/>
                  </a:lnTo>
                  <a:close/>
                </a:path>
                <a:path w="1543050" h="490854">
                  <a:moveTo>
                    <a:pt x="325819" y="387562"/>
                  </a:moveTo>
                  <a:lnTo>
                    <a:pt x="0" y="333160"/>
                  </a:lnTo>
                  <a:lnTo>
                    <a:pt x="55999" y="0"/>
                  </a:lnTo>
                  <a:lnTo>
                    <a:pt x="381803" y="54340"/>
                  </a:lnTo>
                  <a:lnTo>
                    <a:pt x="325819" y="387562"/>
                  </a:lnTo>
                  <a:close/>
                </a:path>
              </a:pathLst>
            </a:custGeom>
            <a:solidFill>
              <a:srgbClr val="6B33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28778" y="8823270"/>
              <a:ext cx="2185035" cy="735330"/>
            </a:xfrm>
            <a:custGeom>
              <a:avLst/>
              <a:gdLst/>
              <a:ahLst/>
              <a:cxnLst/>
              <a:rect l="l" t="t" r="r" b="b"/>
              <a:pathLst>
                <a:path w="2185034" h="735329">
                  <a:moveTo>
                    <a:pt x="842896" y="205864"/>
                  </a:moveTo>
                  <a:lnTo>
                    <a:pt x="447085" y="205864"/>
                  </a:lnTo>
                  <a:lnTo>
                    <a:pt x="460448" y="51481"/>
                  </a:lnTo>
                  <a:lnTo>
                    <a:pt x="464862" y="0"/>
                  </a:lnTo>
                  <a:lnTo>
                    <a:pt x="860241" y="91205"/>
                  </a:lnTo>
                  <a:lnTo>
                    <a:pt x="842896" y="205864"/>
                  </a:lnTo>
                  <a:close/>
                </a:path>
                <a:path w="2185034" h="735329">
                  <a:moveTo>
                    <a:pt x="785054" y="588223"/>
                  </a:moveTo>
                  <a:lnTo>
                    <a:pt x="0" y="454237"/>
                  </a:lnTo>
                  <a:lnTo>
                    <a:pt x="5812" y="408233"/>
                  </a:lnTo>
                  <a:lnTo>
                    <a:pt x="18251" y="364291"/>
                  </a:lnTo>
                  <a:lnTo>
                    <a:pt x="36900" y="323077"/>
                  </a:lnTo>
                  <a:lnTo>
                    <a:pt x="61341" y="285257"/>
                  </a:lnTo>
                  <a:lnTo>
                    <a:pt x="91156" y="251497"/>
                  </a:lnTo>
                  <a:lnTo>
                    <a:pt x="125927" y="222464"/>
                  </a:lnTo>
                  <a:lnTo>
                    <a:pt x="165237" y="198825"/>
                  </a:lnTo>
                  <a:lnTo>
                    <a:pt x="233433" y="174853"/>
                  </a:lnTo>
                  <a:lnTo>
                    <a:pt x="297376" y="168461"/>
                  </a:lnTo>
                  <a:lnTo>
                    <a:pt x="353889" y="174008"/>
                  </a:lnTo>
                  <a:lnTo>
                    <a:pt x="399796" y="185851"/>
                  </a:lnTo>
                  <a:lnTo>
                    <a:pt x="431920" y="198351"/>
                  </a:lnTo>
                  <a:lnTo>
                    <a:pt x="447085" y="205864"/>
                  </a:lnTo>
                  <a:lnTo>
                    <a:pt x="842896" y="205864"/>
                  </a:lnTo>
                  <a:lnTo>
                    <a:pt x="785054" y="588223"/>
                  </a:lnTo>
                  <a:close/>
                </a:path>
                <a:path w="2185034" h="735329">
                  <a:moveTo>
                    <a:pt x="2049635" y="232035"/>
                  </a:moveTo>
                  <a:lnTo>
                    <a:pt x="1799813" y="232035"/>
                  </a:lnTo>
                  <a:lnTo>
                    <a:pt x="1850077" y="231861"/>
                  </a:lnTo>
                  <a:lnTo>
                    <a:pt x="1900073" y="228857"/>
                  </a:lnTo>
                  <a:lnTo>
                    <a:pt x="1949591" y="222714"/>
                  </a:lnTo>
                  <a:lnTo>
                    <a:pt x="1998419" y="213120"/>
                  </a:lnTo>
                  <a:lnTo>
                    <a:pt x="2046347" y="199766"/>
                  </a:lnTo>
                  <a:lnTo>
                    <a:pt x="2049635" y="232035"/>
                  </a:lnTo>
                  <a:close/>
                </a:path>
                <a:path w="2185034" h="735329">
                  <a:moveTo>
                    <a:pt x="2180309" y="735302"/>
                  </a:moveTo>
                  <a:lnTo>
                    <a:pt x="1628110" y="728596"/>
                  </a:lnTo>
                  <a:lnTo>
                    <a:pt x="1626969" y="673496"/>
                  </a:lnTo>
                  <a:lnTo>
                    <a:pt x="1633579" y="620882"/>
                  </a:lnTo>
                  <a:lnTo>
                    <a:pt x="1647159" y="571342"/>
                  </a:lnTo>
                  <a:lnTo>
                    <a:pt x="1666926" y="525466"/>
                  </a:lnTo>
                  <a:lnTo>
                    <a:pt x="1692098" y="483842"/>
                  </a:lnTo>
                  <a:lnTo>
                    <a:pt x="1721893" y="447061"/>
                  </a:lnTo>
                  <a:lnTo>
                    <a:pt x="1699323" y="225131"/>
                  </a:lnTo>
                  <a:lnTo>
                    <a:pt x="1749491" y="229688"/>
                  </a:lnTo>
                  <a:lnTo>
                    <a:pt x="1799813" y="232035"/>
                  </a:lnTo>
                  <a:lnTo>
                    <a:pt x="2049635" y="232035"/>
                  </a:lnTo>
                  <a:lnTo>
                    <a:pt x="2068629" y="418434"/>
                  </a:lnTo>
                  <a:lnTo>
                    <a:pt x="2100942" y="450431"/>
                  </a:lnTo>
                  <a:lnTo>
                    <a:pt x="2129106" y="487817"/>
                  </a:lnTo>
                  <a:lnTo>
                    <a:pt x="2152339" y="530014"/>
                  </a:lnTo>
                  <a:lnTo>
                    <a:pt x="2169857" y="576441"/>
                  </a:lnTo>
                  <a:lnTo>
                    <a:pt x="2180880" y="626518"/>
                  </a:lnTo>
                  <a:lnTo>
                    <a:pt x="2184625" y="679665"/>
                  </a:lnTo>
                  <a:lnTo>
                    <a:pt x="2180309" y="735302"/>
                  </a:lnTo>
                  <a:close/>
                </a:path>
              </a:pathLst>
            </a:custGeom>
            <a:solidFill>
              <a:srgbClr val="FABF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3529" y="2571161"/>
              <a:ext cx="5981625" cy="6980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95372" y="363715"/>
            <a:ext cx="13215619" cy="11645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100" spc="260">
                <a:latin typeface="Trebuchet MS"/>
                <a:cs typeface="Trebuchet MS"/>
              </a:rPr>
              <a:t>3</a:t>
            </a:r>
            <a:r>
              <a:rPr dirty="0" sz="7450" spc="260">
                <a:latin typeface="Trebuchet MS"/>
                <a:cs typeface="Trebuchet MS"/>
              </a:rPr>
              <a:t>.</a:t>
            </a:r>
            <a:r>
              <a:rPr dirty="0" sz="7450" spc="-380">
                <a:latin typeface="Trebuchet MS"/>
                <a:cs typeface="Trebuchet MS"/>
              </a:rPr>
              <a:t> </a:t>
            </a:r>
            <a:r>
              <a:rPr dirty="0" sz="7250" spc="270"/>
              <a:t>Comple</a:t>
            </a:r>
            <a:r>
              <a:rPr dirty="0" sz="7100" spc="270">
                <a:latin typeface="Trebuchet MS"/>
                <a:cs typeface="Trebuchet MS"/>
              </a:rPr>
              <a:t>t</a:t>
            </a:r>
            <a:r>
              <a:rPr dirty="0" sz="7250" spc="270"/>
              <a:t>e</a:t>
            </a:r>
            <a:r>
              <a:rPr dirty="0" sz="7250" spc="-150"/>
              <a:t> </a:t>
            </a:r>
            <a:r>
              <a:rPr dirty="0" sz="7250" spc="5"/>
              <a:t>a</a:t>
            </a:r>
            <a:r>
              <a:rPr dirty="0" sz="7250" spc="-150"/>
              <a:t> </a:t>
            </a:r>
            <a:r>
              <a:rPr dirty="0" sz="7100" spc="185">
                <a:latin typeface="Trebuchet MS"/>
                <a:cs typeface="Trebuchet MS"/>
              </a:rPr>
              <a:t>t</a:t>
            </a:r>
            <a:r>
              <a:rPr dirty="0" sz="7250" spc="185"/>
              <a:t>a</a:t>
            </a:r>
            <a:r>
              <a:rPr dirty="0" sz="7100" spc="185">
                <a:latin typeface="Trebuchet MS"/>
                <a:cs typeface="Trebuchet MS"/>
              </a:rPr>
              <a:t>s</a:t>
            </a:r>
            <a:r>
              <a:rPr dirty="0" sz="7250" spc="185"/>
              <a:t>k</a:t>
            </a:r>
            <a:r>
              <a:rPr dirty="0" sz="7450" spc="185">
                <a:latin typeface="Trebuchet MS"/>
                <a:cs typeface="Trebuchet MS"/>
              </a:rPr>
              <a:t>,</a:t>
            </a:r>
            <a:r>
              <a:rPr dirty="0" sz="7450" spc="-380">
                <a:latin typeface="Trebuchet MS"/>
                <a:cs typeface="Trebuchet MS"/>
              </a:rPr>
              <a:t> </a:t>
            </a:r>
            <a:r>
              <a:rPr dirty="0" sz="7250" spc="10"/>
              <a:t>ge</a:t>
            </a:r>
            <a:r>
              <a:rPr dirty="0" sz="7100" spc="10">
                <a:latin typeface="Trebuchet MS"/>
                <a:cs typeface="Trebuchet MS"/>
              </a:rPr>
              <a:t>t</a:t>
            </a:r>
            <a:r>
              <a:rPr dirty="0" sz="7100" spc="-270">
                <a:latin typeface="Trebuchet MS"/>
                <a:cs typeface="Trebuchet MS"/>
              </a:rPr>
              <a:t> </a:t>
            </a:r>
            <a:r>
              <a:rPr dirty="0" sz="7250" spc="350"/>
              <a:t>poin</a:t>
            </a:r>
            <a:r>
              <a:rPr dirty="0" sz="7100" spc="350">
                <a:latin typeface="Trebuchet MS"/>
                <a:cs typeface="Trebuchet MS"/>
              </a:rPr>
              <a:t>ts</a:t>
            </a:r>
            <a:endParaRPr sz="7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017384"/>
          </a:xfrm>
          <a:custGeom>
            <a:avLst/>
            <a:gdLst/>
            <a:ahLst/>
            <a:cxnLst/>
            <a:rect l="l" t="t" r="r" b="b"/>
            <a:pathLst>
              <a:path w="18288000" h="7017384">
                <a:moveTo>
                  <a:pt x="0" y="7017044"/>
                </a:moveTo>
                <a:lnTo>
                  <a:pt x="18288000" y="7017044"/>
                </a:lnTo>
                <a:lnTo>
                  <a:pt x="18288000" y="0"/>
                </a:lnTo>
                <a:lnTo>
                  <a:pt x="0" y="0"/>
                </a:lnTo>
                <a:lnTo>
                  <a:pt x="0" y="7017044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84119"/>
            <a:ext cx="18288000" cy="3175"/>
          </a:xfrm>
          <a:custGeom>
            <a:avLst/>
            <a:gdLst/>
            <a:ahLst/>
            <a:cxnLst/>
            <a:rect l="l" t="t" r="r" b="b"/>
            <a:pathLst>
              <a:path w="18288000" h="3175">
                <a:moveTo>
                  <a:pt x="0" y="2880"/>
                </a:moveTo>
                <a:lnTo>
                  <a:pt x="18288000" y="2880"/>
                </a:lnTo>
                <a:lnTo>
                  <a:pt x="18288000" y="0"/>
                </a:lnTo>
                <a:lnTo>
                  <a:pt x="0" y="0"/>
                </a:lnTo>
                <a:lnTo>
                  <a:pt x="0" y="2880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017044"/>
            <a:ext cx="18288000" cy="3267075"/>
          </a:xfrm>
          <a:custGeom>
            <a:avLst/>
            <a:gdLst/>
            <a:ahLst/>
            <a:cxnLst/>
            <a:rect l="l" t="t" r="r" b="b"/>
            <a:pathLst>
              <a:path w="18288000" h="3267075">
                <a:moveTo>
                  <a:pt x="18288000" y="3267075"/>
                </a:moveTo>
                <a:lnTo>
                  <a:pt x="0" y="326707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3267075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986" y="1030935"/>
            <a:ext cx="153282" cy="153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58057" y="1030935"/>
            <a:ext cx="153282" cy="153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410159" y="1030935"/>
            <a:ext cx="153282" cy="153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4292" y="899054"/>
            <a:ext cx="7527925" cy="36588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95"/>
              </a:spcBef>
            </a:pPr>
            <a:r>
              <a:rPr dirty="0" sz="7450" spc="50">
                <a:solidFill>
                  <a:srgbClr val="F0F1F5"/>
                </a:solidFill>
                <a:latin typeface="Arial"/>
                <a:cs typeface="Arial"/>
              </a:rPr>
              <a:t>Sha</a:t>
            </a:r>
            <a:r>
              <a:rPr dirty="0" sz="7250" spc="50">
                <a:solidFill>
                  <a:srgbClr val="F0F1F5"/>
                </a:solidFill>
                <a:latin typeface="Trebuchet MS"/>
                <a:cs typeface="Trebuchet MS"/>
              </a:rPr>
              <a:t>r</a:t>
            </a:r>
            <a:r>
              <a:rPr dirty="0" sz="7450" spc="50">
                <a:solidFill>
                  <a:srgbClr val="F0F1F5"/>
                </a:solidFill>
                <a:latin typeface="Arial"/>
                <a:cs typeface="Arial"/>
              </a:rPr>
              <a:t>e </a:t>
            </a:r>
            <a:r>
              <a:rPr dirty="0" sz="7250" spc="415">
                <a:solidFill>
                  <a:srgbClr val="F0F1F5"/>
                </a:solidFill>
                <a:latin typeface="Trebuchet MS"/>
                <a:cs typeface="Trebuchet MS"/>
              </a:rPr>
              <a:t>y</a:t>
            </a:r>
            <a:r>
              <a:rPr dirty="0" sz="7450" spc="415">
                <a:solidFill>
                  <a:srgbClr val="F0F1F5"/>
                </a:solidFill>
                <a:latin typeface="Arial"/>
                <a:cs typeface="Arial"/>
              </a:rPr>
              <a:t>o</a:t>
            </a:r>
            <a:r>
              <a:rPr dirty="0" sz="7250" spc="415">
                <a:solidFill>
                  <a:srgbClr val="F0F1F5"/>
                </a:solidFill>
                <a:latin typeface="Trebuchet MS"/>
                <a:cs typeface="Trebuchet MS"/>
              </a:rPr>
              <a:t>ur</a:t>
            </a:r>
            <a:r>
              <a:rPr dirty="0" sz="7250" spc="-545">
                <a:solidFill>
                  <a:srgbClr val="F0F1F5"/>
                </a:solidFill>
                <a:latin typeface="Trebuchet MS"/>
                <a:cs typeface="Trebuchet MS"/>
              </a:rPr>
              <a:t> </a:t>
            </a:r>
            <a:r>
              <a:rPr dirty="0" sz="7250" spc="385">
                <a:solidFill>
                  <a:srgbClr val="F0F1F5"/>
                </a:solidFill>
                <a:latin typeface="Trebuchet MS"/>
                <a:cs typeface="Trebuchet MS"/>
              </a:rPr>
              <a:t>t</a:t>
            </a:r>
            <a:r>
              <a:rPr dirty="0" sz="7450" spc="385">
                <a:solidFill>
                  <a:srgbClr val="F0F1F5"/>
                </a:solidFill>
                <a:latin typeface="Arial"/>
                <a:cs typeface="Arial"/>
              </a:rPr>
              <a:t>a</a:t>
            </a:r>
            <a:r>
              <a:rPr dirty="0" sz="7250" spc="385">
                <a:solidFill>
                  <a:srgbClr val="F0F1F5"/>
                </a:solidFill>
                <a:latin typeface="Trebuchet MS"/>
                <a:cs typeface="Trebuchet MS"/>
              </a:rPr>
              <a:t>s</a:t>
            </a:r>
            <a:r>
              <a:rPr dirty="0" sz="7450" spc="385">
                <a:solidFill>
                  <a:srgbClr val="F0F1F5"/>
                </a:solidFill>
                <a:latin typeface="Arial"/>
                <a:cs typeface="Arial"/>
              </a:rPr>
              <a:t>k</a:t>
            </a:r>
            <a:r>
              <a:rPr dirty="0" sz="7250" spc="385">
                <a:solidFill>
                  <a:srgbClr val="F0F1F5"/>
                </a:solidFill>
                <a:latin typeface="Trebuchet MS"/>
                <a:cs typeface="Trebuchet MS"/>
              </a:rPr>
              <a:t>s  </a:t>
            </a:r>
            <a:r>
              <a:rPr dirty="0" sz="7450" spc="270">
                <a:solidFill>
                  <a:srgbClr val="F0F1F5"/>
                </a:solidFill>
                <a:latin typeface="Arial"/>
                <a:cs typeface="Arial"/>
              </a:rPr>
              <a:t>Comple</a:t>
            </a:r>
            <a:r>
              <a:rPr dirty="0" sz="7250" spc="270">
                <a:solidFill>
                  <a:srgbClr val="F0F1F5"/>
                </a:solidFill>
                <a:latin typeface="Trebuchet MS"/>
                <a:cs typeface="Trebuchet MS"/>
              </a:rPr>
              <a:t>t</a:t>
            </a:r>
            <a:r>
              <a:rPr dirty="0" sz="7450" spc="270">
                <a:solidFill>
                  <a:srgbClr val="F0F1F5"/>
                </a:solidFill>
                <a:latin typeface="Arial"/>
                <a:cs typeface="Arial"/>
              </a:rPr>
              <a:t>e </a:t>
            </a:r>
            <a:r>
              <a:rPr dirty="0" sz="7250" spc="415">
                <a:solidFill>
                  <a:srgbClr val="F0F1F5"/>
                </a:solidFill>
                <a:latin typeface="Trebuchet MS"/>
                <a:cs typeface="Trebuchet MS"/>
              </a:rPr>
              <a:t>y</a:t>
            </a:r>
            <a:r>
              <a:rPr dirty="0" sz="7450" spc="415">
                <a:solidFill>
                  <a:srgbClr val="F0F1F5"/>
                </a:solidFill>
                <a:latin typeface="Arial"/>
                <a:cs typeface="Arial"/>
              </a:rPr>
              <a:t>o</a:t>
            </a:r>
            <a:r>
              <a:rPr dirty="0" sz="7250" spc="415">
                <a:solidFill>
                  <a:srgbClr val="F0F1F5"/>
                </a:solidFill>
                <a:latin typeface="Trebuchet MS"/>
                <a:cs typeface="Trebuchet MS"/>
              </a:rPr>
              <a:t>ur  </a:t>
            </a:r>
            <a:r>
              <a:rPr dirty="0" sz="7450" spc="105">
                <a:solidFill>
                  <a:srgbClr val="F0F1F5"/>
                </a:solidFill>
                <a:latin typeface="Arial"/>
                <a:cs typeface="Arial"/>
              </a:rPr>
              <a:t>Ta</a:t>
            </a:r>
            <a:r>
              <a:rPr dirty="0" sz="7250" spc="105">
                <a:solidFill>
                  <a:srgbClr val="F0F1F5"/>
                </a:solidFill>
                <a:latin typeface="Trebuchet MS"/>
                <a:cs typeface="Trebuchet MS"/>
              </a:rPr>
              <a:t>s</a:t>
            </a:r>
            <a:r>
              <a:rPr dirty="0" sz="7450" spc="105">
                <a:solidFill>
                  <a:srgbClr val="F0F1F5"/>
                </a:solidFill>
                <a:latin typeface="Arial"/>
                <a:cs typeface="Arial"/>
              </a:rPr>
              <a:t>k</a:t>
            </a:r>
            <a:r>
              <a:rPr dirty="0" sz="7650" spc="105">
                <a:solidFill>
                  <a:srgbClr val="F0F1F5"/>
                </a:solidFill>
                <a:latin typeface="Trebuchet MS"/>
                <a:cs typeface="Trebuchet MS"/>
              </a:rPr>
              <a:t>!!</a:t>
            </a:r>
            <a:endParaRPr sz="7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292" y="4961004"/>
            <a:ext cx="8294370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2600" spc="-35">
                <a:solidFill>
                  <a:srgbClr val="F0F1F5"/>
                </a:solidFill>
                <a:latin typeface="Arial"/>
                <a:cs typeface="Arial"/>
              </a:rPr>
              <a:t>They </a:t>
            </a:r>
            <a:r>
              <a:rPr dirty="0" sz="2600" spc="-10">
                <a:solidFill>
                  <a:srgbClr val="F0F1F5"/>
                </a:solidFill>
                <a:latin typeface="Arial"/>
                <a:cs typeface="Arial"/>
              </a:rPr>
              <a:t>can </a:t>
            </a:r>
            <a:r>
              <a:rPr dirty="0" sz="2600">
                <a:solidFill>
                  <a:srgbClr val="F0F1F5"/>
                </a:solidFill>
                <a:latin typeface="Arial"/>
                <a:cs typeface="Arial"/>
              </a:rPr>
              <a:t>share </a:t>
            </a:r>
            <a:r>
              <a:rPr dirty="0" sz="2600" spc="50">
                <a:solidFill>
                  <a:srgbClr val="F0F1F5"/>
                </a:solidFill>
                <a:latin typeface="Arial"/>
                <a:cs typeface="Arial"/>
              </a:rPr>
              <a:t>the </a:t>
            </a:r>
            <a:r>
              <a:rPr dirty="0" sz="2600" spc="90">
                <a:solidFill>
                  <a:srgbClr val="F0F1F5"/>
                </a:solidFill>
                <a:latin typeface="Arial"/>
                <a:cs typeface="Arial"/>
              </a:rPr>
              <a:t>total </a:t>
            </a:r>
            <a:r>
              <a:rPr dirty="0" sz="2600" spc="25">
                <a:solidFill>
                  <a:srgbClr val="F0F1F5"/>
                </a:solidFill>
                <a:latin typeface="Arial"/>
                <a:cs typeface="Arial"/>
              </a:rPr>
              <a:t>number </a:t>
            </a:r>
            <a:r>
              <a:rPr dirty="0" sz="2600" spc="45">
                <a:solidFill>
                  <a:srgbClr val="F0F1F5"/>
                </a:solidFill>
                <a:latin typeface="Arial"/>
                <a:cs typeface="Arial"/>
              </a:rPr>
              <a:t>of </a:t>
            </a:r>
            <a:r>
              <a:rPr dirty="0" sz="2600" spc="15">
                <a:solidFill>
                  <a:srgbClr val="F0F1F5"/>
                </a:solidFill>
                <a:latin typeface="Arial"/>
                <a:cs typeface="Arial"/>
              </a:rPr>
              <a:t>tasks </a:t>
            </a:r>
            <a:r>
              <a:rPr dirty="0" sz="2600" spc="5">
                <a:solidFill>
                  <a:srgbClr val="F0F1F5"/>
                </a:solidFill>
                <a:latin typeface="Arial"/>
                <a:cs typeface="Arial"/>
              </a:rPr>
              <a:t>and </a:t>
            </a:r>
            <a:r>
              <a:rPr dirty="0" sz="2600" spc="-10">
                <a:solidFill>
                  <a:srgbClr val="F0F1F5"/>
                </a:solidFill>
                <a:latin typeface="Arial"/>
                <a:cs typeface="Arial"/>
              </a:rPr>
              <a:t>once</a:t>
            </a:r>
            <a:r>
              <a:rPr dirty="0" sz="2600" spc="-40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2600" spc="40">
                <a:solidFill>
                  <a:srgbClr val="F0F1F5"/>
                </a:solidFill>
                <a:latin typeface="Arial"/>
                <a:cs typeface="Arial"/>
              </a:rPr>
              <a:t>they  </a:t>
            </a:r>
            <a:r>
              <a:rPr dirty="0" sz="2600" spc="25">
                <a:solidFill>
                  <a:srgbClr val="F0F1F5"/>
                </a:solidFill>
                <a:latin typeface="Arial"/>
                <a:cs typeface="Arial"/>
              </a:rPr>
              <a:t>complete </a:t>
            </a:r>
            <a:r>
              <a:rPr dirty="0" sz="2600" spc="-50">
                <a:solidFill>
                  <a:srgbClr val="F0F1F5"/>
                </a:solidFill>
                <a:latin typeface="Arial"/>
                <a:cs typeface="Arial"/>
              </a:rPr>
              <a:t>a </a:t>
            </a:r>
            <a:r>
              <a:rPr dirty="0" sz="2600" spc="15">
                <a:solidFill>
                  <a:srgbClr val="F0F1F5"/>
                </a:solidFill>
                <a:latin typeface="Arial"/>
                <a:cs typeface="Arial"/>
              </a:rPr>
              <a:t>single </a:t>
            </a:r>
            <a:r>
              <a:rPr dirty="0" sz="2600" spc="30">
                <a:solidFill>
                  <a:srgbClr val="F0F1F5"/>
                </a:solidFill>
                <a:latin typeface="Arial"/>
                <a:cs typeface="Arial"/>
              </a:rPr>
              <a:t>task </a:t>
            </a:r>
            <a:r>
              <a:rPr dirty="0" sz="2600" spc="40">
                <a:solidFill>
                  <a:srgbClr val="F0F1F5"/>
                </a:solidFill>
                <a:latin typeface="Arial"/>
                <a:cs typeface="Arial"/>
              </a:rPr>
              <a:t>they </a:t>
            </a:r>
            <a:r>
              <a:rPr dirty="0" sz="2600" spc="60">
                <a:solidFill>
                  <a:srgbClr val="F0F1F5"/>
                </a:solidFill>
                <a:latin typeface="Arial"/>
                <a:cs typeface="Arial"/>
              </a:rPr>
              <a:t>will </a:t>
            </a:r>
            <a:r>
              <a:rPr dirty="0" sz="2600" spc="50">
                <a:solidFill>
                  <a:srgbClr val="F0F1F5"/>
                </a:solidFill>
                <a:latin typeface="Arial"/>
                <a:cs typeface="Arial"/>
              </a:rPr>
              <a:t>get </a:t>
            </a:r>
            <a:r>
              <a:rPr dirty="0" sz="2600" spc="-25">
                <a:solidFill>
                  <a:srgbClr val="F0F1F5"/>
                </a:solidFill>
                <a:latin typeface="Arial"/>
                <a:cs typeface="Arial"/>
              </a:rPr>
              <a:t>some</a:t>
            </a:r>
            <a:r>
              <a:rPr dirty="0" sz="2600" spc="-375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2600" spc="50">
                <a:solidFill>
                  <a:srgbClr val="F0F1F5"/>
                </a:solidFill>
                <a:latin typeface="Arial"/>
                <a:cs typeface="Arial"/>
              </a:rPr>
              <a:t>points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69684" y="1289139"/>
            <a:ext cx="5184472" cy="6455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5" y="6508360"/>
            <a:ext cx="3168015" cy="3215640"/>
            <a:chOff x="609605" y="6508360"/>
            <a:chExt cx="3168015" cy="3215640"/>
          </a:xfrm>
        </p:grpSpPr>
        <p:sp>
          <p:nvSpPr>
            <p:cNvPr id="3" name="object 3"/>
            <p:cNvSpPr/>
            <p:nvPr/>
          </p:nvSpPr>
          <p:spPr>
            <a:xfrm>
              <a:off x="609600" y="6955040"/>
              <a:ext cx="2774315" cy="2768600"/>
            </a:xfrm>
            <a:custGeom>
              <a:avLst/>
              <a:gdLst/>
              <a:ahLst/>
              <a:cxnLst/>
              <a:rect l="l" t="t" r="r" b="b"/>
              <a:pathLst>
                <a:path w="2774315" h="2768600">
                  <a:moveTo>
                    <a:pt x="1811540" y="1390294"/>
                  </a:moveTo>
                  <a:lnTo>
                    <a:pt x="1808670" y="1340700"/>
                  </a:lnTo>
                  <a:lnTo>
                    <a:pt x="1800313" y="1292758"/>
                  </a:lnTo>
                  <a:lnTo>
                    <a:pt x="1786763" y="1246771"/>
                  </a:lnTo>
                  <a:lnTo>
                    <a:pt x="1768348" y="1203096"/>
                  </a:lnTo>
                  <a:lnTo>
                    <a:pt x="1745399" y="1162062"/>
                  </a:lnTo>
                  <a:lnTo>
                    <a:pt x="1718246" y="1124000"/>
                  </a:lnTo>
                  <a:lnTo>
                    <a:pt x="1690103" y="1092530"/>
                  </a:lnTo>
                  <a:lnTo>
                    <a:pt x="1690103" y="1390294"/>
                  </a:lnTo>
                  <a:lnTo>
                    <a:pt x="1686140" y="1439646"/>
                  </a:lnTo>
                  <a:lnTo>
                    <a:pt x="1674660" y="1486395"/>
                  </a:lnTo>
                  <a:lnTo>
                    <a:pt x="1656295" y="1529956"/>
                  </a:lnTo>
                  <a:lnTo>
                    <a:pt x="1631645" y="1569770"/>
                  </a:lnTo>
                  <a:lnTo>
                    <a:pt x="1601330" y="1605280"/>
                  </a:lnTo>
                  <a:lnTo>
                    <a:pt x="1566024" y="1635658"/>
                  </a:lnTo>
                  <a:lnTo>
                    <a:pt x="1526286" y="1660423"/>
                  </a:lnTo>
                  <a:lnTo>
                    <a:pt x="1482826" y="1678825"/>
                  </a:lnTo>
                  <a:lnTo>
                    <a:pt x="1436217" y="1690293"/>
                  </a:lnTo>
                  <a:lnTo>
                    <a:pt x="1386878" y="1694268"/>
                  </a:lnTo>
                  <a:lnTo>
                    <a:pt x="1337652" y="1690293"/>
                  </a:lnTo>
                  <a:lnTo>
                    <a:pt x="1291031" y="1678787"/>
                  </a:lnTo>
                  <a:lnTo>
                    <a:pt x="1247571" y="1660372"/>
                  </a:lnTo>
                  <a:lnTo>
                    <a:pt x="1207846" y="1635658"/>
                  </a:lnTo>
                  <a:lnTo>
                    <a:pt x="1172438" y="1605280"/>
                  </a:lnTo>
                  <a:lnTo>
                    <a:pt x="1142072" y="1569834"/>
                  </a:lnTo>
                  <a:lnTo>
                    <a:pt x="1117422" y="1530045"/>
                  </a:lnTo>
                  <a:lnTo>
                    <a:pt x="1099070" y="1486484"/>
                  </a:lnTo>
                  <a:lnTo>
                    <a:pt x="1087615" y="1439646"/>
                  </a:lnTo>
                  <a:lnTo>
                    <a:pt x="1083665" y="1390294"/>
                  </a:lnTo>
                  <a:lnTo>
                    <a:pt x="1087628" y="1340942"/>
                  </a:lnTo>
                  <a:lnTo>
                    <a:pt x="1099108" y="1294206"/>
                  </a:lnTo>
                  <a:lnTo>
                    <a:pt x="1117473" y="1250645"/>
                  </a:lnTo>
                  <a:lnTo>
                    <a:pt x="1142123" y="1210830"/>
                  </a:lnTo>
                  <a:lnTo>
                    <a:pt x="1172438" y="1175321"/>
                  </a:lnTo>
                  <a:lnTo>
                    <a:pt x="1207744" y="1144943"/>
                  </a:lnTo>
                  <a:lnTo>
                    <a:pt x="1247482" y="1120178"/>
                  </a:lnTo>
                  <a:lnTo>
                    <a:pt x="1290942" y="1101775"/>
                  </a:lnTo>
                  <a:lnTo>
                    <a:pt x="1337551" y="1090307"/>
                  </a:lnTo>
                  <a:lnTo>
                    <a:pt x="1386878" y="1086332"/>
                  </a:lnTo>
                  <a:lnTo>
                    <a:pt x="1436116" y="1090307"/>
                  </a:lnTo>
                  <a:lnTo>
                    <a:pt x="1482737" y="1101813"/>
                  </a:lnTo>
                  <a:lnTo>
                    <a:pt x="1526197" y="1120228"/>
                  </a:lnTo>
                  <a:lnTo>
                    <a:pt x="1565922" y="1144943"/>
                  </a:lnTo>
                  <a:lnTo>
                    <a:pt x="1601330" y="1175321"/>
                  </a:lnTo>
                  <a:lnTo>
                    <a:pt x="1631696" y="1210767"/>
                  </a:lnTo>
                  <a:lnTo>
                    <a:pt x="1656346" y="1250556"/>
                  </a:lnTo>
                  <a:lnTo>
                    <a:pt x="1674698" y="1294117"/>
                  </a:lnTo>
                  <a:lnTo>
                    <a:pt x="1686153" y="1340942"/>
                  </a:lnTo>
                  <a:lnTo>
                    <a:pt x="1690103" y="1390294"/>
                  </a:lnTo>
                  <a:lnTo>
                    <a:pt x="1690103" y="1092530"/>
                  </a:lnTo>
                  <a:lnTo>
                    <a:pt x="1652574" y="1058125"/>
                  </a:lnTo>
                  <a:lnTo>
                    <a:pt x="1614614" y="1030897"/>
                  </a:lnTo>
                  <a:lnTo>
                    <a:pt x="1573682" y="1007897"/>
                  </a:lnTo>
                  <a:lnTo>
                    <a:pt x="1530096" y="989444"/>
                  </a:lnTo>
                  <a:lnTo>
                    <a:pt x="1484210" y="975855"/>
                  </a:lnTo>
                  <a:lnTo>
                    <a:pt x="1436357" y="967473"/>
                  </a:lnTo>
                  <a:lnTo>
                    <a:pt x="1386878" y="964603"/>
                  </a:lnTo>
                  <a:lnTo>
                    <a:pt x="1337424" y="967473"/>
                  </a:lnTo>
                  <a:lnTo>
                    <a:pt x="1289583" y="975855"/>
                  </a:lnTo>
                  <a:lnTo>
                    <a:pt x="1243711" y="989444"/>
                  </a:lnTo>
                  <a:lnTo>
                    <a:pt x="1200137" y="1007897"/>
                  </a:lnTo>
                  <a:lnTo>
                    <a:pt x="1159205" y="1030897"/>
                  </a:lnTo>
                  <a:lnTo>
                    <a:pt x="1121232" y="1058125"/>
                  </a:lnTo>
                  <a:lnTo>
                    <a:pt x="1086586" y="1089253"/>
                  </a:lnTo>
                  <a:lnTo>
                    <a:pt x="1055522" y="1123962"/>
                  </a:lnTo>
                  <a:lnTo>
                    <a:pt x="1028369" y="1161999"/>
                  </a:lnTo>
                  <a:lnTo>
                    <a:pt x="1005420" y="1203045"/>
                  </a:lnTo>
                  <a:lnTo>
                    <a:pt x="987005" y="1246733"/>
                  </a:lnTo>
                  <a:lnTo>
                    <a:pt x="973455" y="1292733"/>
                  </a:lnTo>
                  <a:lnTo>
                    <a:pt x="965098" y="1340700"/>
                  </a:lnTo>
                  <a:lnTo>
                    <a:pt x="962228" y="1390294"/>
                  </a:lnTo>
                  <a:lnTo>
                    <a:pt x="965098" y="1439887"/>
                  </a:lnTo>
                  <a:lnTo>
                    <a:pt x="973455" y="1487843"/>
                  </a:lnTo>
                  <a:lnTo>
                    <a:pt x="987005" y="1533829"/>
                  </a:lnTo>
                  <a:lnTo>
                    <a:pt x="1005420" y="1577505"/>
                  </a:lnTo>
                  <a:lnTo>
                    <a:pt x="1028369" y="1618538"/>
                  </a:lnTo>
                  <a:lnTo>
                    <a:pt x="1055522" y="1656600"/>
                  </a:lnTo>
                  <a:lnTo>
                    <a:pt x="1086586" y="1691335"/>
                  </a:lnTo>
                  <a:lnTo>
                    <a:pt x="1121194" y="1722475"/>
                  </a:lnTo>
                  <a:lnTo>
                    <a:pt x="1159154" y="1749704"/>
                  </a:lnTo>
                  <a:lnTo>
                    <a:pt x="1200086" y="1772704"/>
                  </a:lnTo>
                  <a:lnTo>
                    <a:pt x="1243672" y="1791157"/>
                  </a:lnTo>
                  <a:lnTo>
                    <a:pt x="1289558" y="1804733"/>
                  </a:lnTo>
                  <a:lnTo>
                    <a:pt x="1337411" y="1813128"/>
                  </a:lnTo>
                  <a:lnTo>
                    <a:pt x="1386878" y="1815998"/>
                  </a:lnTo>
                  <a:lnTo>
                    <a:pt x="1436344" y="1813128"/>
                  </a:lnTo>
                  <a:lnTo>
                    <a:pt x="1484185" y="1804733"/>
                  </a:lnTo>
                  <a:lnTo>
                    <a:pt x="1530057" y="1791157"/>
                  </a:lnTo>
                  <a:lnTo>
                    <a:pt x="1573631" y="1772704"/>
                  </a:lnTo>
                  <a:lnTo>
                    <a:pt x="1614563" y="1749704"/>
                  </a:lnTo>
                  <a:lnTo>
                    <a:pt x="1652536" y="1722475"/>
                  </a:lnTo>
                  <a:lnTo>
                    <a:pt x="1683931" y="1694268"/>
                  </a:lnTo>
                  <a:lnTo>
                    <a:pt x="1718246" y="1656638"/>
                  </a:lnTo>
                  <a:lnTo>
                    <a:pt x="1745399" y="1618589"/>
                  </a:lnTo>
                  <a:lnTo>
                    <a:pt x="1768348" y="1577555"/>
                  </a:lnTo>
                  <a:lnTo>
                    <a:pt x="1786763" y="1533867"/>
                  </a:lnTo>
                  <a:lnTo>
                    <a:pt x="1800313" y="1487868"/>
                  </a:lnTo>
                  <a:lnTo>
                    <a:pt x="1808670" y="1439887"/>
                  </a:lnTo>
                  <a:lnTo>
                    <a:pt x="1811540" y="1390294"/>
                  </a:lnTo>
                  <a:close/>
                </a:path>
                <a:path w="2774315" h="2768600">
                  <a:moveTo>
                    <a:pt x="2773769" y="1384300"/>
                  </a:moveTo>
                  <a:lnTo>
                    <a:pt x="2772816" y="1333500"/>
                  </a:lnTo>
                  <a:lnTo>
                    <a:pt x="2769959" y="1282700"/>
                  </a:lnTo>
                  <a:lnTo>
                    <a:pt x="2765260" y="1231900"/>
                  </a:lnTo>
                  <a:lnTo>
                    <a:pt x="2758732" y="1181100"/>
                  </a:lnTo>
                  <a:lnTo>
                    <a:pt x="2750401" y="1130300"/>
                  </a:lnTo>
                  <a:lnTo>
                    <a:pt x="2740329" y="1079500"/>
                  </a:lnTo>
                  <a:lnTo>
                    <a:pt x="2728518" y="1028700"/>
                  </a:lnTo>
                  <a:lnTo>
                    <a:pt x="2715031" y="977900"/>
                  </a:lnTo>
                  <a:lnTo>
                    <a:pt x="2699880" y="939800"/>
                  </a:lnTo>
                  <a:lnTo>
                    <a:pt x="2683116" y="889000"/>
                  </a:lnTo>
                  <a:lnTo>
                    <a:pt x="2664752" y="838200"/>
                  </a:lnTo>
                  <a:lnTo>
                    <a:pt x="2652331" y="814438"/>
                  </a:lnTo>
                  <a:lnTo>
                    <a:pt x="2652331" y="1384300"/>
                  </a:lnTo>
                  <a:lnTo>
                    <a:pt x="2651277" y="1435100"/>
                  </a:lnTo>
                  <a:lnTo>
                    <a:pt x="2648140" y="1485900"/>
                  </a:lnTo>
                  <a:lnTo>
                    <a:pt x="2642959" y="1536700"/>
                  </a:lnTo>
                  <a:lnTo>
                    <a:pt x="2635783" y="1587500"/>
                  </a:lnTo>
                  <a:lnTo>
                    <a:pt x="2626639" y="1638300"/>
                  </a:lnTo>
                  <a:lnTo>
                    <a:pt x="2615565" y="1689100"/>
                  </a:lnTo>
                  <a:lnTo>
                    <a:pt x="2602623" y="1739900"/>
                  </a:lnTo>
                  <a:lnTo>
                    <a:pt x="2587841" y="1790700"/>
                  </a:lnTo>
                  <a:lnTo>
                    <a:pt x="2571254" y="1828800"/>
                  </a:lnTo>
                  <a:lnTo>
                    <a:pt x="2552916" y="1879600"/>
                  </a:lnTo>
                  <a:lnTo>
                    <a:pt x="2532850" y="1917700"/>
                  </a:lnTo>
                  <a:lnTo>
                    <a:pt x="2511120" y="1968500"/>
                  </a:lnTo>
                  <a:lnTo>
                    <a:pt x="2487739" y="2006600"/>
                  </a:lnTo>
                  <a:lnTo>
                    <a:pt x="2462771" y="2057400"/>
                  </a:lnTo>
                  <a:lnTo>
                    <a:pt x="2436253" y="2095500"/>
                  </a:lnTo>
                  <a:lnTo>
                    <a:pt x="2408212" y="2133600"/>
                  </a:lnTo>
                  <a:lnTo>
                    <a:pt x="2378697" y="2171700"/>
                  </a:lnTo>
                  <a:lnTo>
                    <a:pt x="2347747" y="2209800"/>
                  </a:lnTo>
                  <a:lnTo>
                    <a:pt x="2315413" y="2247900"/>
                  </a:lnTo>
                  <a:lnTo>
                    <a:pt x="2281720" y="2286000"/>
                  </a:lnTo>
                  <a:lnTo>
                    <a:pt x="2246706" y="2311400"/>
                  </a:lnTo>
                  <a:lnTo>
                    <a:pt x="2210435" y="2349500"/>
                  </a:lnTo>
                  <a:lnTo>
                    <a:pt x="2172932" y="2374900"/>
                  </a:lnTo>
                  <a:lnTo>
                    <a:pt x="2134247" y="2413000"/>
                  </a:lnTo>
                  <a:lnTo>
                    <a:pt x="2094420" y="2438400"/>
                  </a:lnTo>
                  <a:lnTo>
                    <a:pt x="2053488" y="2463800"/>
                  </a:lnTo>
                  <a:lnTo>
                    <a:pt x="2011489" y="2489200"/>
                  </a:lnTo>
                  <a:lnTo>
                    <a:pt x="1968474" y="2514600"/>
                  </a:lnTo>
                  <a:lnTo>
                    <a:pt x="1924469" y="2527300"/>
                  </a:lnTo>
                  <a:lnTo>
                    <a:pt x="1879523" y="2552700"/>
                  </a:lnTo>
                  <a:lnTo>
                    <a:pt x="1833676" y="2565400"/>
                  </a:lnTo>
                  <a:lnTo>
                    <a:pt x="1786953" y="2590800"/>
                  </a:lnTo>
                  <a:lnTo>
                    <a:pt x="1592249" y="2641600"/>
                  </a:lnTo>
                  <a:lnTo>
                    <a:pt x="1541805" y="2641600"/>
                  </a:lnTo>
                  <a:lnTo>
                    <a:pt x="1490738" y="2654300"/>
                  </a:lnTo>
                  <a:lnTo>
                    <a:pt x="1283068" y="2654300"/>
                  </a:lnTo>
                  <a:lnTo>
                    <a:pt x="1232014" y="2641600"/>
                  </a:lnTo>
                  <a:lnTo>
                    <a:pt x="1181582" y="2641600"/>
                  </a:lnTo>
                  <a:lnTo>
                    <a:pt x="986904" y="2590800"/>
                  </a:lnTo>
                  <a:lnTo>
                    <a:pt x="940181" y="2565400"/>
                  </a:lnTo>
                  <a:lnTo>
                    <a:pt x="894334" y="2552700"/>
                  </a:lnTo>
                  <a:lnTo>
                    <a:pt x="849388" y="2527300"/>
                  </a:lnTo>
                  <a:lnTo>
                    <a:pt x="805383" y="2514600"/>
                  </a:lnTo>
                  <a:lnTo>
                    <a:pt x="762368" y="2489200"/>
                  </a:lnTo>
                  <a:lnTo>
                    <a:pt x="720356" y="2463800"/>
                  </a:lnTo>
                  <a:lnTo>
                    <a:pt x="679424" y="2438400"/>
                  </a:lnTo>
                  <a:lnTo>
                    <a:pt x="639584" y="2413000"/>
                  </a:lnTo>
                  <a:lnTo>
                    <a:pt x="600887" y="2374900"/>
                  </a:lnTo>
                  <a:lnTo>
                    <a:pt x="563372" y="2349500"/>
                  </a:lnTo>
                  <a:lnTo>
                    <a:pt x="527075" y="2311400"/>
                  </a:lnTo>
                  <a:lnTo>
                    <a:pt x="492048" y="2286000"/>
                  </a:lnTo>
                  <a:lnTo>
                    <a:pt x="458343" y="2247900"/>
                  </a:lnTo>
                  <a:lnTo>
                    <a:pt x="425983" y="2209800"/>
                  </a:lnTo>
                  <a:lnTo>
                    <a:pt x="395033" y="2171700"/>
                  </a:lnTo>
                  <a:lnTo>
                    <a:pt x="365506" y="2133600"/>
                  </a:lnTo>
                  <a:lnTo>
                    <a:pt x="337464" y="2095500"/>
                  </a:lnTo>
                  <a:lnTo>
                    <a:pt x="310934" y="2057400"/>
                  </a:lnTo>
                  <a:lnTo>
                    <a:pt x="285965" y="2006600"/>
                  </a:lnTo>
                  <a:lnTo>
                    <a:pt x="262597" y="1968500"/>
                  </a:lnTo>
                  <a:lnTo>
                    <a:pt x="240868" y="1917700"/>
                  </a:lnTo>
                  <a:lnTo>
                    <a:pt x="220814" y="1879600"/>
                  </a:lnTo>
                  <a:lnTo>
                    <a:pt x="202476" y="1828800"/>
                  </a:lnTo>
                  <a:lnTo>
                    <a:pt x="185889" y="1790700"/>
                  </a:lnTo>
                  <a:lnTo>
                    <a:pt x="171119" y="1739900"/>
                  </a:lnTo>
                  <a:lnTo>
                    <a:pt x="158178" y="1689100"/>
                  </a:lnTo>
                  <a:lnTo>
                    <a:pt x="147116" y="1638300"/>
                  </a:lnTo>
                  <a:lnTo>
                    <a:pt x="137972" y="1587500"/>
                  </a:lnTo>
                  <a:lnTo>
                    <a:pt x="130797" y="1536700"/>
                  </a:lnTo>
                  <a:lnTo>
                    <a:pt x="125628" y="1485900"/>
                  </a:lnTo>
                  <a:lnTo>
                    <a:pt x="122491" y="1435100"/>
                  </a:lnTo>
                  <a:lnTo>
                    <a:pt x="121437" y="1384300"/>
                  </a:lnTo>
                  <a:lnTo>
                    <a:pt x="122491" y="1333500"/>
                  </a:lnTo>
                  <a:lnTo>
                    <a:pt x="125628" y="1282700"/>
                  </a:lnTo>
                  <a:lnTo>
                    <a:pt x="130810" y="1231900"/>
                  </a:lnTo>
                  <a:lnTo>
                    <a:pt x="137985" y="1181100"/>
                  </a:lnTo>
                  <a:lnTo>
                    <a:pt x="147129" y="1130300"/>
                  </a:lnTo>
                  <a:lnTo>
                    <a:pt x="158203" y="1079500"/>
                  </a:lnTo>
                  <a:lnTo>
                    <a:pt x="171145" y="1028700"/>
                  </a:lnTo>
                  <a:lnTo>
                    <a:pt x="185928" y="977900"/>
                  </a:lnTo>
                  <a:lnTo>
                    <a:pt x="202514" y="939800"/>
                  </a:lnTo>
                  <a:lnTo>
                    <a:pt x="220853" y="889000"/>
                  </a:lnTo>
                  <a:lnTo>
                    <a:pt x="240919" y="850900"/>
                  </a:lnTo>
                  <a:lnTo>
                    <a:pt x="262648" y="800100"/>
                  </a:lnTo>
                  <a:lnTo>
                    <a:pt x="286029" y="762000"/>
                  </a:lnTo>
                  <a:lnTo>
                    <a:pt x="310997" y="711200"/>
                  </a:lnTo>
                  <a:lnTo>
                    <a:pt x="337515" y="673100"/>
                  </a:lnTo>
                  <a:lnTo>
                    <a:pt x="365556" y="635000"/>
                  </a:lnTo>
                  <a:lnTo>
                    <a:pt x="395071" y="596900"/>
                  </a:lnTo>
                  <a:lnTo>
                    <a:pt x="426021" y="558800"/>
                  </a:lnTo>
                  <a:lnTo>
                    <a:pt x="458355" y="520700"/>
                  </a:lnTo>
                  <a:lnTo>
                    <a:pt x="492048" y="482600"/>
                  </a:lnTo>
                  <a:lnTo>
                    <a:pt x="527062" y="457200"/>
                  </a:lnTo>
                  <a:lnTo>
                    <a:pt x="563333" y="419100"/>
                  </a:lnTo>
                  <a:lnTo>
                    <a:pt x="600837" y="393700"/>
                  </a:lnTo>
                  <a:lnTo>
                    <a:pt x="639521" y="355600"/>
                  </a:lnTo>
                  <a:lnTo>
                    <a:pt x="679348" y="330200"/>
                  </a:lnTo>
                  <a:lnTo>
                    <a:pt x="720280" y="304800"/>
                  </a:lnTo>
                  <a:lnTo>
                    <a:pt x="762279" y="279400"/>
                  </a:lnTo>
                  <a:lnTo>
                    <a:pt x="805294" y="254000"/>
                  </a:lnTo>
                  <a:lnTo>
                    <a:pt x="849299" y="241300"/>
                  </a:lnTo>
                  <a:lnTo>
                    <a:pt x="894245" y="215900"/>
                  </a:lnTo>
                  <a:lnTo>
                    <a:pt x="940092" y="190500"/>
                  </a:lnTo>
                  <a:lnTo>
                    <a:pt x="986815" y="177800"/>
                  </a:lnTo>
                  <a:lnTo>
                    <a:pt x="1181519" y="127000"/>
                  </a:lnTo>
                  <a:lnTo>
                    <a:pt x="1231963" y="127000"/>
                  </a:lnTo>
                  <a:lnTo>
                    <a:pt x="1283030" y="114300"/>
                  </a:lnTo>
                  <a:lnTo>
                    <a:pt x="1490700" y="114300"/>
                  </a:lnTo>
                  <a:lnTo>
                    <a:pt x="1541754" y="127000"/>
                  </a:lnTo>
                  <a:lnTo>
                    <a:pt x="1592186" y="127000"/>
                  </a:lnTo>
                  <a:lnTo>
                    <a:pt x="1786864" y="177800"/>
                  </a:lnTo>
                  <a:lnTo>
                    <a:pt x="1833587" y="190500"/>
                  </a:lnTo>
                  <a:lnTo>
                    <a:pt x="1879434" y="215900"/>
                  </a:lnTo>
                  <a:lnTo>
                    <a:pt x="1924380" y="241300"/>
                  </a:lnTo>
                  <a:lnTo>
                    <a:pt x="1968385" y="254000"/>
                  </a:lnTo>
                  <a:lnTo>
                    <a:pt x="2011400" y="279400"/>
                  </a:lnTo>
                  <a:lnTo>
                    <a:pt x="2053412" y="304800"/>
                  </a:lnTo>
                  <a:lnTo>
                    <a:pt x="2094344" y="330200"/>
                  </a:lnTo>
                  <a:lnTo>
                    <a:pt x="2134184" y="355600"/>
                  </a:lnTo>
                  <a:lnTo>
                    <a:pt x="2172881" y="393700"/>
                  </a:lnTo>
                  <a:lnTo>
                    <a:pt x="2210397" y="419100"/>
                  </a:lnTo>
                  <a:lnTo>
                    <a:pt x="2246693" y="457200"/>
                  </a:lnTo>
                  <a:lnTo>
                    <a:pt x="2281720" y="482600"/>
                  </a:lnTo>
                  <a:lnTo>
                    <a:pt x="2315426" y="520700"/>
                  </a:lnTo>
                  <a:lnTo>
                    <a:pt x="2347785" y="558800"/>
                  </a:lnTo>
                  <a:lnTo>
                    <a:pt x="2378735" y="596900"/>
                  </a:lnTo>
                  <a:lnTo>
                    <a:pt x="2408263" y="635000"/>
                  </a:lnTo>
                  <a:lnTo>
                    <a:pt x="2436304" y="673100"/>
                  </a:lnTo>
                  <a:lnTo>
                    <a:pt x="2462834" y="711200"/>
                  </a:lnTo>
                  <a:lnTo>
                    <a:pt x="2487803" y="762000"/>
                  </a:lnTo>
                  <a:lnTo>
                    <a:pt x="2511171" y="800100"/>
                  </a:lnTo>
                  <a:lnTo>
                    <a:pt x="2532900" y="850900"/>
                  </a:lnTo>
                  <a:lnTo>
                    <a:pt x="2552954" y="889000"/>
                  </a:lnTo>
                  <a:lnTo>
                    <a:pt x="2571292" y="939800"/>
                  </a:lnTo>
                  <a:lnTo>
                    <a:pt x="2587879" y="977900"/>
                  </a:lnTo>
                  <a:lnTo>
                    <a:pt x="2602649" y="1028700"/>
                  </a:lnTo>
                  <a:lnTo>
                    <a:pt x="2615590" y="1079500"/>
                  </a:lnTo>
                  <a:lnTo>
                    <a:pt x="2626652" y="1130300"/>
                  </a:lnTo>
                  <a:lnTo>
                    <a:pt x="2635796" y="1181100"/>
                  </a:lnTo>
                  <a:lnTo>
                    <a:pt x="2642971" y="1231900"/>
                  </a:lnTo>
                  <a:lnTo>
                    <a:pt x="2648140" y="1282700"/>
                  </a:lnTo>
                  <a:lnTo>
                    <a:pt x="2651277" y="1333500"/>
                  </a:lnTo>
                  <a:lnTo>
                    <a:pt x="2652331" y="1384300"/>
                  </a:lnTo>
                  <a:lnTo>
                    <a:pt x="2652331" y="814438"/>
                  </a:lnTo>
                  <a:lnTo>
                    <a:pt x="2644838" y="800100"/>
                  </a:lnTo>
                  <a:lnTo>
                    <a:pt x="2623401" y="749300"/>
                  </a:lnTo>
                  <a:lnTo>
                    <a:pt x="2600477" y="711200"/>
                  </a:lnTo>
                  <a:lnTo>
                    <a:pt x="2576106" y="673100"/>
                  </a:lnTo>
                  <a:lnTo>
                    <a:pt x="2550299" y="622300"/>
                  </a:lnTo>
                  <a:lnTo>
                    <a:pt x="2523121" y="584200"/>
                  </a:lnTo>
                  <a:lnTo>
                    <a:pt x="2494584" y="546100"/>
                  </a:lnTo>
                  <a:lnTo>
                    <a:pt x="2464727" y="508000"/>
                  </a:lnTo>
                  <a:lnTo>
                    <a:pt x="2433586" y="469900"/>
                  </a:lnTo>
                  <a:lnTo>
                    <a:pt x="2401189" y="431800"/>
                  </a:lnTo>
                  <a:lnTo>
                    <a:pt x="2367572" y="406400"/>
                  </a:lnTo>
                  <a:lnTo>
                    <a:pt x="2332786" y="368300"/>
                  </a:lnTo>
                  <a:lnTo>
                    <a:pt x="2296845" y="330200"/>
                  </a:lnTo>
                  <a:lnTo>
                    <a:pt x="2259774" y="304800"/>
                  </a:lnTo>
                  <a:lnTo>
                    <a:pt x="2221611" y="279400"/>
                  </a:lnTo>
                  <a:lnTo>
                    <a:pt x="2182393" y="241300"/>
                  </a:lnTo>
                  <a:lnTo>
                    <a:pt x="2142147" y="215900"/>
                  </a:lnTo>
                  <a:lnTo>
                    <a:pt x="2100922" y="190500"/>
                  </a:lnTo>
                  <a:lnTo>
                    <a:pt x="2058733" y="165100"/>
                  </a:lnTo>
                  <a:lnTo>
                    <a:pt x="2015617" y="139700"/>
                  </a:lnTo>
                  <a:lnTo>
                    <a:pt x="1971624" y="127000"/>
                  </a:lnTo>
                  <a:lnTo>
                    <a:pt x="1949196" y="114300"/>
                  </a:lnTo>
                  <a:lnTo>
                    <a:pt x="1926780" y="101600"/>
                  </a:lnTo>
                  <a:lnTo>
                    <a:pt x="1881111" y="88900"/>
                  </a:lnTo>
                  <a:lnTo>
                    <a:pt x="1834654" y="63500"/>
                  </a:lnTo>
                  <a:lnTo>
                    <a:pt x="1641678" y="12700"/>
                  </a:lnTo>
                  <a:lnTo>
                    <a:pt x="1591805" y="12700"/>
                  </a:lnTo>
                  <a:lnTo>
                    <a:pt x="1541360" y="0"/>
                  </a:lnTo>
                  <a:lnTo>
                    <a:pt x="1232446" y="0"/>
                  </a:lnTo>
                  <a:lnTo>
                    <a:pt x="1182001" y="12700"/>
                  </a:lnTo>
                  <a:lnTo>
                    <a:pt x="1132141" y="12700"/>
                  </a:lnTo>
                  <a:lnTo>
                    <a:pt x="939165" y="63500"/>
                  </a:lnTo>
                  <a:lnTo>
                    <a:pt x="892708" y="88900"/>
                  </a:lnTo>
                  <a:lnTo>
                    <a:pt x="847039" y="101600"/>
                  </a:lnTo>
                  <a:lnTo>
                    <a:pt x="802182" y="127000"/>
                  </a:lnTo>
                  <a:lnTo>
                    <a:pt x="758190" y="139700"/>
                  </a:lnTo>
                  <a:lnTo>
                    <a:pt x="715073" y="165100"/>
                  </a:lnTo>
                  <a:lnTo>
                    <a:pt x="672871" y="190500"/>
                  </a:lnTo>
                  <a:lnTo>
                    <a:pt x="631634" y="215900"/>
                  </a:lnTo>
                  <a:lnTo>
                    <a:pt x="591388" y="241300"/>
                  </a:lnTo>
                  <a:lnTo>
                    <a:pt x="552170" y="279400"/>
                  </a:lnTo>
                  <a:lnTo>
                    <a:pt x="513994" y="304800"/>
                  </a:lnTo>
                  <a:lnTo>
                    <a:pt x="476923" y="330200"/>
                  </a:lnTo>
                  <a:lnTo>
                    <a:pt x="440982" y="368300"/>
                  </a:lnTo>
                  <a:lnTo>
                    <a:pt x="406196" y="406400"/>
                  </a:lnTo>
                  <a:lnTo>
                    <a:pt x="372579" y="431800"/>
                  </a:lnTo>
                  <a:lnTo>
                    <a:pt x="340182" y="469900"/>
                  </a:lnTo>
                  <a:lnTo>
                    <a:pt x="309041" y="508000"/>
                  </a:lnTo>
                  <a:lnTo>
                    <a:pt x="279184" y="546100"/>
                  </a:lnTo>
                  <a:lnTo>
                    <a:pt x="250647" y="584200"/>
                  </a:lnTo>
                  <a:lnTo>
                    <a:pt x="223469" y="622300"/>
                  </a:lnTo>
                  <a:lnTo>
                    <a:pt x="197662" y="673100"/>
                  </a:lnTo>
                  <a:lnTo>
                    <a:pt x="173291" y="711200"/>
                  </a:lnTo>
                  <a:lnTo>
                    <a:pt x="150368" y="749300"/>
                  </a:lnTo>
                  <a:lnTo>
                    <a:pt x="128930" y="800100"/>
                  </a:lnTo>
                  <a:lnTo>
                    <a:pt x="109016" y="838200"/>
                  </a:lnTo>
                  <a:lnTo>
                    <a:pt x="90652" y="889000"/>
                  </a:lnTo>
                  <a:lnTo>
                    <a:pt x="73888" y="939800"/>
                  </a:lnTo>
                  <a:lnTo>
                    <a:pt x="58737" y="977900"/>
                  </a:lnTo>
                  <a:lnTo>
                    <a:pt x="45250" y="1028700"/>
                  </a:lnTo>
                  <a:lnTo>
                    <a:pt x="33439" y="1079500"/>
                  </a:lnTo>
                  <a:lnTo>
                    <a:pt x="23368" y="1130300"/>
                  </a:lnTo>
                  <a:lnTo>
                    <a:pt x="15036" y="1181100"/>
                  </a:lnTo>
                  <a:lnTo>
                    <a:pt x="8509" y="1231900"/>
                  </a:lnTo>
                  <a:lnTo>
                    <a:pt x="3810" y="1282700"/>
                  </a:lnTo>
                  <a:lnTo>
                    <a:pt x="952" y="1333500"/>
                  </a:lnTo>
                  <a:lnTo>
                    <a:pt x="0" y="1384300"/>
                  </a:lnTo>
                  <a:lnTo>
                    <a:pt x="952" y="1435100"/>
                  </a:lnTo>
                  <a:lnTo>
                    <a:pt x="3810" y="1485900"/>
                  </a:lnTo>
                  <a:lnTo>
                    <a:pt x="8509" y="1536700"/>
                  </a:lnTo>
                  <a:lnTo>
                    <a:pt x="15036" y="1587500"/>
                  </a:lnTo>
                  <a:lnTo>
                    <a:pt x="23368" y="1638300"/>
                  </a:lnTo>
                  <a:lnTo>
                    <a:pt x="33439" y="1689100"/>
                  </a:lnTo>
                  <a:lnTo>
                    <a:pt x="45250" y="1739900"/>
                  </a:lnTo>
                  <a:lnTo>
                    <a:pt x="58737" y="1790700"/>
                  </a:lnTo>
                  <a:lnTo>
                    <a:pt x="73888" y="1828800"/>
                  </a:lnTo>
                  <a:lnTo>
                    <a:pt x="90652" y="1879600"/>
                  </a:lnTo>
                  <a:lnTo>
                    <a:pt x="109016" y="1930400"/>
                  </a:lnTo>
                  <a:lnTo>
                    <a:pt x="128930" y="1968500"/>
                  </a:lnTo>
                  <a:lnTo>
                    <a:pt x="150368" y="2019300"/>
                  </a:lnTo>
                  <a:lnTo>
                    <a:pt x="173291" y="2057400"/>
                  </a:lnTo>
                  <a:lnTo>
                    <a:pt x="197662" y="2095500"/>
                  </a:lnTo>
                  <a:lnTo>
                    <a:pt x="223469" y="2146300"/>
                  </a:lnTo>
                  <a:lnTo>
                    <a:pt x="250647" y="2184400"/>
                  </a:lnTo>
                  <a:lnTo>
                    <a:pt x="279184" y="2222500"/>
                  </a:lnTo>
                  <a:lnTo>
                    <a:pt x="309041" y="2260600"/>
                  </a:lnTo>
                  <a:lnTo>
                    <a:pt x="340182" y="2298700"/>
                  </a:lnTo>
                  <a:lnTo>
                    <a:pt x="372579" y="2336800"/>
                  </a:lnTo>
                  <a:lnTo>
                    <a:pt x="406196" y="2362200"/>
                  </a:lnTo>
                  <a:lnTo>
                    <a:pt x="440982" y="2400300"/>
                  </a:lnTo>
                  <a:lnTo>
                    <a:pt x="476923" y="2438400"/>
                  </a:lnTo>
                  <a:lnTo>
                    <a:pt x="513994" y="2463800"/>
                  </a:lnTo>
                  <a:lnTo>
                    <a:pt x="552157" y="2489200"/>
                  </a:lnTo>
                  <a:lnTo>
                    <a:pt x="591375" y="2527300"/>
                  </a:lnTo>
                  <a:lnTo>
                    <a:pt x="631621" y="2552700"/>
                  </a:lnTo>
                  <a:lnTo>
                    <a:pt x="672846" y="2578100"/>
                  </a:lnTo>
                  <a:lnTo>
                    <a:pt x="715035" y="2603500"/>
                  </a:lnTo>
                  <a:lnTo>
                    <a:pt x="758151" y="2628900"/>
                  </a:lnTo>
                  <a:lnTo>
                    <a:pt x="802144" y="2641600"/>
                  </a:lnTo>
                  <a:lnTo>
                    <a:pt x="846988" y="2667000"/>
                  </a:lnTo>
                  <a:lnTo>
                    <a:pt x="892657" y="2679700"/>
                  </a:lnTo>
                  <a:lnTo>
                    <a:pt x="939114" y="2705100"/>
                  </a:lnTo>
                  <a:lnTo>
                    <a:pt x="1132090" y="2755900"/>
                  </a:lnTo>
                  <a:lnTo>
                    <a:pt x="1181963" y="2755900"/>
                  </a:lnTo>
                  <a:lnTo>
                    <a:pt x="1232408" y="2768600"/>
                  </a:lnTo>
                  <a:lnTo>
                    <a:pt x="1541322" y="2768600"/>
                  </a:lnTo>
                  <a:lnTo>
                    <a:pt x="1591767" y="2755900"/>
                  </a:lnTo>
                  <a:lnTo>
                    <a:pt x="1641627" y="2755900"/>
                  </a:lnTo>
                  <a:lnTo>
                    <a:pt x="1834603" y="2705100"/>
                  </a:lnTo>
                  <a:lnTo>
                    <a:pt x="1881060" y="2679700"/>
                  </a:lnTo>
                  <a:lnTo>
                    <a:pt x="1926729" y="2667000"/>
                  </a:lnTo>
                  <a:lnTo>
                    <a:pt x="1949157" y="2654300"/>
                  </a:lnTo>
                  <a:lnTo>
                    <a:pt x="1971586" y="2641600"/>
                  </a:lnTo>
                  <a:lnTo>
                    <a:pt x="2015578" y="2628900"/>
                  </a:lnTo>
                  <a:lnTo>
                    <a:pt x="2058695" y="2603500"/>
                  </a:lnTo>
                  <a:lnTo>
                    <a:pt x="2100897" y="2578100"/>
                  </a:lnTo>
                  <a:lnTo>
                    <a:pt x="2142134" y="2552700"/>
                  </a:lnTo>
                  <a:lnTo>
                    <a:pt x="2182380" y="2527300"/>
                  </a:lnTo>
                  <a:lnTo>
                    <a:pt x="2221598" y="2489200"/>
                  </a:lnTo>
                  <a:lnTo>
                    <a:pt x="2259774" y="2463800"/>
                  </a:lnTo>
                  <a:lnTo>
                    <a:pt x="2296845" y="2438400"/>
                  </a:lnTo>
                  <a:lnTo>
                    <a:pt x="2332786" y="2400300"/>
                  </a:lnTo>
                  <a:lnTo>
                    <a:pt x="2367572" y="2362200"/>
                  </a:lnTo>
                  <a:lnTo>
                    <a:pt x="2401189" y="2336800"/>
                  </a:lnTo>
                  <a:lnTo>
                    <a:pt x="2433586" y="2298700"/>
                  </a:lnTo>
                  <a:lnTo>
                    <a:pt x="2464727" y="2260600"/>
                  </a:lnTo>
                  <a:lnTo>
                    <a:pt x="2494584" y="2222500"/>
                  </a:lnTo>
                  <a:lnTo>
                    <a:pt x="2523121" y="2184400"/>
                  </a:lnTo>
                  <a:lnTo>
                    <a:pt x="2550299" y="2146300"/>
                  </a:lnTo>
                  <a:lnTo>
                    <a:pt x="2576106" y="2095500"/>
                  </a:lnTo>
                  <a:lnTo>
                    <a:pt x="2600477" y="2057400"/>
                  </a:lnTo>
                  <a:lnTo>
                    <a:pt x="2623401" y="2019300"/>
                  </a:lnTo>
                  <a:lnTo>
                    <a:pt x="2644838" y="1968500"/>
                  </a:lnTo>
                  <a:lnTo>
                    <a:pt x="2664752" y="1930400"/>
                  </a:lnTo>
                  <a:lnTo>
                    <a:pt x="2683116" y="1879600"/>
                  </a:lnTo>
                  <a:lnTo>
                    <a:pt x="2699880" y="1828800"/>
                  </a:lnTo>
                  <a:lnTo>
                    <a:pt x="2715031" y="1790700"/>
                  </a:lnTo>
                  <a:lnTo>
                    <a:pt x="2728518" y="1739900"/>
                  </a:lnTo>
                  <a:lnTo>
                    <a:pt x="2740329" y="1689100"/>
                  </a:lnTo>
                  <a:lnTo>
                    <a:pt x="2750401" y="1638300"/>
                  </a:lnTo>
                  <a:lnTo>
                    <a:pt x="2758732" y="1587500"/>
                  </a:lnTo>
                  <a:lnTo>
                    <a:pt x="2765260" y="1536700"/>
                  </a:lnTo>
                  <a:lnTo>
                    <a:pt x="2769959" y="1485900"/>
                  </a:lnTo>
                  <a:lnTo>
                    <a:pt x="2772816" y="1435100"/>
                  </a:lnTo>
                  <a:lnTo>
                    <a:pt x="2773769" y="1384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706" y="7378178"/>
              <a:ext cx="1929764" cy="1934845"/>
            </a:xfrm>
            <a:custGeom>
              <a:avLst/>
              <a:gdLst/>
              <a:ahLst/>
              <a:cxnLst/>
              <a:rect l="l" t="t" r="r" b="b"/>
              <a:pathLst>
                <a:path w="1929764" h="1934845">
                  <a:moveTo>
                    <a:pt x="964784" y="1934310"/>
                  </a:moveTo>
                  <a:lnTo>
                    <a:pt x="911888" y="1932878"/>
                  </a:lnTo>
                  <a:lnTo>
                    <a:pt x="859721" y="1928631"/>
                  </a:lnTo>
                  <a:lnTo>
                    <a:pt x="808361" y="1921644"/>
                  </a:lnTo>
                  <a:lnTo>
                    <a:pt x="757883" y="1911989"/>
                  </a:lnTo>
                  <a:lnTo>
                    <a:pt x="708363" y="1899743"/>
                  </a:lnTo>
                  <a:lnTo>
                    <a:pt x="659877" y="1884979"/>
                  </a:lnTo>
                  <a:lnTo>
                    <a:pt x="612501" y="1867771"/>
                  </a:lnTo>
                  <a:lnTo>
                    <a:pt x="566311" y="1848194"/>
                  </a:lnTo>
                  <a:lnTo>
                    <a:pt x="521383" y="1826321"/>
                  </a:lnTo>
                  <a:lnTo>
                    <a:pt x="477793" y="1802227"/>
                  </a:lnTo>
                  <a:lnTo>
                    <a:pt x="435617" y="1775987"/>
                  </a:lnTo>
                  <a:lnTo>
                    <a:pt x="394931" y="1747674"/>
                  </a:lnTo>
                  <a:lnTo>
                    <a:pt x="355812" y="1717362"/>
                  </a:lnTo>
                  <a:lnTo>
                    <a:pt x="318334" y="1685127"/>
                  </a:lnTo>
                  <a:lnTo>
                    <a:pt x="282574" y="1651042"/>
                  </a:lnTo>
                  <a:lnTo>
                    <a:pt x="248571" y="1615194"/>
                  </a:lnTo>
                  <a:lnTo>
                    <a:pt x="216411" y="1577624"/>
                  </a:lnTo>
                  <a:lnTo>
                    <a:pt x="186170" y="1538408"/>
                  </a:lnTo>
                  <a:lnTo>
                    <a:pt x="157923" y="1497622"/>
                  </a:lnTo>
                  <a:lnTo>
                    <a:pt x="131744" y="1455343"/>
                  </a:lnTo>
                  <a:lnTo>
                    <a:pt x="107707" y="1411646"/>
                  </a:lnTo>
                  <a:lnTo>
                    <a:pt x="85887" y="1366607"/>
                  </a:lnTo>
                  <a:lnTo>
                    <a:pt x="66358" y="1320304"/>
                  </a:lnTo>
                  <a:lnTo>
                    <a:pt x="49169" y="1272730"/>
                  </a:lnTo>
                  <a:lnTo>
                    <a:pt x="34469" y="1224206"/>
                  </a:lnTo>
                  <a:lnTo>
                    <a:pt x="22256" y="1174565"/>
                  </a:lnTo>
                  <a:lnTo>
                    <a:pt x="12629" y="1123962"/>
                  </a:lnTo>
                  <a:lnTo>
                    <a:pt x="5662" y="1072476"/>
                  </a:lnTo>
                  <a:lnTo>
                    <a:pt x="1428" y="1020181"/>
                  </a:lnTo>
                  <a:lnTo>
                    <a:pt x="0" y="967155"/>
                  </a:lnTo>
                  <a:lnTo>
                    <a:pt x="1407" y="914128"/>
                  </a:lnTo>
                  <a:lnTo>
                    <a:pt x="5628" y="861834"/>
                  </a:lnTo>
                  <a:lnTo>
                    <a:pt x="12598" y="810301"/>
                  </a:lnTo>
                  <a:lnTo>
                    <a:pt x="22226" y="759693"/>
                  </a:lnTo>
                  <a:lnTo>
                    <a:pt x="34444" y="710049"/>
                  </a:lnTo>
                  <a:lnTo>
                    <a:pt x="49177" y="661446"/>
                  </a:lnTo>
                  <a:lnTo>
                    <a:pt x="66348" y="613957"/>
                  </a:lnTo>
                  <a:lnTo>
                    <a:pt x="85883" y="567660"/>
                  </a:lnTo>
                  <a:lnTo>
                    <a:pt x="107708" y="522629"/>
                  </a:lnTo>
                  <a:lnTo>
                    <a:pt x="131748" y="478940"/>
                  </a:lnTo>
                  <a:lnTo>
                    <a:pt x="157929" y="436669"/>
                  </a:lnTo>
                  <a:lnTo>
                    <a:pt x="186176" y="395890"/>
                  </a:lnTo>
                  <a:lnTo>
                    <a:pt x="216415" y="356680"/>
                  </a:lnTo>
                  <a:lnTo>
                    <a:pt x="248572" y="319115"/>
                  </a:lnTo>
                  <a:lnTo>
                    <a:pt x="282574" y="283268"/>
                  </a:lnTo>
                  <a:lnTo>
                    <a:pt x="318332" y="249183"/>
                  </a:lnTo>
                  <a:lnTo>
                    <a:pt x="355806" y="216947"/>
                  </a:lnTo>
                  <a:lnTo>
                    <a:pt x="394920" y="186636"/>
                  </a:lnTo>
                  <a:lnTo>
                    <a:pt x="435598" y="158323"/>
                  </a:lnTo>
                  <a:lnTo>
                    <a:pt x="477766" y="132083"/>
                  </a:lnTo>
                  <a:lnTo>
                    <a:pt x="521348" y="107989"/>
                  </a:lnTo>
                  <a:lnTo>
                    <a:pt x="566268" y="86116"/>
                  </a:lnTo>
                  <a:lnTo>
                    <a:pt x="612452" y="66539"/>
                  </a:lnTo>
                  <a:lnTo>
                    <a:pt x="659824" y="49331"/>
                  </a:lnTo>
                  <a:lnTo>
                    <a:pt x="708309" y="34567"/>
                  </a:lnTo>
                  <a:lnTo>
                    <a:pt x="757831" y="22320"/>
                  </a:lnTo>
                  <a:lnTo>
                    <a:pt x="808314" y="12666"/>
                  </a:lnTo>
                  <a:lnTo>
                    <a:pt x="859685" y="5679"/>
                  </a:lnTo>
                  <a:lnTo>
                    <a:pt x="911866" y="1432"/>
                  </a:lnTo>
                  <a:lnTo>
                    <a:pt x="964784" y="0"/>
                  </a:lnTo>
                  <a:lnTo>
                    <a:pt x="1017681" y="1432"/>
                  </a:lnTo>
                  <a:lnTo>
                    <a:pt x="1069847" y="5679"/>
                  </a:lnTo>
                  <a:lnTo>
                    <a:pt x="1121207" y="12666"/>
                  </a:lnTo>
                  <a:lnTo>
                    <a:pt x="1171685" y="22320"/>
                  </a:lnTo>
                  <a:lnTo>
                    <a:pt x="1221205" y="34567"/>
                  </a:lnTo>
                  <a:lnTo>
                    <a:pt x="1269691" y="49331"/>
                  </a:lnTo>
                  <a:lnTo>
                    <a:pt x="1317067" y="66539"/>
                  </a:lnTo>
                  <a:lnTo>
                    <a:pt x="1363257" y="86116"/>
                  </a:lnTo>
                  <a:lnTo>
                    <a:pt x="1408185" y="107989"/>
                  </a:lnTo>
                  <a:lnTo>
                    <a:pt x="1433047" y="121731"/>
                  </a:lnTo>
                  <a:lnTo>
                    <a:pt x="964784" y="121731"/>
                  </a:lnTo>
                  <a:lnTo>
                    <a:pt x="911402" y="123393"/>
                  </a:lnTo>
                  <a:lnTo>
                    <a:pt x="858909" y="128315"/>
                  </a:lnTo>
                  <a:lnTo>
                    <a:pt x="807411" y="136398"/>
                  </a:lnTo>
                  <a:lnTo>
                    <a:pt x="757006" y="147542"/>
                  </a:lnTo>
                  <a:lnTo>
                    <a:pt x="707790" y="161650"/>
                  </a:lnTo>
                  <a:lnTo>
                    <a:pt x="659859" y="178621"/>
                  </a:lnTo>
                  <a:lnTo>
                    <a:pt x="613311" y="198359"/>
                  </a:lnTo>
                  <a:lnTo>
                    <a:pt x="568240" y="220763"/>
                  </a:lnTo>
                  <a:lnTo>
                    <a:pt x="524744" y="245736"/>
                  </a:lnTo>
                  <a:lnTo>
                    <a:pt x="482919" y="273177"/>
                  </a:lnTo>
                  <a:lnTo>
                    <a:pt x="442861" y="302990"/>
                  </a:lnTo>
                  <a:lnTo>
                    <a:pt x="404665" y="335075"/>
                  </a:lnTo>
                  <a:lnTo>
                    <a:pt x="368427" y="369332"/>
                  </a:lnTo>
                  <a:lnTo>
                    <a:pt x="334253" y="405682"/>
                  </a:lnTo>
                  <a:lnTo>
                    <a:pt x="302247" y="443990"/>
                  </a:lnTo>
                  <a:lnTo>
                    <a:pt x="272508" y="484158"/>
                  </a:lnTo>
                  <a:lnTo>
                    <a:pt x="245133" y="526092"/>
                  </a:lnTo>
                  <a:lnTo>
                    <a:pt x="220222" y="569696"/>
                  </a:lnTo>
                  <a:lnTo>
                    <a:pt x="197872" y="614874"/>
                  </a:lnTo>
                  <a:lnTo>
                    <a:pt x="178183" y="661531"/>
                  </a:lnTo>
                  <a:lnTo>
                    <a:pt x="161253" y="709570"/>
                  </a:lnTo>
                  <a:lnTo>
                    <a:pt x="147180" y="758896"/>
                  </a:lnTo>
                  <a:lnTo>
                    <a:pt x="136063" y="809414"/>
                  </a:lnTo>
                  <a:lnTo>
                    <a:pt x="128001" y="861026"/>
                  </a:lnTo>
                  <a:lnTo>
                    <a:pt x="123091" y="913639"/>
                  </a:lnTo>
                  <a:lnTo>
                    <a:pt x="121432" y="967155"/>
                  </a:lnTo>
                  <a:lnTo>
                    <a:pt x="123091" y="1020671"/>
                  </a:lnTo>
                  <a:lnTo>
                    <a:pt x="128000" y="1073284"/>
                  </a:lnTo>
                  <a:lnTo>
                    <a:pt x="136059" y="1124896"/>
                  </a:lnTo>
                  <a:lnTo>
                    <a:pt x="147172" y="1175414"/>
                  </a:lnTo>
                  <a:lnTo>
                    <a:pt x="161239" y="1224740"/>
                  </a:lnTo>
                  <a:lnTo>
                    <a:pt x="178198" y="1272864"/>
                  </a:lnTo>
                  <a:lnTo>
                    <a:pt x="197844" y="1319436"/>
                  </a:lnTo>
                  <a:lnTo>
                    <a:pt x="220188" y="1364614"/>
                  </a:lnTo>
                  <a:lnTo>
                    <a:pt x="245095" y="1408218"/>
                  </a:lnTo>
                  <a:lnTo>
                    <a:pt x="272469" y="1450152"/>
                  </a:lnTo>
                  <a:lnTo>
                    <a:pt x="302213" y="1490320"/>
                  </a:lnTo>
                  <a:lnTo>
                    <a:pt x="334231" y="1528628"/>
                  </a:lnTo>
                  <a:lnTo>
                    <a:pt x="368427" y="1564978"/>
                  </a:lnTo>
                  <a:lnTo>
                    <a:pt x="404716" y="1599259"/>
                  </a:lnTo>
                  <a:lnTo>
                    <a:pt x="442955" y="1631360"/>
                  </a:lnTo>
                  <a:lnTo>
                    <a:pt x="483047" y="1661182"/>
                  </a:lnTo>
                  <a:lnTo>
                    <a:pt x="524896" y="1688628"/>
                  </a:lnTo>
                  <a:lnTo>
                    <a:pt x="568407" y="1713600"/>
                  </a:lnTo>
                  <a:lnTo>
                    <a:pt x="613482" y="1736000"/>
                  </a:lnTo>
                  <a:lnTo>
                    <a:pt x="660028" y="1755730"/>
                  </a:lnTo>
                  <a:lnTo>
                    <a:pt x="707947" y="1772694"/>
                  </a:lnTo>
                  <a:lnTo>
                    <a:pt x="757144" y="1786792"/>
                  </a:lnTo>
                  <a:lnTo>
                    <a:pt x="807525" y="1797927"/>
                  </a:lnTo>
                  <a:lnTo>
                    <a:pt x="858994" y="1806002"/>
                  </a:lnTo>
                  <a:lnTo>
                    <a:pt x="911463" y="1810918"/>
                  </a:lnTo>
                  <a:lnTo>
                    <a:pt x="964784" y="1812579"/>
                  </a:lnTo>
                  <a:lnTo>
                    <a:pt x="1433077" y="1812579"/>
                  </a:lnTo>
                  <a:lnTo>
                    <a:pt x="1408220" y="1826321"/>
                  </a:lnTo>
                  <a:lnTo>
                    <a:pt x="1363300" y="1848194"/>
                  </a:lnTo>
                  <a:lnTo>
                    <a:pt x="1317116" y="1867771"/>
                  </a:lnTo>
                  <a:lnTo>
                    <a:pt x="1269744" y="1884979"/>
                  </a:lnTo>
                  <a:lnTo>
                    <a:pt x="1221259" y="1899743"/>
                  </a:lnTo>
                  <a:lnTo>
                    <a:pt x="1171738" y="1911989"/>
                  </a:lnTo>
                  <a:lnTo>
                    <a:pt x="1121254" y="1921644"/>
                  </a:lnTo>
                  <a:lnTo>
                    <a:pt x="1069883" y="1928631"/>
                  </a:lnTo>
                  <a:lnTo>
                    <a:pt x="1017702" y="1932878"/>
                  </a:lnTo>
                  <a:lnTo>
                    <a:pt x="964784" y="1934310"/>
                  </a:lnTo>
                  <a:close/>
                </a:path>
                <a:path w="1929764" h="1934845">
                  <a:moveTo>
                    <a:pt x="1433077" y="1812579"/>
                  </a:moveTo>
                  <a:lnTo>
                    <a:pt x="964784" y="1812579"/>
                  </a:lnTo>
                  <a:lnTo>
                    <a:pt x="1018167" y="1810916"/>
                  </a:lnTo>
                  <a:lnTo>
                    <a:pt x="1070659" y="1805995"/>
                  </a:lnTo>
                  <a:lnTo>
                    <a:pt x="1122157" y="1797912"/>
                  </a:lnTo>
                  <a:lnTo>
                    <a:pt x="1172562" y="1786768"/>
                  </a:lnTo>
                  <a:lnTo>
                    <a:pt x="1221778" y="1772660"/>
                  </a:lnTo>
                  <a:lnTo>
                    <a:pt x="1269709" y="1755689"/>
                  </a:lnTo>
                  <a:lnTo>
                    <a:pt x="1316258" y="1735951"/>
                  </a:lnTo>
                  <a:lnTo>
                    <a:pt x="1361328" y="1713547"/>
                  </a:lnTo>
                  <a:lnTo>
                    <a:pt x="1404824" y="1688574"/>
                  </a:lnTo>
                  <a:lnTo>
                    <a:pt x="1446649" y="1661132"/>
                  </a:lnTo>
                  <a:lnTo>
                    <a:pt x="1486708" y="1631320"/>
                  </a:lnTo>
                  <a:lnTo>
                    <a:pt x="1524904" y="1599235"/>
                  </a:lnTo>
                  <a:lnTo>
                    <a:pt x="1561141" y="1564978"/>
                  </a:lnTo>
                  <a:lnTo>
                    <a:pt x="1595317" y="1528626"/>
                  </a:lnTo>
                  <a:lnTo>
                    <a:pt x="1627326" y="1490313"/>
                  </a:lnTo>
                  <a:lnTo>
                    <a:pt x="1657070" y="1450137"/>
                  </a:lnTo>
                  <a:lnTo>
                    <a:pt x="1684449" y="1408194"/>
                  </a:lnTo>
                  <a:lnTo>
                    <a:pt x="1709363" y="1364580"/>
                  </a:lnTo>
                  <a:lnTo>
                    <a:pt x="1731713" y="1319394"/>
                  </a:lnTo>
                  <a:lnTo>
                    <a:pt x="1751402" y="1272730"/>
                  </a:lnTo>
                  <a:lnTo>
                    <a:pt x="1768330" y="1224687"/>
                  </a:lnTo>
                  <a:lnTo>
                    <a:pt x="1782400" y="1175360"/>
                  </a:lnTo>
                  <a:lnTo>
                    <a:pt x="1793513" y="1124846"/>
                  </a:lnTo>
                  <a:lnTo>
                    <a:pt x="1801567" y="1073284"/>
                  </a:lnTo>
                  <a:lnTo>
                    <a:pt x="1806477" y="1020671"/>
                  </a:lnTo>
                  <a:lnTo>
                    <a:pt x="1808136" y="967155"/>
                  </a:lnTo>
                  <a:lnTo>
                    <a:pt x="1806479" y="913639"/>
                  </a:lnTo>
                  <a:lnTo>
                    <a:pt x="1801575" y="861026"/>
                  </a:lnTo>
                  <a:lnTo>
                    <a:pt x="1793520" y="809414"/>
                  </a:lnTo>
                  <a:lnTo>
                    <a:pt x="1782412" y="758896"/>
                  </a:lnTo>
                  <a:lnTo>
                    <a:pt x="1768348" y="709570"/>
                  </a:lnTo>
                  <a:lnTo>
                    <a:pt x="1751390" y="661446"/>
                  </a:lnTo>
                  <a:lnTo>
                    <a:pt x="1731744" y="614874"/>
                  </a:lnTo>
                  <a:lnTo>
                    <a:pt x="1709399" y="569696"/>
                  </a:lnTo>
                  <a:lnTo>
                    <a:pt x="1684489" y="526092"/>
                  </a:lnTo>
                  <a:lnTo>
                    <a:pt x="1657110" y="484158"/>
                  </a:lnTo>
                  <a:lnTo>
                    <a:pt x="1627361" y="443990"/>
                  </a:lnTo>
                  <a:lnTo>
                    <a:pt x="1595339" y="405682"/>
                  </a:lnTo>
                  <a:lnTo>
                    <a:pt x="1561141" y="369332"/>
                  </a:lnTo>
                  <a:lnTo>
                    <a:pt x="1524852" y="335051"/>
                  </a:lnTo>
                  <a:lnTo>
                    <a:pt x="1486613" y="302950"/>
                  </a:lnTo>
                  <a:lnTo>
                    <a:pt x="1446521" y="273128"/>
                  </a:lnTo>
                  <a:lnTo>
                    <a:pt x="1404672" y="245682"/>
                  </a:lnTo>
                  <a:lnTo>
                    <a:pt x="1361161" y="220710"/>
                  </a:lnTo>
                  <a:lnTo>
                    <a:pt x="1316086" y="198310"/>
                  </a:lnTo>
                  <a:lnTo>
                    <a:pt x="1269541" y="178579"/>
                  </a:lnTo>
                  <a:lnTo>
                    <a:pt x="1221621" y="161616"/>
                  </a:lnTo>
                  <a:lnTo>
                    <a:pt x="1172424" y="147518"/>
                  </a:lnTo>
                  <a:lnTo>
                    <a:pt x="1122043" y="136383"/>
                  </a:lnTo>
                  <a:lnTo>
                    <a:pt x="1070575" y="128308"/>
                  </a:lnTo>
                  <a:lnTo>
                    <a:pt x="1018105" y="123391"/>
                  </a:lnTo>
                  <a:lnTo>
                    <a:pt x="964784" y="121731"/>
                  </a:lnTo>
                  <a:lnTo>
                    <a:pt x="1433047" y="121731"/>
                  </a:lnTo>
                  <a:lnTo>
                    <a:pt x="1493951" y="158323"/>
                  </a:lnTo>
                  <a:lnTo>
                    <a:pt x="1534637" y="186636"/>
                  </a:lnTo>
                  <a:lnTo>
                    <a:pt x="1573757" y="216947"/>
                  </a:lnTo>
                  <a:lnTo>
                    <a:pt x="1611234" y="249183"/>
                  </a:lnTo>
                  <a:lnTo>
                    <a:pt x="1646994" y="283268"/>
                  </a:lnTo>
                  <a:lnTo>
                    <a:pt x="1680997" y="319116"/>
                  </a:lnTo>
                  <a:lnTo>
                    <a:pt x="1713157" y="356686"/>
                  </a:lnTo>
                  <a:lnTo>
                    <a:pt x="1743398" y="395902"/>
                  </a:lnTo>
                  <a:lnTo>
                    <a:pt x="1771645" y="436688"/>
                  </a:lnTo>
                  <a:lnTo>
                    <a:pt x="1797824" y="478967"/>
                  </a:lnTo>
                  <a:lnTo>
                    <a:pt x="1821861" y="522664"/>
                  </a:lnTo>
                  <a:lnTo>
                    <a:pt x="1843681" y="567702"/>
                  </a:lnTo>
                  <a:lnTo>
                    <a:pt x="1863210" y="614006"/>
                  </a:lnTo>
                  <a:lnTo>
                    <a:pt x="1880384" y="661531"/>
                  </a:lnTo>
                  <a:lnTo>
                    <a:pt x="1895099" y="710103"/>
                  </a:lnTo>
                  <a:lnTo>
                    <a:pt x="1907312" y="759745"/>
                  </a:lnTo>
                  <a:lnTo>
                    <a:pt x="1916939" y="810347"/>
                  </a:lnTo>
                  <a:lnTo>
                    <a:pt x="1923906" y="861834"/>
                  </a:lnTo>
                  <a:lnTo>
                    <a:pt x="1928141" y="914128"/>
                  </a:lnTo>
                  <a:lnTo>
                    <a:pt x="1929569" y="967155"/>
                  </a:lnTo>
                  <a:lnTo>
                    <a:pt x="1928140" y="1020181"/>
                  </a:lnTo>
                  <a:lnTo>
                    <a:pt x="1923903" y="1072476"/>
                  </a:lnTo>
                  <a:lnTo>
                    <a:pt x="1916924" y="1124009"/>
                  </a:lnTo>
                  <a:lnTo>
                    <a:pt x="1907290" y="1174617"/>
                  </a:lnTo>
                  <a:lnTo>
                    <a:pt x="1895070" y="1224261"/>
                  </a:lnTo>
                  <a:lnTo>
                    <a:pt x="1880339" y="1272864"/>
                  </a:lnTo>
                  <a:lnTo>
                    <a:pt x="1863172" y="1320352"/>
                  </a:lnTo>
                  <a:lnTo>
                    <a:pt x="1843642" y="1366650"/>
                  </a:lnTo>
                  <a:lnTo>
                    <a:pt x="1821825" y="1411681"/>
                  </a:lnTo>
                  <a:lnTo>
                    <a:pt x="1797793" y="1455370"/>
                  </a:lnTo>
                  <a:lnTo>
                    <a:pt x="1771620" y="1497641"/>
                  </a:lnTo>
                  <a:lnTo>
                    <a:pt x="1743381" y="1538420"/>
                  </a:lnTo>
                  <a:lnTo>
                    <a:pt x="1713148" y="1577630"/>
                  </a:lnTo>
                  <a:lnTo>
                    <a:pt x="1680995" y="1615195"/>
                  </a:lnTo>
                  <a:lnTo>
                    <a:pt x="1646994" y="1651042"/>
                  </a:lnTo>
                  <a:lnTo>
                    <a:pt x="1611236" y="1685127"/>
                  </a:lnTo>
                  <a:lnTo>
                    <a:pt x="1573762" y="1717362"/>
                  </a:lnTo>
                  <a:lnTo>
                    <a:pt x="1534648" y="1747674"/>
                  </a:lnTo>
                  <a:lnTo>
                    <a:pt x="1493970" y="1775987"/>
                  </a:lnTo>
                  <a:lnTo>
                    <a:pt x="1451802" y="1802227"/>
                  </a:lnTo>
                  <a:lnTo>
                    <a:pt x="1433077" y="1812579"/>
                  </a:lnTo>
                  <a:close/>
                </a:path>
              </a:pathLst>
            </a:custGeom>
            <a:solidFill>
              <a:srgbClr val="F9B1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21991" y="7041104"/>
              <a:ext cx="633730" cy="652780"/>
            </a:xfrm>
            <a:custGeom>
              <a:avLst/>
              <a:gdLst/>
              <a:ahLst/>
              <a:cxnLst/>
              <a:rect l="l" t="t" r="r" b="b"/>
              <a:pathLst>
                <a:path w="633729" h="652779">
                  <a:moveTo>
                    <a:pt x="87310" y="652358"/>
                  </a:moveTo>
                  <a:lnTo>
                    <a:pt x="56830" y="620342"/>
                  </a:lnTo>
                  <a:lnTo>
                    <a:pt x="28961" y="593501"/>
                  </a:lnTo>
                  <a:lnTo>
                    <a:pt x="0" y="567754"/>
                  </a:lnTo>
                  <a:lnTo>
                    <a:pt x="209107" y="350707"/>
                  </a:lnTo>
                  <a:lnTo>
                    <a:pt x="239632" y="378462"/>
                  </a:lnTo>
                  <a:lnTo>
                    <a:pt x="269338" y="407313"/>
                  </a:lnTo>
                  <a:lnTo>
                    <a:pt x="296417" y="435311"/>
                  </a:lnTo>
                  <a:lnTo>
                    <a:pt x="87310" y="652358"/>
                  </a:lnTo>
                  <a:close/>
                </a:path>
                <a:path w="633729" h="652779">
                  <a:moveTo>
                    <a:pt x="380813" y="347664"/>
                  </a:moveTo>
                  <a:lnTo>
                    <a:pt x="340070" y="306371"/>
                  </a:lnTo>
                  <a:lnTo>
                    <a:pt x="309238" y="277254"/>
                  </a:lnTo>
                  <a:lnTo>
                    <a:pt x="293503" y="263061"/>
                  </a:lnTo>
                  <a:lnTo>
                    <a:pt x="529083" y="18624"/>
                  </a:lnTo>
                  <a:lnTo>
                    <a:pt x="538697" y="10476"/>
                  </a:lnTo>
                  <a:lnTo>
                    <a:pt x="549438" y="4656"/>
                  </a:lnTo>
                  <a:lnTo>
                    <a:pt x="560930" y="1164"/>
                  </a:lnTo>
                  <a:lnTo>
                    <a:pt x="572799" y="0"/>
                  </a:lnTo>
                  <a:lnTo>
                    <a:pt x="584130" y="1072"/>
                  </a:lnTo>
                  <a:lnTo>
                    <a:pt x="628586" y="37065"/>
                  </a:lnTo>
                  <a:lnTo>
                    <a:pt x="633424" y="59876"/>
                  </a:lnTo>
                  <a:lnTo>
                    <a:pt x="629383" y="82847"/>
                  </a:lnTo>
                  <a:lnTo>
                    <a:pt x="616393" y="103228"/>
                  </a:lnTo>
                  <a:lnTo>
                    <a:pt x="380813" y="347664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30977" y="7304165"/>
              <a:ext cx="171827" cy="172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35743" y="7696627"/>
              <a:ext cx="688975" cy="709930"/>
            </a:xfrm>
            <a:custGeom>
              <a:avLst/>
              <a:gdLst/>
              <a:ahLst/>
              <a:cxnLst/>
              <a:rect l="l" t="t" r="r" b="b"/>
              <a:pathLst>
                <a:path w="688975" h="709929">
                  <a:moveTo>
                    <a:pt x="60625" y="709571"/>
                  </a:moveTo>
                  <a:lnTo>
                    <a:pt x="18488" y="692529"/>
                  </a:lnTo>
                  <a:lnTo>
                    <a:pt x="0" y="649817"/>
                  </a:lnTo>
                  <a:lnTo>
                    <a:pt x="4041" y="626845"/>
                  </a:lnTo>
                  <a:lnTo>
                    <a:pt x="17030" y="606465"/>
                  </a:lnTo>
                  <a:lnTo>
                    <a:pt x="223466" y="392218"/>
                  </a:lnTo>
                  <a:lnTo>
                    <a:pt x="237234" y="401547"/>
                  </a:lnTo>
                  <a:lnTo>
                    <a:pt x="275075" y="433850"/>
                  </a:lnTo>
                  <a:lnTo>
                    <a:pt x="302603" y="465434"/>
                  </a:lnTo>
                  <a:lnTo>
                    <a:pt x="310777" y="476821"/>
                  </a:lnTo>
                  <a:lnTo>
                    <a:pt x="104341" y="690947"/>
                  </a:lnTo>
                  <a:lnTo>
                    <a:pt x="94727" y="699095"/>
                  </a:lnTo>
                  <a:lnTo>
                    <a:pt x="83986" y="704915"/>
                  </a:lnTo>
                  <a:lnTo>
                    <a:pt x="72493" y="708407"/>
                  </a:lnTo>
                  <a:lnTo>
                    <a:pt x="60625" y="709571"/>
                  </a:lnTo>
                  <a:close/>
                </a:path>
                <a:path w="688975" h="709929">
                  <a:moveTo>
                    <a:pt x="396508" y="388079"/>
                  </a:moveTo>
                  <a:lnTo>
                    <a:pt x="370364" y="357420"/>
                  </a:lnTo>
                  <a:lnTo>
                    <a:pt x="336035" y="324627"/>
                  </a:lnTo>
                  <a:lnTo>
                    <a:pt x="309198" y="303476"/>
                  </a:lnTo>
                  <a:lnTo>
                    <a:pt x="601609" y="0"/>
                  </a:lnTo>
                  <a:lnTo>
                    <a:pt x="643651" y="37746"/>
                  </a:lnTo>
                  <a:lnTo>
                    <a:pt x="673239" y="67576"/>
                  </a:lnTo>
                  <a:lnTo>
                    <a:pt x="688919" y="84603"/>
                  </a:lnTo>
                  <a:lnTo>
                    <a:pt x="396508" y="388079"/>
                  </a:lnTo>
                  <a:close/>
                </a:path>
              </a:pathLst>
            </a:custGeom>
            <a:solidFill>
              <a:srgbClr val="201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59210" y="7999981"/>
              <a:ext cx="172920" cy="173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37353" y="7608859"/>
              <a:ext cx="171949" cy="1723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54961" y="6569151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384" y="254418"/>
                  </a:moveTo>
                  <a:lnTo>
                    <a:pt x="253794" y="562763"/>
                  </a:lnTo>
                  <a:lnTo>
                    <a:pt x="10321" y="552416"/>
                  </a:lnTo>
                  <a:lnTo>
                    <a:pt x="0" y="308345"/>
                  </a:lnTo>
                  <a:lnTo>
                    <a:pt x="307589" y="0"/>
                  </a:lnTo>
                  <a:lnTo>
                    <a:pt x="317911" y="244071"/>
                  </a:lnTo>
                  <a:lnTo>
                    <a:pt x="561384" y="254418"/>
                  </a:lnTo>
                  <a:close/>
                </a:path>
              </a:pathLst>
            </a:custGeom>
            <a:ln w="121581">
              <a:solidFill>
                <a:srgbClr val="5EC2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6881" y="563289"/>
            <a:ext cx="764032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96784" algn="l"/>
              </a:tabLst>
            </a:pPr>
            <a:r>
              <a:rPr dirty="0" sz="9000" spc="195" b="1">
                <a:latin typeface="Noto Serif"/>
                <a:cs typeface="Noto Serif"/>
              </a:rPr>
              <a:t>Advantages</a:t>
            </a:r>
            <a:r>
              <a:rPr dirty="0" sz="9000" spc="195" b="1">
                <a:latin typeface="Noto Serif"/>
                <a:cs typeface="Noto Serif"/>
              </a:rPr>
              <a:t>	</a:t>
            </a:r>
            <a:r>
              <a:rPr dirty="0" sz="9000" spc="-140" b="1">
                <a:latin typeface="Noto Serif"/>
                <a:cs typeface="Noto Serif"/>
              </a:rPr>
              <a:t>:</a:t>
            </a:r>
            <a:endParaRPr sz="9000">
              <a:latin typeface="Noto Serif"/>
              <a:cs typeface="Noto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35065" marR="5080" indent="-2618105">
              <a:lnSpc>
                <a:spcPct val="116199"/>
              </a:lnSpc>
              <a:spcBef>
                <a:spcPts val="95"/>
              </a:spcBef>
              <a:buSzPct val="97647"/>
              <a:buAutoNum type="arabicPeriod"/>
              <a:tabLst>
                <a:tab pos="4093210" algn="l"/>
              </a:tabLst>
            </a:pPr>
            <a:r>
              <a:rPr dirty="0" spc="-10"/>
              <a:t>There </a:t>
            </a:r>
            <a:r>
              <a:rPr dirty="0" spc="45"/>
              <a:t>is </a:t>
            </a:r>
            <a:r>
              <a:rPr dirty="0" spc="110"/>
              <a:t>a huge </a:t>
            </a:r>
            <a:r>
              <a:rPr dirty="0" spc="35"/>
              <a:t>possibility </a:t>
            </a:r>
            <a:r>
              <a:rPr dirty="0" spc="70"/>
              <a:t>of</a:t>
            </a:r>
            <a:r>
              <a:rPr dirty="0" spc="-254"/>
              <a:t> </a:t>
            </a:r>
            <a:r>
              <a:rPr dirty="0" spc="65"/>
              <a:t>completing  </a:t>
            </a:r>
            <a:r>
              <a:rPr dirty="0" spc="-45"/>
              <a:t>all </a:t>
            </a:r>
            <a:r>
              <a:rPr dirty="0" spc="155"/>
              <a:t>the </a:t>
            </a:r>
            <a:r>
              <a:rPr dirty="0" spc="170"/>
              <a:t>tasks </a:t>
            </a:r>
            <a:r>
              <a:rPr dirty="0" spc="-30"/>
              <a:t>for </a:t>
            </a:r>
            <a:r>
              <a:rPr dirty="0" spc="155"/>
              <a:t>the</a:t>
            </a:r>
            <a:r>
              <a:rPr dirty="0" spc="-260"/>
              <a:t> </a:t>
            </a:r>
            <a:r>
              <a:rPr dirty="0" spc="75"/>
              <a:t>day</a:t>
            </a:r>
          </a:p>
          <a:p>
            <a:pPr marL="4423410" indent="-671830">
              <a:lnSpc>
                <a:spcPct val="100000"/>
              </a:lnSpc>
              <a:spcBef>
                <a:spcPts val="4855"/>
              </a:spcBef>
              <a:buAutoNum type="arabicPeriod"/>
              <a:tabLst>
                <a:tab pos="4424680" algn="l"/>
              </a:tabLst>
            </a:pPr>
            <a:r>
              <a:rPr dirty="0" sz="4650" spc="-10"/>
              <a:t>Sharing </a:t>
            </a:r>
            <a:r>
              <a:rPr dirty="0" sz="4650" spc="70"/>
              <a:t>of </a:t>
            </a:r>
            <a:r>
              <a:rPr dirty="0" sz="4650" spc="145"/>
              <a:t>targets </a:t>
            </a:r>
            <a:r>
              <a:rPr dirty="0" sz="4650" spc="35"/>
              <a:t>and</a:t>
            </a:r>
            <a:r>
              <a:rPr dirty="0" sz="4650" spc="-215"/>
              <a:t> </a:t>
            </a:r>
            <a:r>
              <a:rPr dirty="0" sz="4650" spc="100"/>
              <a:t>goals</a:t>
            </a:r>
            <a:endParaRPr sz="4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37719" y="3581362"/>
            <a:ext cx="6417049" cy="407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1054"/>
            <a:ext cx="4555490" cy="902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50"/>
              <a:t>Ta</a:t>
            </a:r>
            <a:r>
              <a:rPr dirty="0" sz="5450" spc="50">
                <a:latin typeface="Trebuchet MS"/>
                <a:cs typeface="Trebuchet MS"/>
              </a:rPr>
              <a:t>r</a:t>
            </a:r>
            <a:r>
              <a:rPr dirty="0" sz="5600" spc="50"/>
              <a:t>ge</a:t>
            </a:r>
            <a:r>
              <a:rPr dirty="0" sz="5450" spc="50">
                <a:latin typeface="Trebuchet MS"/>
                <a:cs typeface="Trebuchet MS"/>
              </a:rPr>
              <a:t>t</a:t>
            </a:r>
            <a:r>
              <a:rPr dirty="0" sz="5450" spc="-270">
                <a:latin typeface="Trebuchet MS"/>
                <a:cs typeface="Trebuchet MS"/>
              </a:rPr>
              <a:t> </a:t>
            </a:r>
            <a:r>
              <a:rPr dirty="0" sz="5600" spc="175"/>
              <a:t>U</a:t>
            </a:r>
            <a:r>
              <a:rPr dirty="0" sz="5450" spc="175">
                <a:latin typeface="Trebuchet MS"/>
                <a:cs typeface="Trebuchet MS"/>
              </a:rPr>
              <a:t>s</a:t>
            </a:r>
            <a:r>
              <a:rPr dirty="0" sz="5600" spc="175"/>
              <a:t>e</a:t>
            </a:r>
            <a:r>
              <a:rPr dirty="0" sz="5450" spc="175">
                <a:latin typeface="Trebuchet MS"/>
                <a:cs typeface="Trebuchet MS"/>
              </a:rPr>
              <a:t>rs</a:t>
            </a:r>
            <a:r>
              <a:rPr dirty="0" sz="5750" spc="175">
                <a:latin typeface="Trebuchet MS"/>
                <a:cs typeface="Trebuchet MS"/>
              </a:rPr>
              <a:t>:</a:t>
            </a:r>
            <a:endParaRPr sz="5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732" y="3747046"/>
            <a:ext cx="6964680" cy="1518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4525" indent="-632460">
              <a:lnSpc>
                <a:spcPct val="100000"/>
              </a:lnSpc>
              <a:spcBef>
                <a:spcPts val="95"/>
              </a:spcBef>
              <a:buSzPct val="97849"/>
              <a:buFont typeface="Trebuchet MS"/>
              <a:buAutoNum type="arabicPeriod"/>
              <a:tabLst>
                <a:tab pos="645160" algn="l"/>
              </a:tabLst>
            </a:pPr>
            <a:r>
              <a:rPr dirty="0" sz="4650" spc="250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dirty="0" sz="4550" spc="2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650" spc="250">
                <a:solidFill>
                  <a:srgbClr val="FFFFFF"/>
                </a:solidFill>
                <a:latin typeface="Arial"/>
                <a:cs typeface="Arial"/>
              </a:rPr>
              <a:t>king</a:t>
            </a:r>
            <a:r>
              <a:rPr dirty="0" sz="465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50" spc="20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50" spc="20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650" spc="204">
                <a:solidFill>
                  <a:srgbClr val="FFFFFF"/>
                </a:solidFill>
                <a:latin typeface="Arial"/>
                <a:cs typeface="Arial"/>
              </a:rPr>
              <a:t>ofe</a:t>
            </a:r>
            <a:r>
              <a:rPr dirty="0" sz="4550" spc="204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4650" spc="204">
                <a:solidFill>
                  <a:srgbClr val="FFFFFF"/>
                </a:solidFill>
                <a:latin typeface="Arial"/>
                <a:cs typeface="Arial"/>
              </a:rPr>
              <a:t>ional</a:t>
            </a:r>
            <a:r>
              <a:rPr dirty="0" sz="455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550">
              <a:latin typeface="Trebuchet MS"/>
              <a:cs typeface="Trebuchet MS"/>
            </a:endParaRPr>
          </a:p>
          <a:p>
            <a:pPr marL="644525" indent="-632460">
              <a:lnSpc>
                <a:spcPct val="100000"/>
              </a:lnSpc>
              <a:spcBef>
                <a:spcPts val="240"/>
              </a:spcBef>
              <a:buSzPct val="97849"/>
              <a:buFont typeface="Trebuchet MS"/>
              <a:buAutoNum type="arabicPeriod"/>
              <a:tabLst>
                <a:tab pos="645160" algn="l"/>
              </a:tabLst>
            </a:pPr>
            <a:r>
              <a:rPr dirty="0" sz="4650" spc="1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550" spc="12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dirty="0" sz="4650" spc="12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dirty="0" sz="4550" spc="12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4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1451384"/>
            <a:ext cx="3743309" cy="758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69847" y="1590437"/>
            <a:ext cx="3562349" cy="7305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3396" y="758181"/>
            <a:ext cx="5077460" cy="11950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50" spc="165"/>
              <a:t>P</a:t>
            </a:r>
            <a:r>
              <a:rPr dirty="0" sz="7250" spc="165">
                <a:latin typeface="Trebuchet MS"/>
                <a:cs typeface="Trebuchet MS"/>
              </a:rPr>
              <a:t>r</a:t>
            </a:r>
            <a:r>
              <a:rPr dirty="0" sz="7450" spc="165"/>
              <a:t>o</a:t>
            </a:r>
            <a:r>
              <a:rPr dirty="0" sz="7250" spc="165">
                <a:latin typeface="Trebuchet MS"/>
                <a:cs typeface="Trebuchet MS"/>
              </a:rPr>
              <a:t>t</a:t>
            </a:r>
            <a:r>
              <a:rPr dirty="0" sz="7450" spc="165"/>
              <a:t>o</a:t>
            </a:r>
            <a:r>
              <a:rPr dirty="0" sz="7250" spc="165">
                <a:latin typeface="Trebuchet MS"/>
                <a:cs typeface="Trebuchet MS"/>
              </a:rPr>
              <a:t>ty</a:t>
            </a:r>
            <a:r>
              <a:rPr dirty="0" sz="7450" spc="165"/>
              <a:t>pe</a:t>
            </a:r>
            <a:r>
              <a:rPr dirty="0" sz="7450" spc="-240"/>
              <a:t> </a:t>
            </a:r>
            <a:r>
              <a:rPr dirty="0" sz="7650" spc="-170">
                <a:latin typeface="Trebuchet MS"/>
                <a:cs typeface="Trebuchet MS"/>
              </a:rPr>
              <a:t>:</a:t>
            </a:r>
            <a:endParaRPr sz="7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844915"/>
          </a:xfrm>
          <a:custGeom>
            <a:avLst/>
            <a:gdLst/>
            <a:ahLst/>
            <a:cxnLst/>
            <a:rect l="l" t="t" r="r" b="b"/>
            <a:pathLst>
              <a:path w="18288000" h="8844915">
                <a:moveTo>
                  <a:pt x="0" y="8844412"/>
                </a:moveTo>
                <a:lnTo>
                  <a:pt x="18288000" y="8844412"/>
                </a:lnTo>
                <a:lnTo>
                  <a:pt x="18288000" y="0"/>
                </a:lnTo>
                <a:lnTo>
                  <a:pt x="0" y="0"/>
                </a:lnTo>
                <a:lnTo>
                  <a:pt x="0" y="8844412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82687"/>
            <a:ext cx="18288000" cy="4445"/>
          </a:xfrm>
          <a:custGeom>
            <a:avLst/>
            <a:gdLst/>
            <a:ahLst/>
            <a:cxnLst/>
            <a:rect l="l" t="t" r="r" b="b"/>
            <a:pathLst>
              <a:path w="18288000" h="4445">
                <a:moveTo>
                  <a:pt x="0" y="4312"/>
                </a:moveTo>
                <a:lnTo>
                  <a:pt x="18288000" y="4312"/>
                </a:lnTo>
                <a:lnTo>
                  <a:pt x="18288000" y="0"/>
                </a:lnTo>
                <a:lnTo>
                  <a:pt x="0" y="0"/>
                </a:lnTo>
                <a:lnTo>
                  <a:pt x="0" y="4312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844412"/>
            <a:ext cx="18288000" cy="1438275"/>
          </a:xfrm>
          <a:custGeom>
            <a:avLst/>
            <a:gdLst/>
            <a:ahLst/>
            <a:cxnLst/>
            <a:rect l="l" t="t" r="r" b="b"/>
            <a:pathLst>
              <a:path w="18288000" h="1438275">
                <a:moveTo>
                  <a:pt x="18288000" y="1438275"/>
                </a:moveTo>
                <a:lnTo>
                  <a:pt x="0" y="143827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438275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4200770" y="4763355"/>
            <a:ext cx="3056255" cy="4110990"/>
            <a:chOff x="14200770" y="4763355"/>
            <a:chExt cx="3056255" cy="4110990"/>
          </a:xfrm>
        </p:grpSpPr>
        <p:sp>
          <p:nvSpPr>
            <p:cNvPr id="6" name="object 6"/>
            <p:cNvSpPr/>
            <p:nvPr/>
          </p:nvSpPr>
          <p:spPr>
            <a:xfrm>
              <a:off x="14200770" y="5943986"/>
              <a:ext cx="1350010" cy="2361565"/>
            </a:xfrm>
            <a:custGeom>
              <a:avLst/>
              <a:gdLst/>
              <a:ahLst/>
              <a:cxnLst/>
              <a:rect l="l" t="t" r="r" b="b"/>
              <a:pathLst>
                <a:path w="1350009" h="2361565">
                  <a:moveTo>
                    <a:pt x="1291367" y="2361302"/>
                  </a:moveTo>
                  <a:lnTo>
                    <a:pt x="1268512" y="2356906"/>
                  </a:lnTo>
                  <a:lnTo>
                    <a:pt x="1262606" y="2339999"/>
                  </a:lnTo>
                  <a:lnTo>
                    <a:pt x="1265944" y="2318856"/>
                  </a:lnTo>
                  <a:lnTo>
                    <a:pt x="1270823" y="2301756"/>
                  </a:lnTo>
                  <a:lnTo>
                    <a:pt x="1277861" y="2250452"/>
                  </a:lnTo>
                  <a:lnTo>
                    <a:pt x="1283986" y="2200689"/>
                  </a:lnTo>
                  <a:lnTo>
                    <a:pt x="1288285" y="2151609"/>
                  </a:lnTo>
                  <a:lnTo>
                    <a:pt x="1289845" y="2102359"/>
                  </a:lnTo>
                  <a:lnTo>
                    <a:pt x="1287752" y="2052081"/>
                  </a:lnTo>
                  <a:lnTo>
                    <a:pt x="1281095" y="1999922"/>
                  </a:lnTo>
                  <a:lnTo>
                    <a:pt x="1271417" y="1951546"/>
                  </a:lnTo>
                  <a:lnTo>
                    <a:pt x="1259249" y="1904426"/>
                  </a:lnTo>
                  <a:lnTo>
                    <a:pt x="1244743" y="1858480"/>
                  </a:lnTo>
                  <a:lnTo>
                    <a:pt x="1228050" y="1813623"/>
                  </a:lnTo>
                  <a:lnTo>
                    <a:pt x="1209324" y="1769772"/>
                  </a:lnTo>
                  <a:lnTo>
                    <a:pt x="1188717" y="1726844"/>
                  </a:lnTo>
                  <a:lnTo>
                    <a:pt x="1166380" y="1684755"/>
                  </a:lnTo>
                  <a:lnTo>
                    <a:pt x="1142466" y="1643421"/>
                  </a:lnTo>
                  <a:lnTo>
                    <a:pt x="1117128" y="1602759"/>
                  </a:lnTo>
                  <a:lnTo>
                    <a:pt x="1090517" y="1562685"/>
                  </a:lnTo>
                  <a:lnTo>
                    <a:pt x="1062786" y="1523116"/>
                  </a:lnTo>
                  <a:lnTo>
                    <a:pt x="1034087" y="1483968"/>
                  </a:lnTo>
                  <a:lnTo>
                    <a:pt x="1004573" y="1445157"/>
                  </a:lnTo>
                  <a:lnTo>
                    <a:pt x="974395" y="1406600"/>
                  </a:lnTo>
                  <a:lnTo>
                    <a:pt x="912657" y="1329914"/>
                  </a:lnTo>
                  <a:lnTo>
                    <a:pt x="818882" y="1214699"/>
                  </a:lnTo>
                  <a:lnTo>
                    <a:pt x="787920" y="1175910"/>
                  </a:lnTo>
                  <a:lnTo>
                    <a:pt x="757361" y="1136791"/>
                  </a:lnTo>
                  <a:lnTo>
                    <a:pt x="727357" y="1097256"/>
                  </a:lnTo>
                  <a:lnTo>
                    <a:pt x="698059" y="1057223"/>
                  </a:lnTo>
                  <a:lnTo>
                    <a:pt x="669621" y="1016608"/>
                  </a:lnTo>
                  <a:lnTo>
                    <a:pt x="630638" y="957779"/>
                  </a:lnTo>
                  <a:lnTo>
                    <a:pt x="600593" y="910361"/>
                  </a:lnTo>
                  <a:lnTo>
                    <a:pt x="564995" y="847254"/>
                  </a:lnTo>
                  <a:lnTo>
                    <a:pt x="542301" y="801311"/>
                  </a:lnTo>
                  <a:lnTo>
                    <a:pt x="517681" y="757679"/>
                  </a:lnTo>
                  <a:lnTo>
                    <a:pt x="490172" y="724826"/>
                  </a:lnTo>
                  <a:lnTo>
                    <a:pt x="462035" y="707776"/>
                  </a:lnTo>
                  <a:lnTo>
                    <a:pt x="457861" y="721475"/>
                  </a:lnTo>
                  <a:lnTo>
                    <a:pt x="485110" y="786721"/>
                  </a:lnTo>
                  <a:lnTo>
                    <a:pt x="526123" y="856750"/>
                  </a:lnTo>
                  <a:lnTo>
                    <a:pt x="553856" y="899356"/>
                  </a:lnTo>
                  <a:lnTo>
                    <a:pt x="789827" y="1238699"/>
                  </a:lnTo>
                  <a:lnTo>
                    <a:pt x="818867" y="1281269"/>
                  </a:lnTo>
                  <a:lnTo>
                    <a:pt x="768307" y="1288299"/>
                  </a:lnTo>
                  <a:lnTo>
                    <a:pt x="719175" y="1290008"/>
                  </a:lnTo>
                  <a:lnTo>
                    <a:pt x="671499" y="1286729"/>
                  </a:lnTo>
                  <a:lnTo>
                    <a:pt x="625308" y="1278792"/>
                  </a:lnTo>
                  <a:lnTo>
                    <a:pt x="580628" y="1266527"/>
                  </a:lnTo>
                  <a:lnTo>
                    <a:pt x="537488" y="1250266"/>
                  </a:lnTo>
                  <a:lnTo>
                    <a:pt x="495915" y="1230340"/>
                  </a:lnTo>
                  <a:lnTo>
                    <a:pt x="455938" y="1207079"/>
                  </a:lnTo>
                  <a:lnTo>
                    <a:pt x="417583" y="1180815"/>
                  </a:lnTo>
                  <a:lnTo>
                    <a:pt x="380879" y="1151878"/>
                  </a:lnTo>
                  <a:lnTo>
                    <a:pt x="345854" y="1120599"/>
                  </a:lnTo>
                  <a:lnTo>
                    <a:pt x="312535" y="1087309"/>
                  </a:lnTo>
                  <a:lnTo>
                    <a:pt x="280950" y="1052339"/>
                  </a:lnTo>
                  <a:lnTo>
                    <a:pt x="251127" y="1016021"/>
                  </a:lnTo>
                  <a:lnTo>
                    <a:pt x="223093" y="978684"/>
                  </a:lnTo>
                  <a:lnTo>
                    <a:pt x="196877" y="940660"/>
                  </a:lnTo>
                  <a:lnTo>
                    <a:pt x="172506" y="902279"/>
                  </a:lnTo>
                  <a:lnTo>
                    <a:pt x="150008" y="863873"/>
                  </a:lnTo>
                  <a:lnTo>
                    <a:pt x="129411" y="825773"/>
                  </a:lnTo>
                  <a:lnTo>
                    <a:pt x="110743" y="788309"/>
                  </a:lnTo>
                  <a:lnTo>
                    <a:pt x="94031" y="751812"/>
                  </a:lnTo>
                  <a:lnTo>
                    <a:pt x="79302" y="716613"/>
                  </a:lnTo>
                  <a:lnTo>
                    <a:pt x="55793" y="652671"/>
                  </a:lnTo>
                  <a:lnTo>
                    <a:pt x="33838" y="578436"/>
                  </a:lnTo>
                  <a:lnTo>
                    <a:pt x="24154" y="538506"/>
                  </a:lnTo>
                  <a:lnTo>
                    <a:pt x="15709" y="497259"/>
                  </a:lnTo>
                  <a:lnTo>
                    <a:pt x="8787" y="455115"/>
                  </a:lnTo>
                  <a:lnTo>
                    <a:pt x="3673" y="412491"/>
                  </a:lnTo>
                  <a:lnTo>
                    <a:pt x="649" y="369807"/>
                  </a:lnTo>
                  <a:lnTo>
                    <a:pt x="0" y="327482"/>
                  </a:lnTo>
                  <a:lnTo>
                    <a:pt x="2008" y="285935"/>
                  </a:lnTo>
                  <a:lnTo>
                    <a:pt x="6957" y="245583"/>
                  </a:lnTo>
                  <a:lnTo>
                    <a:pt x="15132" y="206847"/>
                  </a:lnTo>
                  <a:lnTo>
                    <a:pt x="26816" y="170145"/>
                  </a:lnTo>
                  <a:lnTo>
                    <a:pt x="61843" y="104519"/>
                  </a:lnTo>
                  <a:lnTo>
                    <a:pt x="114308" y="52054"/>
                  </a:lnTo>
                  <a:lnTo>
                    <a:pt x="147789" y="31804"/>
                  </a:lnTo>
                  <a:lnTo>
                    <a:pt x="186480" y="16102"/>
                  </a:lnTo>
                  <a:lnTo>
                    <a:pt x="230666" y="5365"/>
                  </a:lnTo>
                  <a:lnTo>
                    <a:pt x="280628" y="13"/>
                  </a:lnTo>
                  <a:lnTo>
                    <a:pt x="326250" y="0"/>
                  </a:lnTo>
                  <a:lnTo>
                    <a:pt x="372798" y="4382"/>
                  </a:lnTo>
                  <a:lnTo>
                    <a:pt x="419262" y="13078"/>
                  </a:lnTo>
                  <a:lnTo>
                    <a:pt x="464634" y="26004"/>
                  </a:lnTo>
                  <a:lnTo>
                    <a:pt x="507903" y="43077"/>
                  </a:lnTo>
                  <a:lnTo>
                    <a:pt x="548061" y="64213"/>
                  </a:lnTo>
                  <a:lnTo>
                    <a:pt x="584097" y="89329"/>
                  </a:lnTo>
                  <a:lnTo>
                    <a:pt x="615004" y="118342"/>
                  </a:lnTo>
                  <a:lnTo>
                    <a:pt x="639770" y="151169"/>
                  </a:lnTo>
                  <a:lnTo>
                    <a:pt x="657387" y="187726"/>
                  </a:lnTo>
                  <a:lnTo>
                    <a:pt x="666845" y="227929"/>
                  </a:lnTo>
                  <a:lnTo>
                    <a:pt x="671242" y="275448"/>
                  </a:lnTo>
                  <a:lnTo>
                    <a:pt x="674344" y="322967"/>
                  </a:lnTo>
                  <a:lnTo>
                    <a:pt x="679543" y="418005"/>
                  </a:lnTo>
                  <a:lnTo>
                    <a:pt x="683077" y="465525"/>
                  </a:lnTo>
                  <a:lnTo>
                    <a:pt x="688191" y="513044"/>
                  </a:lnTo>
                  <a:lnTo>
                    <a:pt x="695606" y="560563"/>
                  </a:lnTo>
                  <a:lnTo>
                    <a:pt x="707406" y="613061"/>
                  </a:lnTo>
                  <a:lnTo>
                    <a:pt x="722954" y="664673"/>
                  </a:lnTo>
                  <a:lnTo>
                    <a:pt x="742051" y="715496"/>
                  </a:lnTo>
                  <a:lnTo>
                    <a:pt x="764501" y="765629"/>
                  </a:lnTo>
                  <a:lnTo>
                    <a:pt x="790106" y="815171"/>
                  </a:lnTo>
                  <a:lnTo>
                    <a:pt x="815234" y="853290"/>
                  </a:lnTo>
                  <a:lnTo>
                    <a:pt x="845269" y="890154"/>
                  </a:lnTo>
                  <a:lnTo>
                    <a:pt x="876902" y="926562"/>
                  </a:lnTo>
                  <a:lnTo>
                    <a:pt x="906823" y="963313"/>
                  </a:lnTo>
                  <a:lnTo>
                    <a:pt x="931723" y="1001203"/>
                  </a:lnTo>
                  <a:lnTo>
                    <a:pt x="948291" y="1041034"/>
                  </a:lnTo>
                  <a:lnTo>
                    <a:pt x="955000" y="1084249"/>
                  </a:lnTo>
                  <a:lnTo>
                    <a:pt x="954197" y="1131122"/>
                  </a:lnTo>
                  <a:lnTo>
                    <a:pt x="946846" y="1177610"/>
                  </a:lnTo>
                  <a:lnTo>
                    <a:pt x="922387" y="1256341"/>
                  </a:lnTo>
                  <a:lnTo>
                    <a:pt x="924923" y="1278959"/>
                  </a:lnTo>
                  <a:lnTo>
                    <a:pt x="941710" y="1299652"/>
                  </a:lnTo>
                  <a:lnTo>
                    <a:pt x="972943" y="1330548"/>
                  </a:lnTo>
                  <a:lnTo>
                    <a:pt x="1009412" y="1369264"/>
                  </a:lnTo>
                  <a:lnTo>
                    <a:pt x="1044749" y="1408509"/>
                  </a:lnTo>
                  <a:lnTo>
                    <a:pt x="1078786" y="1448428"/>
                  </a:lnTo>
                  <a:lnTo>
                    <a:pt x="1111355" y="1489165"/>
                  </a:lnTo>
                  <a:lnTo>
                    <a:pt x="1142286" y="1530865"/>
                  </a:lnTo>
                  <a:lnTo>
                    <a:pt x="1171412" y="1573671"/>
                  </a:lnTo>
                  <a:lnTo>
                    <a:pt x="1198564" y="1617729"/>
                  </a:lnTo>
                  <a:lnTo>
                    <a:pt x="1223573" y="1663182"/>
                  </a:lnTo>
                  <a:lnTo>
                    <a:pt x="1245493" y="1707944"/>
                  </a:lnTo>
                  <a:lnTo>
                    <a:pt x="1265915" y="1753840"/>
                  </a:lnTo>
                  <a:lnTo>
                    <a:pt x="1284626" y="1800720"/>
                  </a:lnTo>
                  <a:lnTo>
                    <a:pt x="1301410" y="1848435"/>
                  </a:lnTo>
                  <a:lnTo>
                    <a:pt x="1316054" y="1896833"/>
                  </a:lnTo>
                  <a:lnTo>
                    <a:pt x="1328345" y="1945766"/>
                  </a:lnTo>
                  <a:lnTo>
                    <a:pt x="1338067" y="1995085"/>
                  </a:lnTo>
                  <a:lnTo>
                    <a:pt x="1345008" y="2044638"/>
                  </a:lnTo>
                  <a:lnTo>
                    <a:pt x="1348952" y="2094277"/>
                  </a:lnTo>
                  <a:lnTo>
                    <a:pt x="1349687" y="2143852"/>
                  </a:lnTo>
                  <a:lnTo>
                    <a:pt x="1346998" y="2193213"/>
                  </a:lnTo>
                  <a:lnTo>
                    <a:pt x="1336723" y="2270347"/>
                  </a:lnTo>
                  <a:lnTo>
                    <a:pt x="1329115" y="2308686"/>
                  </a:lnTo>
                  <a:lnTo>
                    <a:pt x="1314959" y="2343560"/>
                  </a:lnTo>
                  <a:lnTo>
                    <a:pt x="1291367" y="2361302"/>
                  </a:lnTo>
                  <a:close/>
                </a:path>
              </a:pathLst>
            </a:custGeom>
            <a:solidFill>
              <a:srgbClr val="787CD0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02600" y="4763362"/>
              <a:ext cx="2654300" cy="4110990"/>
            </a:xfrm>
            <a:custGeom>
              <a:avLst/>
              <a:gdLst/>
              <a:ahLst/>
              <a:cxnLst/>
              <a:rect l="l" t="t" r="r" b="b"/>
              <a:pathLst>
                <a:path w="2654300" h="4110990">
                  <a:moveTo>
                    <a:pt x="2653855" y="1390827"/>
                  </a:moveTo>
                  <a:lnTo>
                    <a:pt x="2652331" y="1351470"/>
                  </a:lnTo>
                  <a:lnTo>
                    <a:pt x="2647937" y="1311338"/>
                  </a:lnTo>
                  <a:lnTo>
                    <a:pt x="2640723" y="1270736"/>
                  </a:lnTo>
                  <a:lnTo>
                    <a:pt x="2630716" y="1229956"/>
                  </a:lnTo>
                  <a:lnTo>
                    <a:pt x="2618003" y="1189291"/>
                  </a:lnTo>
                  <a:lnTo>
                    <a:pt x="2602598" y="1149032"/>
                  </a:lnTo>
                  <a:lnTo>
                    <a:pt x="2584577" y="1109484"/>
                  </a:lnTo>
                  <a:lnTo>
                    <a:pt x="2563990" y="1070927"/>
                  </a:lnTo>
                  <a:lnTo>
                    <a:pt x="2540876" y="1033665"/>
                  </a:lnTo>
                  <a:lnTo>
                    <a:pt x="2515285" y="997991"/>
                  </a:lnTo>
                  <a:lnTo>
                    <a:pt x="2487282" y="964196"/>
                  </a:lnTo>
                  <a:lnTo>
                    <a:pt x="2456891" y="932586"/>
                  </a:lnTo>
                  <a:lnTo>
                    <a:pt x="2424201" y="903439"/>
                  </a:lnTo>
                  <a:lnTo>
                    <a:pt x="2389225" y="877062"/>
                  </a:lnTo>
                  <a:lnTo>
                    <a:pt x="2352040" y="853744"/>
                  </a:lnTo>
                  <a:lnTo>
                    <a:pt x="2312682" y="833780"/>
                  </a:lnTo>
                  <a:lnTo>
                    <a:pt x="2271217" y="817473"/>
                  </a:lnTo>
                  <a:lnTo>
                    <a:pt x="2227669" y="805103"/>
                  </a:lnTo>
                  <a:lnTo>
                    <a:pt x="2182114" y="796975"/>
                  </a:lnTo>
                  <a:lnTo>
                    <a:pt x="2134590" y="793381"/>
                  </a:lnTo>
                  <a:lnTo>
                    <a:pt x="2085162" y="794626"/>
                  </a:lnTo>
                  <a:lnTo>
                    <a:pt x="2031415" y="800100"/>
                  </a:lnTo>
                  <a:lnTo>
                    <a:pt x="1980298" y="809078"/>
                  </a:lnTo>
                  <a:lnTo>
                    <a:pt x="1931797" y="821397"/>
                  </a:lnTo>
                  <a:lnTo>
                    <a:pt x="1885886" y="836955"/>
                  </a:lnTo>
                  <a:lnTo>
                    <a:pt x="1842592" y="855611"/>
                  </a:lnTo>
                  <a:lnTo>
                    <a:pt x="1801888" y="877252"/>
                  </a:lnTo>
                  <a:lnTo>
                    <a:pt x="1763776" y="901725"/>
                  </a:lnTo>
                  <a:lnTo>
                    <a:pt x="1728228" y="928928"/>
                  </a:lnTo>
                  <a:lnTo>
                    <a:pt x="1695259" y="958723"/>
                  </a:lnTo>
                  <a:lnTo>
                    <a:pt x="1664855" y="990981"/>
                  </a:lnTo>
                  <a:lnTo>
                    <a:pt x="1637004" y="1025575"/>
                  </a:lnTo>
                  <a:lnTo>
                    <a:pt x="1611706" y="1062367"/>
                  </a:lnTo>
                  <a:lnTo>
                    <a:pt x="1588947" y="1101255"/>
                  </a:lnTo>
                  <a:lnTo>
                    <a:pt x="1568729" y="1142085"/>
                  </a:lnTo>
                  <a:lnTo>
                    <a:pt x="1551025" y="1184744"/>
                  </a:lnTo>
                  <a:lnTo>
                    <a:pt x="1533994" y="1235036"/>
                  </a:lnTo>
                  <a:lnTo>
                    <a:pt x="1520913" y="1285570"/>
                  </a:lnTo>
                  <a:lnTo>
                    <a:pt x="1510715" y="1336357"/>
                  </a:lnTo>
                  <a:lnTo>
                    <a:pt x="1502295" y="1387398"/>
                  </a:lnTo>
                  <a:lnTo>
                    <a:pt x="1494612" y="1438694"/>
                  </a:lnTo>
                  <a:lnTo>
                    <a:pt x="1486560" y="1490230"/>
                  </a:lnTo>
                  <a:lnTo>
                    <a:pt x="1477073" y="1542021"/>
                  </a:lnTo>
                  <a:lnTo>
                    <a:pt x="1465897" y="1590205"/>
                  </a:lnTo>
                  <a:lnTo>
                    <a:pt x="1452422" y="1636331"/>
                  </a:lnTo>
                  <a:lnTo>
                    <a:pt x="1436522" y="1680565"/>
                  </a:lnTo>
                  <a:lnTo>
                    <a:pt x="1418043" y="1723097"/>
                  </a:lnTo>
                  <a:lnTo>
                    <a:pt x="1396822" y="1764080"/>
                  </a:lnTo>
                  <a:lnTo>
                    <a:pt x="1372717" y="1803704"/>
                  </a:lnTo>
                  <a:lnTo>
                    <a:pt x="1345603" y="1842147"/>
                  </a:lnTo>
                  <a:lnTo>
                    <a:pt x="1315288" y="1879587"/>
                  </a:lnTo>
                  <a:lnTo>
                    <a:pt x="1281671" y="1916188"/>
                  </a:lnTo>
                  <a:lnTo>
                    <a:pt x="1244561" y="1952129"/>
                  </a:lnTo>
                  <a:lnTo>
                    <a:pt x="1203845" y="1987588"/>
                  </a:lnTo>
                  <a:lnTo>
                    <a:pt x="1170368" y="2017268"/>
                  </a:lnTo>
                  <a:lnTo>
                    <a:pt x="1140929" y="2047900"/>
                  </a:lnTo>
                  <a:lnTo>
                    <a:pt x="1115733" y="2079701"/>
                  </a:lnTo>
                  <a:lnTo>
                    <a:pt x="1094968" y="2112835"/>
                  </a:lnTo>
                  <a:lnTo>
                    <a:pt x="1058913" y="2146427"/>
                  </a:lnTo>
                  <a:lnTo>
                    <a:pt x="1025372" y="2182901"/>
                  </a:lnTo>
                  <a:lnTo>
                    <a:pt x="995299" y="2222855"/>
                  </a:lnTo>
                  <a:lnTo>
                    <a:pt x="969645" y="2266835"/>
                  </a:lnTo>
                  <a:lnTo>
                    <a:pt x="948690" y="2315133"/>
                  </a:lnTo>
                  <a:lnTo>
                    <a:pt x="936129" y="2365387"/>
                  </a:lnTo>
                  <a:lnTo>
                    <a:pt x="933411" y="2416149"/>
                  </a:lnTo>
                  <a:lnTo>
                    <a:pt x="942035" y="2465921"/>
                  </a:lnTo>
                  <a:lnTo>
                    <a:pt x="963485" y="2513228"/>
                  </a:lnTo>
                  <a:lnTo>
                    <a:pt x="994816" y="2554046"/>
                  </a:lnTo>
                  <a:lnTo>
                    <a:pt x="1041552" y="2593314"/>
                  </a:lnTo>
                  <a:lnTo>
                    <a:pt x="1017651" y="2638336"/>
                  </a:lnTo>
                  <a:lnTo>
                    <a:pt x="995260" y="2683878"/>
                  </a:lnTo>
                  <a:lnTo>
                    <a:pt x="974420" y="2729890"/>
                  </a:lnTo>
                  <a:lnTo>
                    <a:pt x="955167" y="2776347"/>
                  </a:lnTo>
                  <a:lnTo>
                    <a:pt x="937539" y="2823197"/>
                  </a:lnTo>
                  <a:lnTo>
                    <a:pt x="921575" y="2870416"/>
                  </a:lnTo>
                  <a:lnTo>
                    <a:pt x="907313" y="2917964"/>
                  </a:lnTo>
                  <a:lnTo>
                    <a:pt x="894778" y="2965805"/>
                  </a:lnTo>
                  <a:lnTo>
                    <a:pt x="885088" y="3009100"/>
                  </a:lnTo>
                  <a:lnTo>
                    <a:pt x="883373" y="3001911"/>
                  </a:lnTo>
                  <a:lnTo>
                    <a:pt x="876515" y="2952026"/>
                  </a:lnTo>
                  <a:lnTo>
                    <a:pt x="870712" y="2902127"/>
                  </a:lnTo>
                  <a:lnTo>
                    <a:pt x="865898" y="2852229"/>
                  </a:lnTo>
                  <a:lnTo>
                    <a:pt x="861999" y="2802331"/>
                  </a:lnTo>
                  <a:lnTo>
                    <a:pt x="858977" y="2752445"/>
                  </a:lnTo>
                  <a:lnTo>
                    <a:pt x="856742" y="2702547"/>
                  </a:lnTo>
                  <a:lnTo>
                    <a:pt x="855256" y="2652649"/>
                  </a:lnTo>
                  <a:lnTo>
                    <a:pt x="854443" y="2602750"/>
                  </a:lnTo>
                  <a:lnTo>
                    <a:pt x="854252" y="2552865"/>
                  </a:lnTo>
                  <a:lnTo>
                    <a:pt x="854913" y="2399881"/>
                  </a:lnTo>
                  <a:lnTo>
                    <a:pt x="854646" y="2194191"/>
                  </a:lnTo>
                  <a:lnTo>
                    <a:pt x="855383" y="2091537"/>
                  </a:lnTo>
                  <a:lnTo>
                    <a:pt x="856246" y="2040242"/>
                  </a:lnTo>
                  <a:lnTo>
                    <a:pt x="857554" y="1988985"/>
                  </a:lnTo>
                  <a:lnTo>
                    <a:pt x="859396" y="1937727"/>
                  </a:lnTo>
                  <a:lnTo>
                    <a:pt x="861834" y="1886496"/>
                  </a:lnTo>
                  <a:lnTo>
                    <a:pt x="864958" y="1835277"/>
                  </a:lnTo>
                  <a:lnTo>
                    <a:pt x="868845" y="1784057"/>
                  </a:lnTo>
                  <a:lnTo>
                    <a:pt x="873582" y="1732851"/>
                  </a:lnTo>
                  <a:lnTo>
                    <a:pt x="882472" y="1650555"/>
                  </a:lnTo>
                  <a:lnTo>
                    <a:pt x="891971" y="1588376"/>
                  </a:lnTo>
                  <a:lnTo>
                    <a:pt x="899807" y="1558455"/>
                  </a:lnTo>
                  <a:lnTo>
                    <a:pt x="905002" y="1536153"/>
                  </a:lnTo>
                  <a:lnTo>
                    <a:pt x="967333" y="1507883"/>
                  </a:lnTo>
                  <a:lnTo>
                    <a:pt x="999439" y="1501470"/>
                  </a:lnTo>
                  <a:lnTo>
                    <a:pt x="1031532" y="1494282"/>
                  </a:lnTo>
                  <a:lnTo>
                    <a:pt x="1103350" y="1457071"/>
                  </a:lnTo>
                  <a:lnTo>
                    <a:pt x="1141006" y="1426260"/>
                  </a:lnTo>
                  <a:lnTo>
                    <a:pt x="1175346" y="1390954"/>
                  </a:lnTo>
                  <a:lnTo>
                    <a:pt x="1206652" y="1352054"/>
                  </a:lnTo>
                  <a:lnTo>
                    <a:pt x="1235202" y="1310474"/>
                  </a:lnTo>
                  <a:lnTo>
                    <a:pt x="1261262" y="1267104"/>
                  </a:lnTo>
                  <a:lnTo>
                    <a:pt x="1285125" y="1222883"/>
                  </a:lnTo>
                  <a:lnTo>
                    <a:pt x="1307058" y="1178687"/>
                  </a:lnTo>
                  <a:lnTo>
                    <a:pt x="1327353" y="1135430"/>
                  </a:lnTo>
                  <a:lnTo>
                    <a:pt x="1364081" y="1055395"/>
                  </a:lnTo>
                  <a:lnTo>
                    <a:pt x="1384808" y="1008227"/>
                  </a:lnTo>
                  <a:lnTo>
                    <a:pt x="1403934" y="960412"/>
                  </a:lnTo>
                  <a:lnTo>
                    <a:pt x="1421587" y="912063"/>
                  </a:lnTo>
                  <a:lnTo>
                    <a:pt x="1437881" y="863269"/>
                  </a:lnTo>
                  <a:lnTo>
                    <a:pt x="1452930" y="814133"/>
                  </a:lnTo>
                  <a:lnTo>
                    <a:pt x="1466888" y="764743"/>
                  </a:lnTo>
                  <a:lnTo>
                    <a:pt x="1479842" y="715213"/>
                  </a:lnTo>
                  <a:lnTo>
                    <a:pt x="1491945" y="665632"/>
                  </a:lnTo>
                  <a:lnTo>
                    <a:pt x="1503311" y="616089"/>
                  </a:lnTo>
                  <a:lnTo>
                    <a:pt x="1514055" y="566712"/>
                  </a:lnTo>
                  <a:lnTo>
                    <a:pt x="1524228" y="514781"/>
                  </a:lnTo>
                  <a:lnTo>
                    <a:pt x="1533626" y="462826"/>
                  </a:lnTo>
                  <a:lnTo>
                    <a:pt x="1542186" y="410794"/>
                  </a:lnTo>
                  <a:lnTo>
                    <a:pt x="1549895" y="358648"/>
                  </a:lnTo>
                  <a:lnTo>
                    <a:pt x="1556702" y="306362"/>
                  </a:lnTo>
                  <a:lnTo>
                    <a:pt x="1562569" y="253898"/>
                  </a:lnTo>
                  <a:lnTo>
                    <a:pt x="1569974" y="171678"/>
                  </a:lnTo>
                  <a:lnTo>
                    <a:pt x="1572082" y="141935"/>
                  </a:lnTo>
                  <a:lnTo>
                    <a:pt x="1574977" y="112572"/>
                  </a:lnTo>
                  <a:lnTo>
                    <a:pt x="1579791" y="84188"/>
                  </a:lnTo>
                  <a:lnTo>
                    <a:pt x="1582902" y="75234"/>
                  </a:lnTo>
                  <a:lnTo>
                    <a:pt x="1592211" y="55016"/>
                  </a:lnTo>
                  <a:lnTo>
                    <a:pt x="1594167" y="47218"/>
                  </a:lnTo>
                  <a:lnTo>
                    <a:pt x="1591894" y="34353"/>
                  </a:lnTo>
                  <a:lnTo>
                    <a:pt x="1586725" y="22847"/>
                  </a:lnTo>
                  <a:lnTo>
                    <a:pt x="1581175" y="11709"/>
                  </a:lnTo>
                  <a:lnTo>
                    <a:pt x="1577733" y="0"/>
                  </a:lnTo>
                  <a:lnTo>
                    <a:pt x="1540764" y="24638"/>
                  </a:lnTo>
                  <a:lnTo>
                    <a:pt x="1503260" y="59385"/>
                  </a:lnTo>
                  <a:lnTo>
                    <a:pt x="1467485" y="95262"/>
                  </a:lnTo>
                  <a:lnTo>
                    <a:pt x="1433360" y="132207"/>
                  </a:lnTo>
                  <a:lnTo>
                    <a:pt x="1400822" y="170141"/>
                  </a:lnTo>
                  <a:lnTo>
                    <a:pt x="1369822" y="209016"/>
                  </a:lnTo>
                  <a:lnTo>
                    <a:pt x="1340281" y="248754"/>
                  </a:lnTo>
                  <a:lnTo>
                    <a:pt x="1312138" y="289293"/>
                  </a:lnTo>
                  <a:lnTo>
                    <a:pt x="1285341" y="330568"/>
                  </a:lnTo>
                  <a:lnTo>
                    <a:pt x="1259814" y="372516"/>
                  </a:lnTo>
                  <a:lnTo>
                    <a:pt x="1235494" y="415061"/>
                  </a:lnTo>
                  <a:lnTo>
                    <a:pt x="1212316" y="458139"/>
                  </a:lnTo>
                  <a:lnTo>
                    <a:pt x="1190231" y="501688"/>
                  </a:lnTo>
                  <a:lnTo>
                    <a:pt x="1169162" y="545655"/>
                  </a:lnTo>
                  <a:lnTo>
                    <a:pt x="1149045" y="589953"/>
                  </a:lnTo>
                  <a:lnTo>
                    <a:pt x="1129817" y="634517"/>
                  </a:lnTo>
                  <a:lnTo>
                    <a:pt x="1111415" y="679297"/>
                  </a:lnTo>
                  <a:lnTo>
                    <a:pt x="1093787" y="724217"/>
                  </a:lnTo>
                  <a:lnTo>
                    <a:pt x="1076845" y="769213"/>
                  </a:lnTo>
                  <a:lnTo>
                    <a:pt x="1060551" y="814209"/>
                  </a:lnTo>
                  <a:lnTo>
                    <a:pt x="1044829" y="859167"/>
                  </a:lnTo>
                  <a:lnTo>
                    <a:pt x="1014844" y="948626"/>
                  </a:lnTo>
                  <a:lnTo>
                    <a:pt x="999274" y="996315"/>
                  </a:lnTo>
                  <a:lnTo>
                    <a:pt x="984186" y="1044067"/>
                  </a:lnTo>
                  <a:lnTo>
                    <a:pt x="969594" y="1091857"/>
                  </a:lnTo>
                  <a:lnTo>
                    <a:pt x="955535" y="1139710"/>
                  </a:lnTo>
                  <a:lnTo>
                    <a:pt x="941997" y="1187627"/>
                  </a:lnTo>
                  <a:lnTo>
                    <a:pt x="929030" y="1235595"/>
                  </a:lnTo>
                  <a:lnTo>
                    <a:pt x="916635" y="1283639"/>
                  </a:lnTo>
                  <a:lnTo>
                    <a:pt x="904836" y="1331747"/>
                  </a:lnTo>
                  <a:lnTo>
                    <a:pt x="893648" y="1379931"/>
                  </a:lnTo>
                  <a:lnTo>
                    <a:pt x="883094" y="1428178"/>
                  </a:lnTo>
                  <a:lnTo>
                    <a:pt x="873175" y="1476502"/>
                  </a:lnTo>
                  <a:lnTo>
                    <a:pt x="863930" y="1524914"/>
                  </a:lnTo>
                  <a:lnTo>
                    <a:pt x="855383" y="1573403"/>
                  </a:lnTo>
                  <a:lnTo>
                    <a:pt x="847521" y="1621980"/>
                  </a:lnTo>
                  <a:lnTo>
                    <a:pt x="840384" y="1670646"/>
                  </a:lnTo>
                  <a:lnTo>
                    <a:pt x="833996" y="1719414"/>
                  </a:lnTo>
                  <a:lnTo>
                    <a:pt x="828357" y="1768259"/>
                  </a:lnTo>
                  <a:lnTo>
                    <a:pt x="823493" y="1817217"/>
                  </a:lnTo>
                  <a:lnTo>
                    <a:pt x="819429" y="1866277"/>
                  </a:lnTo>
                  <a:lnTo>
                    <a:pt x="816178" y="1915426"/>
                  </a:lnTo>
                  <a:lnTo>
                    <a:pt x="813752" y="1964690"/>
                  </a:lnTo>
                  <a:lnTo>
                    <a:pt x="812177" y="2014067"/>
                  </a:lnTo>
                  <a:lnTo>
                    <a:pt x="808012" y="2362555"/>
                  </a:lnTo>
                  <a:lnTo>
                    <a:pt x="807593" y="2462517"/>
                  </a:lnTo>
                  <a:lnTo>
                    <a:pt x="808266" y="2562580"/>
                  </a:lnTo>
                  <a:lnTo>
                    <a:pt x="809155" y="2612644"/>
                  </a:lnTo>
                  <a:lnTo>
                    <a:pt x="810475" y="2662732"/>
                  </a:lnTo>
                  <a:lnTo>
                    <a:pt x="812292" y="2712821"/>
                  </a:lnTo>
                  <a:lnTo>
                    <a:pt x="814666" y="2762910"/>
                  </a:lnTo>
                  <a:lnTo>
                    <a:pt x="817626" y="2813012"/>
                  </a:lnTo>
                  <a:lnTo>
                    <a:pt x="821842" y="2865983"/>
                  </a:lnTo>
                  <a:lnTo>
                    <a:pt x="827125" y="2918968"/>
                  </a:lnTo>
                  <a:lnTo>
                    <a:pt x="833602" y="2971939"/>
                  </a:lnTo>
                  <a:lnTo>
                    <a:pt x="841362" y="3024911"/>
                  </a:lnTo>
                  <a:lnTo>
                    <a:pt x="850493" y="3077883"/>
                  </a:lnTo>
                  <a:lnTo>
                    <a:pt x="864844" y="3139694"/>
                  </a:lnTo>
                  <a:lnTo>
                    <a:pt x="862736" y="3159366"/>
                  </a:lnTo>
                  <a:lnTo>
                    <a:pt x="859434" y="3208109"/>
                  </a:lnTo>
                  <a:lnTo>
                    <a:pt x="858075" y="3256940"/>
                  </a:lnTo>
                  <a:lnTo>
                    <a:pt x="858710" y="3305797"/>
                  </a:lnTo>
                  <a:lnTo>
                    <a:pt x="860234" y="3355086"/>
                  </a:lnTo>
                  <a:lnTo>
                    <a:pt x="860450" y="3361245"/>
                  </a:lnTo>
                  <a:lnTo>
                    <a:pt x="0" y="3361245"/>
                  </a:lnTo>
                  <a:lnTo>
                    <a:pt x="1498" y="3405365"/>
                  </a:lnTo>
                  <a:lnTo>
                    <a:pt x="5930" y="3448799"/>
                  </a:lnTo>
                  <a:lnTo>
                    <a:pt x="13208" y="3491484"/>
                  </a:lnTo>
                  <a:lnTo>
                    <a:pt x="23266" y="3533356"/>
                  </a:lnTo>
                  <a:lnTo>
                    <a:pt x="36004" y="3574326"/>
                  </a:lnTo>
                  <a:lnTo>
                    <a:pt x="51346" y="3614343"/>
                  </a:lnTo>
                  <a:lnTo>
                    <a:pt x="69202" y="3653320"/>
                  </a:lnTo>
                  <a:lnTo>
                    <a:pt x="89509" y="3691204"/>
                  </a:lnTo>
                  <a:lnTo>
                    <a:pt x="112153" y="3727920"/>
                  </a:lnTo>
                  <a:lnTo>
                    <a:pt x="137083" y="3763391"/>
                  </a:lnTo>
                  <a:lnTo>
                    <a:pt x="164185" y="3797554"/>
                  </a:lnTo>
                  <a:lnTo>
                    <a:pt x="193408" y="3830345"/>
                  </a:lnTo>
                  <a:lnTo>
                    <a:pt x="224650" y="3861689"/>
                  </a:lnTo>
                  <a:lnTo>
                    <a:pt x="257822" y="3891508"/>
                  </a:lnTo>
                  <a:lnTo>
                    <a:pt x="292849" y="3919740"/>
                  </a:lnTo>
                  <a:lnTo>
                    <a:pt x="329653" y="3946321"/>
                  </a:lnTo>
                  <a:lnTo>
                    <a:pt x="368147" y="3971163"/>
                  </a:lnTo>
                  <a:lnTo>
                    <a:pt x="408241" y="3994226"/>
                  </a:lnTo>
                  <a:lnTo>
                    <a:pt x="449859" y="4015409"/>
                  </a:lnTo>
                  <a:lnTo>
                    <a:pt x="492925" y="4034663"/>
                  </a:lnTo>
                  <a:lnTo>
                    <a:pt x="537337" y="4051922"/>
                  </a:lnTo>
                  <a:lnTo>
                    <a:pt x="583031" y="4067098"/>
                  </a:lnTo>
                  <a:lnTo>
                    <a:pt x="629907" y="4080129"/>
                  </a:lnTo>
                  <a:lnTo>
                    <a:pt x="677900" y="4090949"/>
                  </a:lnTo>
                  <a:lnTo>
                    <a:pt x="726909" y="4099483"/>
                  </a:lnTo>
                  <a:lnTo>
                    <a:pt x="776859" y="4105668"/>
                  </a:lnTo>
                  <a:lnTo>
                    <a:pt x="827671" y="4109428"/>
                  </a:lnTo>
                  <a:lnTo>
                    <a:pt x="879259" y="4110698"/>
                  </a:lnTo>
                  <a:lnTo>
                    <a:pt x="931265" y="4109428"/>
                  </a:lnTo>
                  <a:lnTo>
                    <a:pt x="982446" y="4105668"/>
                  </a:lnTo>
                  <a:lnTo>
                    <a:pt x="1032725" y="4099483"/>
                  </a:lnTo>
                  <a:lnTo>
                    <a:pt x="1082027" y="4090949"/>
                  </a:lnTo>
                  <a:lnTo>
                    <a:pt x="1130261" y="4080129"/>
                  </a:lnTo>
                  <a:lnTo>
                    <a:pt x="1177366" y="4067098"/>
                  </a:lnTo>
                  <a:lnTo>
                    <a:pt x="1223238" y="4051922"/>
                  </a:lnTo>
                  <a:lnTo>
                    <a:pt x="1267802" y="4034663"/>
                  </a:lnTo>
                  <a:lnTo>
                    <a:pt x="1310982" y="4015409"/>
                  </a:lnTo>
                  <a:lnTo>
                    <a:pt x="1352689" y="3994226"/>
                  </a:lnTo>
                  <a:lnTo>
                    <a:pt x="1392859" y="3971163"/>
                  </a:lnTo>
                  <a:lnTo>
                    <a:pt x="1431404" y="3946321"/>
                  </a:lnTo>
                  <a:lnTo>
                    <a:pt x="1468221" y="3919740"/>
                  </a:lnTo>
                  <a:lnTo>
                    <a:pt x="1503260" y="3891508"/>
                  </a:lnTo>
                  <a:lnTo>
                    <a:pt x="1536433" y="3861689"/>
                  </a:lnTo>
                  <a:lnTo>
                    <a:pt x="1567649" y="3830345"/>
                  </a:lnTo>
                  <a:lnTo>
                    <a:pt x="1596834" y="3797554"/>
                  </a:lnTo>
                  <a:lnTo>
                    <a:pt x="1623898" y="3763391"/>
                  </a:lnTo>
                  <a:lnTo>
                    <a:pt x="1648777" y="3727920"/>
                  </a:lnTo>
                  <a:lnTo>
                    <a:pt x="1671383" y="3691204"/>
                  </a:lnTo>
                  <a:lnTo>
                    <a:pt x="1691627" y="3653320"/>
                  </a:lnTo>
                  <a:lnTo>
                    <a:pt x="1709432" y="3614343"/>
                  </a:lnTo>
                  <a:lnTo>
                    <a:pt x="1724723" y="3574326"/>
                  </a:lnTo>
                  <a:lnTo>
                    <a:pt x="1737410" y="3533356"/>
                  </a:lnTo>
                  <a:lnTo>
                    <a:pt x="1747418" y="3491484"/>
                  </a:lnTo>
                  <a:lnTo>
                    <a:pt x="1754670" y="3448799"/>
                  </a:lnTo>
                  <a:lnTo>
                    <a:pt x="1759089" y="3405365"/>
                  </a:lnTo>
                  <a:lnTo>
                    <a:pt x="1760575" y="3361245"/>
                  </a:lnTo>
                  <a:lnTo>
                    <a:pt x="907986" y="3361245"/>
                  </a:lnTo>
                  <a:lnTo>
                    <a:pt x="907783" y="3316503"/>
                  </a:lnTo>
                  <a:lnTo>
                    <a:pt x="908405" y="3267316"/>
                  </a:lnTo>
                  <a:lnTo>
                    <a:pt x="909459" y="3235883"/>
                  </a:lnTo>
                  <a:lnTo>
                    <a:pt x="924458" y="3233940"/>
                  </a:lnTo>
                  <a:lnTo>
                    <a:pt x="928458" y="3202317"/>
                  </a:lnTo>
                  <a:lnTo>
                    <a:pt x="920051" y="3149015"/>
                  </a:lnTo>
                  <a:lnTo>
                    <a:pt x="916063" y="3132391"/>
                  </a:lnTo>
                  <a:lnTo>
                    <a:pt x="917003" y="3121520"/>
                  </a:lnTo>
                  <a:lnTo>
                    <a:pt x="922667" y="3073349"/>
                  </a:lnTo>
                  <a:lnTo>
                    <a:pt x="929982" y="3025343"/>
                  </a:lnTo>
                  <a:lnTo>
                    <a:pt x="939139" y="2977426"/>
                  </a:lnTo>
                  <a:lnTo>
                    <a:pt x="950277" y="2929585"/>
                  </a:lnTo>
                  <a:lnTo>
                    <a:pt x="963574" y="2881757"/>
                  </a:lnTo>
                  <a:lnTo>
                    <a:pt x="979195" y="2833903"/>
                  </a:lnTo>
                  <a:lnTo>
                    <a:pt x="997280" y="2785999"/>
                  </a:lnTo>
                  <a:lnTo>
                    <a:pt x="1018019" y="2737980"/>
                  </a:lnTo>
                  <a:lnTo>
                    <a:pt x="1041552" y="2689809"/>
                  </a:lnTo>
                  <a:lnTo>
                    <a:pt x="1078534" y="2622245"/>
                  </a:lnTo>
                  <a:lnTo>
                    <a:pt x="1090853" y="2599474"/>
                  </a:lnTo>
                  <a:lnTo>
                    <a:pt x="1092911" y="2597416"/>
                  </a:lnTo>
                  <a:lnTo>
                    <a:pt x="1094968" y="2597416"/>
                  </a:lnTo>
                  <a:lnTo>
                    <a:pt x="1094968" y="2599474"/>
                  </a:lnTo>
                  <a:lnTo>
                    <a:pt x="1097026" y="2597416"/>
                  </a:lnTo>
                  <a:lnTo>
                    <a:pt x="1097026" y="2595359"/>
                  </a:lnTo>
                  <a:lnTo>
                    <a:pt x="1109345" y="2583040"/>
                  </a:lnTo>
                  <a:lnTo>
                    <a:pt x="1113459" y="2576880"/>
                  </a:lnTo>
                  <a:lnTo>
                    <a:pt x="1123149" y="2564371"/>
                  </a:lnTo>
                  <a:lnTo>
                    <a:pt x="1132459" y="2552242"/>
                  </a:lnTo>
                  <a:lnTo>
                    <a:pt x="1139456" y="2541651"/>
                  </a:lnTo>
                  <a:lnTo>
                    <a:pt x="1142212" y="2533764"/>
                  </a:lnTo>
                  <a:lnTo>
                    <a:pt x="1173543" y="2490940"/>
                  </a:lnTo>
                  <a:lnTo>
                    <a:pt x="1205814" y="2448674"/>
                  </a:lnTo>
                  <a:lnTo>
                    <a:pt x="1238923" y="2406916"/>
                  </a:lnTo>
                  <a:lnTo>
                    <a:pt x="1272730" y="2365616"/>
                  </a:lnTo>
                  <a:lnTo>
                    <a:pt x="1307134" y="2324722"/>
                  </a:lnTo>
                  <a:lnTo>
                    <a:pt x="1342021" y="2284171"/>
                  </a:lnTo>
                  <a:lnTo>
                    <a:pt x="1377251" y="2243937"/>
                  </a:lnTo>
                  <a:lnTo>
                    <a:pt x="1412633" y="2204059"/>
                  </a:lnTo>
                  <a:lnTo>
                    <a:pt x="1448308" y="2164169"/>
                  </a:lnTo>
                  <a:lnTo>
                    <a:pt x="1515719" y="2087016"/>
                  </a:lnTo>
                  <a:lnTo>
                    <a:pt x="1548460" y="2055088"/>
                  </a:lnTo>
                  <a:lnTo>
                    <a:pt x="1555775" y="2062822"/>
                  </a:lnTo>
                  <a:lnTo>
                    <a:pt x="1546923" y="2104631"/>
                  </a:lnTo>
                  <a:lnTo>
                    <a:pt x="1527822" y="2137473"/>
                  </a:lnTo>
                  <a:lnTo>
                    <a:pt x="1491195" y="2176488"/>
                  </a:lnTo>
                  <a:lnTo>
                    <a:pt x="1449565" y="2215502"/>
                  </a:lnTo>
                  <a:lnTo>
                    <a:pt x="1415440" y="2248357"/>
                  </a:lnTo>
                  <a:lnTo>
                    <a:pt x="1385646" y="2281707"/>
                  </a:lnTo>
                  <a:lnTo>
                    <a:pt x="1355001" y="2316848"/>
                  </a:lnTo>
                  <a:lnTo>
                    <a:pt x="1323822" y="2353500"/>
                  </a:lnTo>
                  <a:lnTo>
                    <a:pt x="1292440" y="2391321"/>
                  </a:lnTo>
                  <a:lnTo>
                    <a:pt x="1261148" y="2430005"/>
                  </a:lnTo>
                  <a:lnTo>
                    <a:pt x="1230261" y="2469248"/>
                  </a:lnTo>
                  <a:lnTo>
                    <a:pt x="1200099" y="2508732"/>
                  </a:lnTo>
                  <a:lnTo>
                    <a:pt x="1170978" y="2548140"/>
                  </a:lnTo>
                  <a:lnTo>
                    <a:pt x="1162634" y="2554655"/>
                  </a:lnTo>
                  <a:lnTo>
                    <a:pt x="1153515" y="2566365"/>
                  </a:lnTo>
                  <a:lnTo>
                    <a:pt x="1144397" y="2580767"/>
                  </a:lnTo>
                  <a:lnTo>
                    <a:pt x="1136053" y="2595359"/>
                  </a:lnTo>
                  <a:lnTo>
                    <a:pt x="1131747" y="2602712"/>
                  </a:lnTo>
                  <a:lnTo>
                    <a:pt x="1127836" y="2609481"/>
                  </a:lnTo>
                  <a:lnTo>
                    <a:pt x="1123924" y="2615869"/>
                  </a:lnTo>
                  <a:lnTo>
                    <a:pt x="1119619" y="2622054"/>
                  </a:lnTo>
                  <a:lnTo>
                    <a:pt x="1172616" y="2634272"/>
                  </a:lnTo>
                  <a:lnTo>
                    <a:pt x="1223975" y="2640761"/>
                  </a:lnTo>
                  <a:lnTo>
                    <a:pt x="1273683" y="2641904"/>
                  </a:lnTo>
                  <a:lnTo>
                    <a:pt x="1321727" y="2638031"/>
                  </a:lnTo>
                  <a:lnTo>
                    <a:pt x="1368120" y="2629509"/>
                  </a:lnTo>
                  <a:lnTo>
                    <a:pt x="1412849" y="2616695"/>
                  </a:lnTo>
                  <a:lnTo>
                    <a:pt x="1455915" y="2599956"/>
                  </a:lnTo>
                  <a:lnTo>
                    <a:pt x="1497304" y="2579649"/>
                  </a:lnTo>
                  <a:lnTo>
                    <a:pt x="1537030" y="2556116"/>
                  </a:lnTo>
                  <a:lnTo>
                    <a:pt x="1575079" y="2529738"/>
                  </a:lnTo>
                  <a:lnTo>
                    <a:pt x="1611439" y="2500846"/>
                  </a:lnTo>
                  <a:lnTo>
                    <a:pt x="1646123" y="2469819"/>
                  </a:lnTo>
                  <a:lnTo>
                    <a:pt x="1679117" y="2437003"/>
                  </a:lnTo>
                  <a:lnTo>
                    <a:pt x="1710423" y="2402763"/>
                  </a:lnTo>
                  <a:lnTo>
                    <a:pt x="1740027" y="2367445"/>
                  </a:lnTo>
                  <a:lnTo>
                    <a:pt x="1772894" y="2330970"/>
                  </a:lnTo>
                  <a:lnTo>
                    <a:pt x="1807311" y="2295842"/>
                  </a:lnTo>
                  <a:lnTo>
                    <a:pt x="1844027" y="2262632"/>
                  </a:lnTo>
                  <a:lnTo>
                    <a:pt x="1883829" y="2231936"/>
                  </a:lnTo>
                  <a:lnTo>
                    <a:pt x="1930590" y="2204059"/>
                  </a:lnTo>
                  <a:lnTo>
                    <a:pt x="1978482" y="2182799"/>
                  </a:lnTo>
                  <a:lnTo>
                    <a:pt x="2027643" y="2166226"/>
                  </a:lnTo>
                  <a:lnTo>
                    <a:pt x="2078164" y="2152383"/>
                  </a:lnTo>
                  <a:lnTo>
                    <a:pt x="2130171" y="2139340"/>
                  </a:lnTo>
                  <a:lnTo>
                    <a:pt x="2183765" y="2125154"/>
                  </a:lnTo>
                  <a:lnTo>
                    <a:pt x="2231834" y="2108593"/>
                  </a:lnTo>
                  <a:lnTo>
                    <a:pt x="2276792" y="2087892"/>
                  </a:lnTo>
                  <a:lnTo>
                    <a:pt x="2318740" y="2063356"/>
                  </a:lnTo>
                  <a:lnTo>
                    <a:pt x="2357755" y="2035352"/>
                  </a:lnTo>
                  <a:lnTo>
                    <a:pt x="2393950" y="2004199"/>
                  </a:lnTo>
                  <a:lnTo>
                    <a:pt x="2427401" y="1970252"/>
                  </a:lnTo>
                  <a:lnTo>
                    <a:pt x="2458199" y="1933816"/>
                  </a:lnTo>
                  <a:lnTo>
                    <a:pt x="2486431" y="1895259"/>
                  </a:lnTo>
                  <a:lnTo>
                    <a:pt x="2512212" y="1854898"/>
                  </a:lnTo>
                  <a:lnTo>
                    <a:pt x="2535605" y="1813064"/>
                  </a:lnTo>
                  <a:lnTo>
                    <a:pt x="2556700" y="1770113"/>
                  </a:lnTo>
                  <a:lnTo>
                    <a:pt x="2575610" y="1726361"/>
                  </a:lnTo>
                  <a:lnTo>
                    <a:pt x="2592425" y="1682153"/>
                  </a:lnTo>
                  <a:lnTo>
                    <a:pt x="2607208" y="1637830"/>
                  </a:lnTo>
                  <a:lnTo>
                    <a:pt x="2620073" y="1593723"/>
                  </a:lnTo>
                  <a:lnTo>
                    <a:pt x="2631109" y="1550174"/>
                  </a:lnTo>
                  <a:lnTo>
                    <a:pt x="2640406" y="1507502"/>
                  </a:lnTo>
                  <a:lnTo>
                    <a:pt x="2648051" y="1466049"/>
                  </a:lnTo>
                  <a:lnTo>
                    <a:pt x="2652445" y="1429118"/>
                  </a:lnTo>
                  <a:lnTo>
                    <a:pt x="2653855" y="1390827"/>
                  </a:lnTo>
                  <a:close/>
                </a:path>
              </a:pathLst>
            </a:custGeom>
            <a:solidFill>
              <a:srgbClr val="F0F1F5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512680" y="7466920"/>
              <a:ext cx="1200150" cy="935355"/>
            </a:xfrm>
            <a:custGeom>
              <a:avLst/>
              <a:gdLst/>
              <a:ahLst/>
              <a:cxnLst/>
              <a:rect l="l" t="t" r="r" b="b"/>
              <a:pathLst>
                <a:path w="1200150" h="935354">
                  <a:moveTo>
                    <a:pt x="732452" y="17049"/>
                  </a:moveTo>
                  <a:lnTo>
                    <a:pt x="513586" y="17049"/>
                  </a:lnTo>
                  <a:lnTo>
                    <a:pt x="525784" y="10440"/>
                  </a:lnTo>
                  <a:lnTo>
                    <a:pt x="540292" y="5756"/>
                  </a:lnTo>
                  <a:lnTo>
                    <a:pt x="556342" y="2612"/>
                  </a:lnTo>
                  <a:lnTo>
                    <a:pt x="573162" y="623"/>
                  </a:lnTo>
                  <a:lnTo>
                    <a:pt x="620144" y="0"/>
                  </a:lnTo>
                  <a:lnTo>
                    <a:pt x="667530" y="4059"/>
                  </a:lnTo>
                  <a:lnTo>
                    <a:pt x="714970" y="12455"/>
                  </a:lnTo>
                  <a:lnTo>
                    <a:pt x="732452" y="17049"/>
                  </a:lnTo>
                  <a:close/>
                </a:path>
                <a:path w="1200150" h="935354">
                  <a:moveTo>
                    <a:pt x="47249" y="659730"/>
                  </a:moveTo>
                  <a:lnTo>
                    <a:pt x="0" y="659730"/>
                  </a:lnTo>
                  <a:lnTo>
                    <a:pt x="3257" y="621596"/>
                  </a:lnTo>
                  <a:lnTo>
                    <a:pt x="10977" y="548852"/>
                  </a:lnTo>
                  <a:lnTo>
                    <a:pt x="24916" y="473061"/>
                  </a:lnTo>
                  <a:lnTo>
                    <a:pt x="35640" y="432516"/>
                  </a:lnTo>
                  <a:lnTo>
                    <a:pt x="48712" y="390847"/>
                  </a:lnTo>
                  <a:lnTo>
                    <a:pt x="64239" y="348642"/>
                  </a:lnTo>
                  <a:lnTo>
                    <a:pt x="82326" y="306488"/>
                  </a:lnTo>
                  <a:lnTo>
                    <a:pt x="103078" y="264972"/>
                  </a:lnTo>
                  <a:lnTo>
                    <a:pt x="126603" y="224683"/>
                  </a:lnTo>
                  <a:lnTo>
                    <a:pt x="153006" y="186208"/>
                  </a:lnTo>
                  <a:lnTo>
                    <a:pt x="182393" y="150135"/>
                  </a:lnTo>
                  <a:lnTo>
                    <a:pt x="214869" y="117052"/>
                  </a:lnTo>
                  <a:lnTo>
                    <a:pt x="250541" y="87546"/>
                  </a:lnTo>
                  <a:lnTo>
                    <a:pt x="289514" y="62205"/>
                  </a:lnTo>
                  <a:lnTo>
                    <a:pt x="331895" y="41617"/>
                  </a:lnTo>
                  <a:lnTo>
                    <a:pt x="377790" y="26369"/>
                  </a:lnTo>
                  <a:lnTo>
                    <a:pt x="427303" y="17049"/>
                  </a:lnTo>
                  <a:lnTo>
                    <a:pt x="458119" y="15509"/>
                  </a:lnTo>
                  <a:lnTo>
                    <a:pt x="483349" y="15894"/>
                  </a:lnTo>
                  <a:lnTo>
                    <a:pt x="513586" y="17049"/>
                  </a:lnTo>
                  <a:lnTo>
                    <a:pt x="732452" y="17049"/>
                  </a:lnTo>
                  <a:lnTo>
                    <a:pt x="762114" y="24843"/>
                  </a:lnTo>
                  <a:lnTo>
                    <a:pt x="808611" y="40877"/>
                  </a:lnTo>
                  <a:lnTo>
                    <a:pt x="854110" y="60210"/>
                  </a:lnTo>
                  <a:lnTo>
                    <a:pt x="856125" y="61227"/>
                  </a:lnTo>
                  <a:lnTo>
                    <a:pt x="458375" y="61227"/>
                  </a:lnTo>
                  <a:lnTo>
                    <a:pt x="431412" y="62222"/>
                  </a:lnTo>
                  <a:lnTo>
                    <a:pt x="382905" y="74927"/>
                  </a:lnTo>
                  <a:lnTo>
                    <a:pt x="338361" y="93720"/>
                  </a:lnTo>
                  <a:lnTo>
                    <a:pt x="297633" y="117956"/>
                  </a:lnTo>
                  <a:lnTo>
                    <a:pt x="260576" y="146989"/>
                  </a:lnTo>
                  <a:lnTo>
                    <a:pt x="227043" y="180172"/>
                  </a:lnTo>
                  <a:lnTo>
                    <a:pt x="196888" y="216859"/>
                  </a:lnTo>
                  <a:lnTo>
                    <a:pt x="169965" y="256405"/>
                  </a:lnTo>
                  <a:lnTo>
                    <a:pt x="146129" y="298162"/>
                  </a:lnTo>
                  <a:lnTo>
                    <a:pt x="125232" y="341486"/>
                  </a:lnTo>
                  <a:lnTo>
                    <a:pt x="107130" y="385730"/>
                  </a:lnTo>
                  <a:lnTo>
                    <a:pt x="91675" y="430247"/>
                  </a:lnTo>
                  <a:lnTo>
                    <a:pt x="78722" y="474392"/>
                  </a:lnTo>
                  <a:lnTo>
                    <a:pt x="68125" y="517518"/>
                  </a:lnTo>
                  <a:lnTo>
                    <a:pt x="59737" y="558980"/>
                  </a:lnTo>
                  <a:lnTo>
                    <a:pt x="53412" y="598131"/>
                  </a:lnTo>
                  <a:lnTo>
                    <a:pt x="47249" y="659730"/>
                  </a:lnTo>
                  <a:close/>
                </a:path>
                <a:path w="1200150" h="935354">
                  <a:moveTo>
                    <a:pt x="953317" y="115864"/>
                  </a:moveTo>
                  <a:lnTo>
                    <a:pt x="653474" y="115864"/>
                  </a:lnTo>
                  <a:lnTo>
                    <a:pt x="657390" y="101234"/>
                  </a:lnTo>
                  <a:lnTo>
                    <a:pt x="650200" y="92700"/>
                  </a:lnTo>
                  <a:lnTo>
                    <a:pt x="603977" y="72488"/>
                  </a:lnTo>
                  <a:lnTo>
                    <a:pt x="500746" y="63505"/>
                  </a:lnTo>
                  <a:lnTo>
                    <a:pt x="458375" y="61227"/>
                  </a:lnTo>
                  <a:lnTo>
                    <a:pt x="856125" y="61227"/>
                  </a:lnTo>
                  <a:lnTo>
                    <a:pt x="898262" y="82498"/>
                  </a:lnTo>
                  <a:lnTo>
                    <a:pt x="940716" y="107394"/>
                  </a:lnTo>
                  <a:lnTo>
                    <a:pt x="953317" y="115864"/>
                  </a:lnTo>
                  <a:close/>
                </a:path>
                <a:path w="1200150" h="935354">
                  <a:moveTo>
                    <a:pt x="920346" y="934872"/>
                  </a:moveTo>
                  <a:lnTo>
                    <a:pt x="867182" y="928122"/>
                  </a:lnTo>
                  <a:lnTo>
                    <a:pt x="826681" y="908211"/>
                  </a:lnTo>
                  <a:lnTo>
                    <a:pt x="797062" y="877953"/>
                  </a:lnTo>
                  <a:lnTo>
                    <a:pt x="776542" y="840164"/>
                  </a:lnTo>
                  <a:lnTo>
                    <a:pt x="763341" y="797658"/>
                  </a:lnTo>
                  <a:lnTo>
                    <a:pt x="755678" y="753251"/>
                  </a:lnTo>
                  <a:lnTo>
                    <a:pt x="751770" y="709759"/>
                  </a:lnTo>
                  <a:lnTo>
                    <a:pt x="749836" y="669997"/>
                  </a:lnTo>
                  <a:lnTo>
                    <a:pt x="747448" y="621596"/>
                  </a:lnTo>
                  <a:lnTo>
                    <a:pt x="742678" y="575000"/>
                  </a:lnTo>
                  <a:lnTo>
                    <a:pt x="734488" y="530280"/>
                  </a:lnTo>
                  <a:lnTo>
                    <a:pt x="721845" y="487510"/>
                  </a:lnTo>
                  <a:lnTo>
                    <a:pt x="703713" y="446761"/>
                  </a:lnTo>
                  <a:lnTo>
                    <a:pt x="679057" y="408105"/>
                  </a:lnTo>
                  <a:lnTo>
                    <a:pt x="646842" y="371615"/>
                  </a:lnTo>
                  <a:lnTo>
                    <a:pt x="606032" y="337363"/>
                  </a:lnTo>
                  <a:lnTo>
                    <a:pt x="571942" y="314264"/>
                  </a:lnTo>
                  <a:lnTo>
                    <a:pt x="560710" y="306488"/>
                  </a:lnTo>
                  <a:lnTo>
                    <a:pt x="519749" y="277818"/>
                  </a:lnTo>
                  <a:lnTo>
                    <a:pt x="517695" y="275764"/>
                  </a:lnTo>
                  <a:lnTo>
                    <a:pt x="515640" y="275764"/>
                  </a:lnTo>
                  <a:lnTo>
                    <a:pt x="513586" y="273711"/>
                  </a:lnTo>
                  <a:lnTo>
                    <a:pt x="481519" y="250002"/>
                  </a:lnTo>
                  <a:lnTo>
                    <a:pt x="452726" y="224175"/>
                  </a:lnTo>
                  <a:lnTo>
                    <a:pt x="431252" y="194884"/>
                  </a:lnTo>
                  <a:lnTo>
                    <a:pt x="421140" y="160780"/>
                  </a:lnTo>
                  <a:lnTo>
                    <a:pt x="425249" y="116345"/>
                  </a:lnTo>
                  <a:lnTo>
                    <a:pt x="447847" y="91738"/>
                  </a:lnTo>
                  <a:lnTo>
                    <a:pt x="485852" y="83685"/>
                  </a:lnTo>
                  <a:lnTo>
                    <a:pt x="536184" y="88914"/>
                  </a:lnTo>
                  <a:lnTo>
                    <a:pt x="538238" y="88914"/>
                  </a:lnTo>
                  <a:lnTo>
                    <a:pt x="544401" y="90968"/>
                  </a:lnTo>
                  <a:lnTo>
                    <a:pt x="554673" y="95074"/>
                  </a:lnTo>
                  <a:lnTo>
                    <a:pt x="588634" y="105854"/>
                  </a:lnTo>
                  <a:lnTo>
                    <a:pt x="626061" y="115094"/>
                  </a:lnTo>
                  <a:lnTo>
                    <a:pt x="653474" y="115864"/>
                  </a:lnTo>
                  <a:lnTo>
                    <a:pt x="953317" y="115864"/>
                  </a:lnTo>
                  <a:lnTo>
                    <a:pt x="981122" y="134553"/>
                  </a:lnTo>
                  <a:lnTo>
                    <a:pt x="1019129" y="163629"/>
                  </a:lnTo>
                  <a:lnTo>
                    <a:pt x="1054387" y="194277"/>
                  </a:lnTo>
                  <a:lnTo>
                    <a:pt x="1086545" y="226150"/>
                  </a:lnTo>
                  <a:lnTo>
                    <a:pt x="1115253" y="258903"/>
                  </a:lnTo>
                  <a:lnTo>
                    <a:pt x="1140161" y="292191"/>
                  </a:lnTo>
                  <a:lnTo>
                    <a:pt x="1164670" y="335360"/>
                  </a:lnTo>
                  <a:lnTo>
                    <a:pt x="1182381" y="380964"/>
                  </a:lnTo>
                  <a:lnTo>
                    <a:pt x="1193803" y="428392"/>
                  </a:lnTo>
                  <a:lnTo>
                    <a:pt x="1199442" y="477038"/>
                  </a:lnTo>
                  <a:lnTo>
                    <a:pt x="1199805" y="526291"/>
                  </a:lnTo>
                  <a:lnTo>
                    <a:pt x="1195401" y="575545"/>
                  </a:lnTo>
                  <a:lnTo>
                    <a:pt x="1186735" y="624191"/>
                  </a:lnTo>
                  <a:lnTo>
                    <a:pt x="1174316" y="671619"/>
                  </a:lnTo>
                  <a:lnTo>
                    <a:pt x="1158651" y="717223"/>
                  </a:lnTo>
                  <a:lnTo>
                    <a:pt x="1141138" y="757726"/>
                  </a:lnTo>
                  <a:lnTo>
                    <a:pt x="1118414" y="799881"/>
                  </a:lnTo>
                  <a:lnTo>
                    <a:pt x="1090300" y="840815"/>
                  </a:lnTo>
                  <a:lnTo>
                    <a:pt x="1056616" y="877655"/>
                  </a:lnTo>
                  <a:lnTo>
                    <a:pt x="1017182" y="907526"/>
                  </a:lnTo>
                  <a:lnTo>
                    <a:pt x="971819" y="927556"/>
                  </a:lnTo>
                  <a:lnTo>
                    <a:pt x="920346" y="934872"/>
                  </a:lnTo>
                  <a:close/>
                </a:path>
              </a:pathLst>
            </a:custGeom>
            <a:solidFill>
              <a:srgbClr val="787CD0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789339" y="5316509"/>
            <a:ext cx="3799840" cy="3008630"/>
          </a:xfrm>
          <a:prstGeom prst="rect">
            <a:avLst/>
          </a:prstGeom>
        </p:spPr>
        <p:txBody>
          <a:bodyPr wrap="square" lIns="0" tIns="233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dirty="0" sz="4100" spc="5">
                <a:solidFill>
                  <a:srgbClr val="F0F1F5"/>
                </a:solidFill>
                <a:latin typeface="Arial"/>
                <a:cs typeface="Arial"/>
              </a:rPr>
              <a:t>Prepared</a:t>
            </a:r>
            <a:r>
              <a:rPr dirty="0" sz="4100" spc="-4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4100" spc="-50">
                <a:solidFill>
                  <a:srgbClr val="F0F1F5"/>
                </a:solidFill>
                <a:latin typeface="Arial"/>
                <a:cs typeface="Arial"/>
              </a:rPr>
              <a:t>By,</a:t>
            </a: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16799"/>
              </a:lnSpc>
              <a:spcBef>
                <a:spcPts val="850"/>
              </a:spcBef>
            </a:pPr>
            <a:r>
              <a:rPr dirty="0" sz="3800" spc="-245">
                <a:solidFill>
                  <a:srgbClr val="F0F1F5"/>
                </a:solidFill>
                <a:latin typeface="Arial"/>
                <a:cs typeface="Arial"/>
              </a:rPr>
              <a:t>NAVEEN V </a:t>
            </a:r>
            <a:r>
              <a:rPr dirty="0" sz="3800" spc="-185">
                <a:solidFill>
                  <a:srgbClr val="F0F1F5"/>
                </a:solidFill>
                <a:latin typeface="Arial"/>
                <a:cs typeface="Arial"/>
              </a:rPr>
              <a:t>M  </a:t>
            </a:r>
            <a:r>
              <a:rPr dirty="0" sz="3800" spc="-220">
                <a:solidFill>
                  <a:srgbClr val="F0F1F5"/>
                </a:solidFill>
                <a:latin typeface="Arial"/>
                <a:cs typeface="Arial"/>
              </a:rPr>
              <a:t>SANJAY </a:t>
            </a:r>
            <a:r>
              <a:rPr dirty="0" sz="3800" spc="-215">
                <a:solidFill>
                  <a:srgbClr val="F0F1F5"/>
                </a:solidFill>
                <a:latin typeface="Arial"/>
                <a:cs typeface="Arial"/>
              </a:rPr>
              <a:t>RAHUL </a:t>
            </a:r>
            <a:r>
              <a:rPr dirty="0" sz="3800" spc="-240">
                <a:solidFill>
                  <a:srgbClr val="F0F1F5"/>
                </a:solidFill>
                <a:latin typeface="Arial"/>
                <a:cs typeface="Arial"/>
              </a:rPr>
              <a:t>S  </a:t>
            </a:r>
            <a:r>
              <a:rPr dirty="0" sz="3800" spc="-105">
                <a:solidFill>
                  <a:srgbClr val="F0F1F5"/>
                </a:solidFill>
                <a:latin typeface="Arial"/>
                <a:cs typeface="Arial"/>
              </a:rPr>
              <a:t>SANJITH</a:t>
            </a:r>
            <a:r>
              <a:rPr dirty="0" sz="3800" spc="-35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800" spc="-240">
                <a:solidFill>
                  <a:srgbClr val="F0F1F5"/>
                </a:solidFill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8700" y="2624638"/>
            <a:ext cx="990600" cy="95250"/>
          </a:xfrm>
          <a:custGeom>
            <a:avLst/>
            <a:gdLst/>
            <a:ahLst/>
            <a:cxnLst/>
            <a:rect l="l" t="t" r="r" b="b"/>
            <a:pathLst>
              <a:path w="990600" h="95250">
                <a:moveTo>
                  <a:pt x="990600" y="95250"/>
                </a:moveTo>
                <a:lnTo>
                  <a:pt x="0" y="95250"/>
                </a:lnTo>
                <a:lnTo>
                  <a:pt x="0" y="0"/>
                </a:lnTo>
                <a:lnTo>
                  <a:pt x="990600" y="0"/>
                </a:lnTo>
                <a:lnTo>
                  <a:pt x="990600" y="95250"/>
                </a:lnTo>
                <a:close/>
              </a:path>
            </a:pathLst>
          </a:custGeom>
          <a:solidFill>
            <a:srgbClr val="787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971929"/>
            <a:ext cx="4883785" cy="1162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450" spc="295">
                <a:solidFill>
                  <a:srgbClr val="F0F1F5"/>
                </a:solidFill>
              </a:rPr>
              <a:t>Thank</a:t>
            </a:r>
            <a:r>
              <a:rPr dirty="0" sz="7450" spc="-215">
                <a:solidFill>
                  <a:srgbClr val="F0F1F5"/>
                </a:solidFill>
              </a:rPr>
              <a:t> </a:t>
            </a:r>
            <a:r>
              <a:rPr dirty="0" sz="7450" spc="340">
                <a:solidFill>
                  <a:srgbClr val="F0F1F5"/>
                </a:solidFill>
              </a:rPr>
              <a:t>Yo</a:t>
            </a:r>
            <a:r>
              <a:rPr dirty="0" sz="7250" spc="340">
                <a:solidFill>
                  <a:srgbClr val="F0F1F5"/>
                </a:solidFill>
                <a:latin typeface="Trebuchet MS"/>
                <a:cs typeface="Trebuchet MS"/>
              </a:rPr>
              <a:t>u</a:t>
            </a:r>
            <a:endParaRPr sz="72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8255" y="9487875"/>
            <a:ext cx="153282" cy="153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66184" y="9487875"/>
            <a:ext cx="153282" cy="153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14083" y="9487875"/>
            <a:ext cx="153282" cy="153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9232" y="3331296"/>
            <a:ext cx="7679055" cy="2280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50" spc="11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4550" spc="11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650" spc="110">
                <a:solidFill>
                  <a:srgbClr val="FFFFFF"/>
                </a:solidFill>
                <a:latin typeface="Arial"/>
                <a:cs typeface="Arial"/>
              </a:rPr>
              <a:t>een </a:t>
            </a:r>
            <a:r>
              <a:rPr dirty="0" sz="4650" spc="175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dirty="0" sz="4650" spc="5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650" spc="-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21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4550" spc="21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dirty="0" sz="4650" spc="21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dirty="0" sz="4550" spc="210">
                <a:solidFill>
                  <a:srgbClr val="FFFFFF"/>
                </a:solidFill>
                <a:latin typeface="Trebuchet MS"/>
                <a:cs typeface="Trebuchet MS"/>
              </a:rPr>
              <a:t>229</a:t>
            </a:r>
            <a:r>
              <a:rPr dirty="0" sz="4800" spc="21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4800">
              <a:latin typeface="Trebuchet MS"/>
              <a:cs typeface="Trebuchet MS"/>
            </a:endParaRPr>
          </a:p>
          <a:p>
            <a:pPr marL="12700" marR="5080">
              <a:lnSpc>
                <a:spcPts val="6000"/>
              </a:lnSpc>
              <a:spcBef>
                <a:spcPts val="240"/>
              </a:spcBef>
            </a:pPr>
            <a:r>
              <a:rPr dirty="0" sz="4650" spc="75">
                <a:solidFill>
                  <a:srgbClr val="FFFFFF"/>
                </a:solidFill>
                <a:latin typeface="Arial"/>
                <a:cs typeface="Arial"/>
              </a:rPr>
              <a:t>Sanja</a:t>
            </a:r>
            <a:r>
              <a:rPr dirty="0" sz="4550" spc="75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4650" spc="140">
                <a:solidFill>
                  <a:srgbClr val="FFFFFF"/>
                </a:solidFill>
                <a:latin typeface="Arial"/>
                <a:cs typeface="Arial"/>
              </a:rPr>
              <a:t>Rah</a:t>
            </a:r>
            <a:r>
              <a:rPr dirty="0" sz="4550" spc="1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650" spc="14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4650" spc="-33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650" spc="-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21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4550" spc="21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dirty="0" sz="4650" spc="21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dirty="0" sz="4550" spc="210">
                <a:solidFill>
                  <a:srgbClr val="FFFFFF"/>
                </a:solidFill>
                <a:latin typeface="Trebuchet MS"/>
                <a:cs typeface="Trebuchet MS"/>
              </a:rPr>
              <a:t>271</a:t>
            </a:r>
            <a:r>
              <a:rPr dirty="0" sz="4800" spc="21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dirty="0" sz="4650" spc="105">
                <a:solidFill>
                  <a:srgbClr val="FFFFFF"/>
                </a:solidFill>
                <a:latin typeface="Arial"/>
                <a:cs typeface="Arial"/>
              </a:rPr>
              <a:t>Sanji</a:t>
            </a:r>
            <a:r>
              <a:rPr dirty="0" sz="4550" spc="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650" spc="105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4650" spc="-33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650" spc="-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21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4550" spc="21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dirty="0" sz="4650" spc="210">
                <a:solidFill>
                  <a:srgbClr val="FFFFFF"/>
                </a:solidFill>
                <a:latin typeface="Arial"/>
                <a:cs typeface="Arial"/>
              </a:rPr>
              <a:t>CS</a:t>
            </a:r>
            <a:r>
              <a:rPr dirty="0" sz="4550" spc="210">
                <a:solidFill>
                  <a:srgbClr val="FFFFFF"/>
                </a:solidFill>
                <a:latin typeface="Trebuchet MS"/>
                <a:cs typeface="Trebuchet MS"/>
              </a:rPr>
              <a:t>273</a:t>
            </a:r>
            <a:r>
              <a:rPr dirty="0" sz="4800" spc="21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9232" y="7621732"/>
            <a:ext cx="11876405" cy="15760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ts val="6220"/>
              </a:lnSpc>
              <a:spcBef>
                <a:spcPts val="110"/>
              </a:spcBef>
            </a:pPr>
            <a:r>
              <a:rPr dirty="0" sz="4850" spc="9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4950" spc="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850" spc="9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950" spc="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850" spc="95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dirty="0" sz="4700" spc="9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dirty="0" sz="4850" spc="9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700" spc="95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4850" spc="60">
                <a:solidFill>
                  <a:srgbClr val="FFFFFF"/>
                </a:solidFill>
                <a:latin typeface="Arial"/>
                <a:cs typeface="Arial"/>
              </a:rPr>
              <a:t>Science </a:t>
            </a:r>
            <a:r>
              <a:rPr dirty="0" sz="4850" spc="17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850" spc="125">
                <a:solidFill>
                  <a:srgbClr val="FFFFFF"/>
                </a:solidFill>
                <a:latin typeface="Arial"/>
                <a:cs typeface="Arial"/>
              </a:rPr>
              <a:t>Enginee</a:t>
            </a:r>
            <a:r>
              <a:rPr dirty="0" sz="4700" spc="1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850" spc="125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dirty="0" sz="4850" spc="135">
                <a:solidFill>
                  <a:srgbClr val="FFFFFF"/>
                </a:solidFill>
                <a:latin typeface="Arial"/>
                <a:cs typeface="Arial"/>
              </a:rPr>
              <a:t>Banna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850" spc="13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4850" spc="229">
                <a:solidFill>
                  <a:srgbClr val="FFFFFF"/>
                </a:solidFill>
                <a:latin typeface="Arial"/>
                <a:cs typeface="Arial"/>
              </a:rPr>
              <a:t>Amman </a:t>
            </a:r>
            <a:r>
              <a:rPr dirty="0" sz="4850" spc="18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4700" spc="185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4850" spc="1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700" spc="185">
                <a:solidFill>
                  <a:srgbClr val="FFFFFF"/>
                </a:solidFill>
                <a:latin typeface="Trebuchet MS"/>
                <a:cs typeface="Trebuchet MS"/>
              </a:rPr>
              <a:t>tut</a:t>
            </a:r>
            <a:r>
              <a:rPr dirty="0" sz="4850" spc="18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4850" spc="28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850" spc="-9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50" spc="130">
                <a:solidFill>
                  <a:srgbClr val="FFFFFF"/>
                </a:solidFill>
                <a:latin typeface="Arial"/>
                <a:cs typeface="Arial"/>
              </a:rPr>
              <a:t>Technolog</a:t>
            </a:r>
            <a:r>
              <a:rPr dirty="0" sz="4700" spc="13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950" spc="13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"/>
            <a:ext cx="1625600" cy="4224020"/>
            <a:chOff x="0" y="1"/>
            <a:chExt cx="1625600" cy="4224020"/>
          </a:xfrm>
        </p:grpSpPr>
        <p:sp>
          <p:nvSpPr>
            <p:cNvPr id="5" name="object 5"/>
            <p:cNvSpPr/>
            <p:nvPr/>
          </p:nvSpPr>
          <p:spPr>
            <a:xfrm>
              <a:off x="0" y="1025678"/>
              <a:ext cx="1625600" cy="3198495"/>
            </a:xfrm>
            <a:custGeom>
              <a:avLst/>
              <a:gdLst/>
              <a:ahLst/>
              <a:cxnLst/>
              <a:rect l="l" t="t" r="r" b="b"/>
              <a:pathLst>
                <a:path w="1625600" h="3198495">
                  <a:moveTo>
                    <a:pt x="574842" y="3197974"/>
                  </a:moveTo>
                  <a:lnTo>
                    <a:pt x="0" y="2306525"/>
                  </a:lnTo>
                  <a:lnTo>
                    <a:pt x="0" y="0"/>
                  </a:lnTo>
                  <a:lnTo>
                    <a:pt x="1625132" y="2520210"/>
                  </a:lnTo>
                  <a:lnTo>
                    <a:pt x="900235" y="2599760"/>
                  </a:lnTo>
                  <a:lnTo>
                    <a:pt x="574842" y="3197974"/>
                  </a:lnTo>
                  <a:close/>
                </a:path>
              </a:pathLst>
            </a:custGeom>
            <a:solidFill>
              <a:srgbClr val="2033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"/>
              <a:ext cx="1207135" cy="1817370"/>
            </a:xfrm>
            <a:custGeom>
              <a:avLst/>
              <a:gdLst/>
              <a:ahLst/>
              <a:cxnLst/>
              <a:rect l="l" t="t" r="r" b="b"/>
              <a:pathLst>
                <a:path w="1207135" h="1817370">
                  <a:moveTo>
                    <a:pt x="0" y="1740406"/>
                  </a:moveTo>
                  <a:lnTo>
                    <a:pt x="0" y="0"/>
                  </a:lnTo>
                  <a:lnTo>
                    <a:pt x="1149272" y="0"/>
                  </a:lnTo>
                  <a:lnTo>
                    <a:pt x="1163604" y="16964"/>
                  </a:lnTo>
                  <a:lnTo>
                    <a:pt x="1186667" y="57316"/>
                  </a:lnTo>
                  <a:lnTo>
                    <a:pt x="1200871" y="98714"/>
                  </a:lnTo>
                  <a:lnTo>
                    <a:pt x="1206739" y="140259"/>
                  </a:lnTo>
                  <a:lnTo>
                    <a:pt x="1204793" y="181052"/>
                  </a:lnTo>
                  <a:lnTo>
                    <a:pt x="1195558" y="220193"/>
                  </a:lnTo>
                  <a:lnTo>
                    <a:pt x="1179555" y="256784"/>
                  </a:lnTo>
                  <a:lnTo>
                    <a:pt x="1157307" y="289925"/>
                  </a:lnTo>
                  <a:lnTo>
                    <a:pt x="1129338" y="318716"/>
                  </a:lnTo>
                  <a:lnTo>
                    <a:pt x="1096170" y="342259"/>
                  </a:lnTo>
                  <a:lnTo>
                    <a:pt x="802585" y="511860"/>
                  </a:lnTo>
                  <a:lnTo>
                    <a:pt x="1011244" y="779147"/>
                  </a:lnTo>
                  <a:lnTo>
                    <a:pt x="1035980" y="818904"/>
                  </a:lnTo>
                  <a:lnTo>
                    <a:pt x="1051647" y="862296"/>
                  </a:lnTo>
                  <a:lnTo>
                    <a:pt x="1058031" y="907765"/>
                  </a:lnTo>
                  <a:lnTo>
                    <a:pt x="1054919" y="953754"/>
                  </a:lnTo>
                  <a:lnTo>
                    <a:pt x="1042097" y="998704"/>
                  </a:lnTo>
                  <a:lnTo>
                    <a:pt x="1021631" y="1037644"/>
                  </a:lnTo>
                  <a:lnTo>
                    <a:pt x="994306" y="1071333"/>
                  </a:lnTo>
                  <a:lnTo>
                    <a:pt x="961136" y="1098937"/>
                  </a:lnTo>
                  <a:lnTo>
                    <a:pt x="923136" y="1119620"/>
                  </a:lnTo>
                  <a:lnTo>
                    <a:pt x="882030" y="1132462"/>
                  </a:lnTo>
                  <a:lnTo>
                    <a:pt x="506773" y="1185805"/>
                  </a:lnTo>
                  <a:lnTo>
                    <a:pt x="601242" y="1538051"/>
                  </a:lnTo>
                  <a:lnTo>
                    <a:pt x="608293" y="1584269"/>
                  </a:lnTo>
                  <a:lnTo>
                    <a:pt x="605665" y="1630273"/>
                  </a:lnTo>
                  <a:lnTo>
                    <a:pt x="593753" y="1674551"/>
                  </a:lnTo>
                  <a:lnTo>
                    <a:pt x="572956" y="1715591"/>
                  </a:lnTo>
                  <a:lnTo>
                    <a:pt x="568065" y="1721652"/>
                  </a:lnTo>
                  <a:lnTo>
                    <a:pt x="2303" y="1721652"/>
                  </a:lnTo>
                  <a:lnTo>
                    <a:pt x="0" y="1740406"/>
                  </a:lnTo>
                  <a:close/>
                </a:path>
                <a:path w="1207135" h="1817370">
                  <a:moveTo>
                    <a:pt x="386858" y="1816794"/>
                  </a:moveTo>
                  <a:lnTo>
                    <a:pt x="344052" y="1812498"/>
                  </a:lnTo>
                  <a:lnTo>
                    <a:pt x="2303" y="1721652"/>
                  </a:lnTo>
                  <a:lnTo>
                    <a:pt x="568065" y="1721652"/>
                  </a:lnTo>
                  <a:lnTo>
                    <a:pt x="543670" y="1751881"/>
                  </a:lnTo>
                  <a:lnTo>
                    <a:pt x="509596" y="1779743"/>
                  </a:lnTo>
                  <a:lnTo>
                    <a:pt x="471228" y="1800088"/>
                  </a:lnTo>
                  <a:lnTo>
                    <a:pt x="429878" y="1812558"/>
                  </a:lnTo>
                  <a:lnTo>
                    <a:pt x="386858" y="1816794"/>
                  </a:lnTo>
                  <a:close/>
                </a:path>
              </a:pathLst>
            </a:custGeom>
            <a:solidFill>
              <a:srgbClr val="EC0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"/>
              <a:ext cx="485140" cy="1266190"/>
            </a:xfrm>
            <a:custGeom>
              <a:avLst/>
              <a:gdLst/>
              <a:ahLst/>
              <a:cxnLst/>
              <a:rect l="l" t="t" r="r" b="b"/>
              <a:pathLst>
                <a:path w="485140" h="1266190">
                  <a:moveTo>
                    <a:pt x="0" y="1265936"/>
                  </a:moveTo>
                  <a:lnTo>
                    <a:pt x="0" y="0"/>
                  </a:lnTo>
                  <a:lnTo>
                    <a:pt x="478865" y="0"/>
                  </a:lnTo>
                  <a:lnTo>
                    <a:pt x="482208" y="43670"/>
                  </a:lnTo>
                  <a:lnTo>
                    <a:pt x="484406" y="91593"/>
                  </a:lnTo>
                  <a:lnTo>
                    <a:pt x="485144" y="139885"/>
                  </a:lnTo>
                  <a:lnTo>
                    <a:pt x="484406" y="188159"/>
                  </a:lnTo>
                  <a:lnTo>
                    <a:pt x="482208" y="236065"/>
                  </a:lnTo>
                  <a:lnTo>
                    <a:pt x="478569" y="283583"/>
                  </a:lnTo>
                  <a:lnTo>
                    <a:pt x="473513" y="330690"/>
                  </a:lnTo>
                  <a:lnTo>
                    <a:pt x="467060" y="377365"/>
                  </a:lnTo>
                  <a:lnTo>
                    <a:pt x="459232" y="423588"/>
                  </a:lnTo>
                  <a:lnTo>
                    <a:pt x="450050" y="469335"/>
                  </a:lnTo>
                  <a:lnTo>
                    <a:pt x="439536" y="514587"/>
                  </a:lnTo>
                  <a:lnTo>
                    <a:pt x="427711" y="559321"/>
                  </a:lnTo>
                  <a:lnTo>
                    <a:pt x="414597" y="603517"/>
                  </a:lnTo>
                  <a:lnTo>
                    <a:pt x="400215" y="647152"/>
                  </a:lnTo>
                  <a:lnTo>
                    <a:pt x="384586" y="690205"/>
                  </a:lnTo>
                  <a:lnTo>
                    <a:pt x="367733" y="732655"/>
                  </a:lnTo>
                  <a:lnTo>
                    <a:pt x="349676" y="774480"/>
                  </a:lnTo>
                  <a:lnTo>
                    <a:pt x="330437" y="815659"/>
                  </a:lnTo>
                  <a:lnTo>
                    <a:pt x="310037" y="856170"/>
                  </a:lnTo>
                  <a:lnTo>
                    <a:pt x="288498" y="895993"/>
                  </a:lnTo>
                  <a:lnTo>
                    <a:pt x="265842" y="935105"/>
                  </a:lnTo>
                  <a:lnTo>
                    <a:pt x="242089" y="973485"/>
                  </a:lnTo>
                  <a:lnTo>
                    <a:pt x="217262" y="1011112"/>
                  </a:lnTo>
                  <a:lnTo>
                    <a:pt x="191381" y="1047964"/>
                  </a:lnTo>
                  <a:lnTo>
                    <a:pt x="164468" y="1084019"/>
                  </a:lnTo>
                  <a:lnTo>
                    <a:pt x="136546" y="1119257"/>
                  </a:lnTo>
                  <a:lnTo>
                    <a:pt x="107634" y="1153656"/>
                  </a:lnTo>
                  <a:lnTo>
                    <a:pt x="77754" y="1187195"/>
                  </a:lnTo>
                  <a:lnTo>
                    <a:pt x="46929" y="1219851"/>
                  </a:lnTo>
                  <a:lnTo>
                    <a:pt x="15179" y="1251604"/>
                  </a:lnTo>
                  <a:lnTo>
                    <a:pt x="0" y="1265936"/>
                  </a:lnTo>
                  <a:close/>
                </a:path>
              </a:pathLst>
            </a:custGeom>
            <a:solidFill>
              <a:srgbClr val="2033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"/>
              <a:ext cx="299085" cy="991869"/>
            </a:xfrm>
            <a:custGeom>
              <a:avLst/>
              <a:gdLst/>
              <a:ahLst/>
              <a:cxnLst/>
              <a:rect l="l" t="t" r="r" b="b"/>
              <a:pathLst>
                <a:path w="299085" h="991869">
                  <a:moveTo>
                    <a:pt x="0" y="991543"/>
                  </a:moveTo>
                  <a:lnTo>
                    <a:pt x="0" y="0"/>
                  </a:lnTo>
                  <a:lnTo>
                    <a:pt x="291626" y="0"/>
                  </a:lnTo>
                  <a:lnTo>
                    <a:pt x="295471" y="44545"/>
                  </a:lnTo>
                  <a:lnTo>
                    <a:pt x="297926" y="92008"/>
                  </a:lnTo>
                  <a:lnTo>
                    <a:pt x="298751" y="139885"/>
                  </a:lnTo>
                  <a:lnTo>
                    <a:pt x="297926" y="187742"/>
                  </a:lnTo>
                  <a:lnTo>
                    <a:pt x="295471" y="235186"/>
                  </a:lnTo>
                  <a:lnTo>
                    <a:pt x="291412" y="282189"/>
                  </a:lnTo>
                  <a:lnTo>
                    <a:pt x="285776" y="328725"/>
                  </a:lnTo>
                  <a:lnTo>
                    <a:pt x="278590" y="374766"/>
                  </a:lnTo>
                  <a:lnTo>
                    <a:pt x="269882" y="420285"/>
                  </a:lnTo>
                  <a:lnTo>
                    <a:pt x="259678" y="465256"/>
                  </a:lnTo>
                  <a:lnTo>
                    <a:pt x="248005" y="509651"/>
                  </a:lnTo>
                  <a:lnTo>
                    <a:pt x="234891" y="553443"/>
                  </a:lnTo>
                  <a:lnTo>
                    <a:pt x="220362" y="596605"/>
                  </a:lnTo>
                  <a:lnTo>
                    <a:pt x="204445" y="639110"/>
                  </a:lnTo>
                  <a:lnTo>
                    <a:pt x="187168" y="680931"/>
                  </a:lnTo>
                  <a:lnTo>
                    <a:pt x="168558" y="722041"/>
                  </a:lnTo>
                  <a:lnTo>
                    <a:pt x="148641" y="762412"/>
                  </a:lnTo>
                  <a:lnTo>
                    <a:pt x="127445" y="802019"/>
                  </a:lnTo>
                  <a:lnTo>
                    <a:pt x="104997" y="840833"/>
                  </a:lnTo>
                  <a:lnTo>
                    <a:pt x="81323" y="878827"/>
                  </a:lnTo>
                  <a:lnTo>
                    <a:pt x="56451" y="915975"/>
                  </a:lnTo>
                  <a:lnTo>
                    <a:pt x="30408" y="952250"/>
                  </a:lnTo>
                  <a:lnTo>
                    <a:pt x="3220" y="987623"/>
                  </a:lnTo>
                  <a:lnTo>
                    <a:pt x="0" y="991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27975" y="373816"/>
            <a:ext cx="4942840" cy="1162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450" spc="-75"/>
              <a:t>SHARE</a:t>
            </a:r>
            <a:r>
              <a:rPr dirty="0" sz="7450" spc="-229"/>
              <a:t> </a:t>
            </a:r>
            <a:r>
              <a:rPr dirty="0" sz="7450" spc="145"/>
              <a:t>DO</a:t>
            </a:r>
            <a:endParaRPr sz="7450"/>
          </a:p>
        </p:txBody>
      </p:sp>
      <p:grpSp>
        <p:nvGrpSpPr>
          <p:cNvPr id="10" name="object 10"/>
          <p:cNvGrpSpPr/>
          <p:nvPr/>
        </p:nvGrpSpPr>
        <p:grpSpPr>
          <a:xfrm>
            <a:off x="5893263" y="1490647"/>
            <a:ext cx="5144135" cy="343535"/>
            <a:chOff x="5893263" y="1490647"/>
            <a:chExt cx="5144135" cy="343535"/>
          </a:xfrm>
        </p:grpSpPr>
        <p:sp>
          <p:nvSpPr>
            <p:cNvPr id="11" name="object 11"/>
            <p:cNvSpPr/>
            <p:nvPr/>
          </p:nvSpPr>
          <p:spPr>
            <a:xfrm>
              <a:off x="6193510" y="1662113"/>
              <a:ext cx="4543425" cy="0"/>
            </a:xfrm>
            <a:custGeom>
              <a:avLst/>
              <a:gdLst/>
              <a:ahLst/>
              <a:cxnLst/>
              <a:rect l="l" t="t" r="r" b="b"/>
              <a:pathLst>
                <a:path w="4543425" h="0">
                  <a:moveTo>
                    <a:pt x="0" y="0"/>
                  </a:moveTo>
                  <a:lnTo>
                    <a:pt x="4543040" y="0"/>
                  </a:lnTo>
                </a:path>
              </a:pathLst>
            </a:custGeom>
            <a:ln w="857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36141" y="1533526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0" y="128587"/>
                  </a:moveTo>
                  <a:lnTo>
                    <a:pt x="128684" y="0"/>
                  </a:lnTo>
                  <a:lnTo>
                    <a:pt x="257368" y="128587"/>
                  </a:lnTo>
                  <a:lnTo>
                    <a:pt x="128684" y="257175"/>
                  </a:lnTo>
                  <a:lnTo>
                    <a:pt x="0" y="128587"/>
                  </a:lnTo>
                  <a:close/>
                </a:path>
              </a:pathLst>
            </a:custGeom>
            <a:ln w="857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736544" y="1533526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257368" y="128587"/>
                  </a:moveTo>
                  <a:lnTo>
                    <a:pt x="128684" y="0"/>
                  </a:lnTo>
                  <a:lnTo>
                    <a:pt x="0" y="128587"/>
                  </a:lnTo>
                  <a:lnTo>
                    <a:pt x="128684" y="257175"/>
                  </a:lnTo>
                  <a:lnTo>
                    <a:pt x="257368" y="128587"/>
                  </a:lnTo>
                  <a:close/>
                </a:path>
              </a:pathLst>
            </a:custGeom>
            <a:ln w="857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8775065"/>
          </a:xfrm>
          <a:custGeom>
            <a:avLst/>
            <a:gdLst/>
            <a:ahLst/>
            <a:cxnLst/>
            <a:rect l="l" t="t" r="r" b="b"/>
            <a:pathLst>
              <a:path w="18288000" h="8775065">
                <a:moveTo>
                  <a:pt x="0" y="8775007"/>
                </a:moveTo>
                <a:lnTo>
                  <a:pt x="18288000" y="8775007"/>
                </a:lnTo>
                <a:lnTo>
                  <a:pt x="18288000" y="0"/>
                </a:lnTo>
                <a:lnTo>
                  <a:pt x="0" y="0"/>
                </a:lnTo>
                <a:lnTo>
                  <a:pt x="0" y="8775007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126798"/>
            <a:ext cx="18288000" cy="9163050"/>
            <a:chOff x="0" y="1126798"/>
            <a:chExt cx="18288000" cy="9163050"/>
          </a:xfrm>
        </p:grpSpPr>
        <p:sp>
          <p:nvSpPr>
            <p:cNvPr id="4" name="object 4"/>
            <p:cNvSpPr/>
            <p:nvPr/>
          </p:nvSpPr>
          <p:spPr>
            <a:xfrm>
              <a:off x="0" y="8775008"/>
              <a:ext cx="18288000" cy="1514475"/>
            </a:xfrm>
            <a:custGeom>
              <a:avLst/>
              <a:gdLst/>
              <a:ahLst/>
              <a:cxnLst/>
              <a:rect l="l" t="t" r="r" b="b"/>
              <a:pathLst>
                <a:path w="18288000" h="1514475">
                  <a:moveTo>
                    <a:pt x="18288000" y="1514475"/>
                  </a:moveTo>
                  <a:lnTo>
                    <a:pt x="0" y="151447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514475"/>
                  </a:lnTo>
                  <a:close/>
                </a:path>
              </a:pathLst>
            </a:custGeom>
            <a:solidFill>
              <a:srgbClr val="2F2A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18255" y="9518202"/>
              <a:ext cx="153282" cy="153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66184" y="9518202"/>
              <a:ext cx="153282" cy="15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14083" y="9518202"/>
              <a:ext cx="153282" cy="15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71741" y="4388238"/>
              <a:ext cx="2989153" cy="44565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920650" y="6163662"/>
              <a:ext cx="2574290" cy="2776220"/>
            </a:xfrm>
            <a:custGeom>
              <a:avLst/>
              <a:gdLst/>
              <a:ahLst/>
              <a:cxnLst/>
              <a:rect l="l" t="t" r="r" b="b"/>
              <a:pathLst>
                <a:path w="2574290" h="2776220">
                  <a:moveTo>
                    <a:pt x="0" y="2775876"/>
                  </a:moveTo>
                  <a:lnTo>
                    <a:pt x="2573949" y="2775876"/>
                  </a:lnTo>
                  <a:lnTo>
                    <a:pt x="1955686" y="0"/>
                  </a:lnTo>
                  <a:lnTo>
                    <a:pt x="226507" y="0"/>
                  </a:lnTo>
                  <a:lnTo>
                    <a:pt x="0" y="2775876"/>
                  </a:lnTo>
                  <a:close/>
                </a:path>
              </a:pathLst>
            </a:custGeom>
            <a:solidFill>
              <a:srgbClr val="FAEB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026329" y="6163662"/>
              <a:ext cx="1468755" cy="2776220"/>
            </a:xfrm>
            <a:custGeom>
              <a:avLst/>
              <a:gdLst/>
              <a:ahLst/>
              <a:cxnLst/>
              <a:rect l="l" t="t" r="r" b="b"/>
              <a:pathLst>
                <a:path w="1468755" h="2776220">
                  <a:moveTo>
                    <a:pt x="0" y="2775876"/>
                  </a:moveTo>
                  <a:lnTo>
                    <a:pt x="1468270" y="2775876"/>
                  </a:lnTo>
                  <a:lnTo>
                    <a:pt x="850007" y="0"/>
                  </a:lnTo>
                  <a:lnTo>
                    <a:pt x="318274" y="0"/>
                  </a:lnTo>
                  <a:lnTo>
                    <a:pt x="0" y="277587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82434" y="5558016"/>
              <a:ext cx="2012950" cy="3288665"/>
            </a:xfrm>
            <a:custGeom>
              <a:avLst/>
              <a:gdLst/>
              <a:ahLst/>
              <a:cxnLst/>
              <a:rect l="l" t="t" r="r" b="b"/>
              <a:pathLst>
                <a:path w="2012950" h="3288665">
                  <a:moveTo>
                    <a:pt x="1754985" y="2685986"/>
                  </a:moveTo>
                  <a:lnTo>
                    <a:pt x="2012604" y="2568235"/>
                  </a:lnTo>
                  <a:lnTo>
                    <a:pt x="1962146" y="2405478"/>
                  </a:lnTo>
                  <a:lnTo>
                    <a:pt x="1836568" y="2016502"/>
                  </a:lnTo>
                  <a:lnTo>
                    <a:pt x="1674563" y="1550252"/>
                  </a:lnTo>
                  <a:lnTo>
                    <a:pt x="1514825" y="1155672"/>
                  </a:lnTo>
                  <a:lnTo>
                    <a:pt x="1484674" y="1091943"/>
                  </a:lnTo>
                  <a:lnTo>
                    <a:pt x="1454756" y="1029160"/>
                  </a:lnTo>
                  <a:lnTo>
                    <a:pt x="1425129" y="967434"/>
                  </a:lnTo>
                  <a:lnTo>
                    <a:pt x="1395854" y="906873"/>
                  </a:lnTo>
                  <a:lnTo>
                    <a:pt x="1366991" y="847586"/>
                  </a:lnTo>
                  <a:lnTo>
                    <a:pt x="1338599" y="789681"/>
                  </a:lnTo>
                  <a:lnTo>
                    <a:pt x="1310739" y="733269"/>
                  </a:lnTo>
                  <a:lnTo>
                    <a:pt x="1283470" y="678458"/>
                  </a:lnTo>
                  <a:lnTo>
                    <a:pt x="1256852" y="625357"/>
                  </a:lnTo>
                  <a:lnTo>
                    <a:pt x="1230946" y="574074"/>
                  </a:lnTo>
                  <a:lnTo>
                    <a:pt x="1205811" y="524720"/>
                  </a:lnTo>
                  <a:lnTo>
                    <a:pt x="1181506" y="477403"/>
                  </a:lnTo>
                  <a:lnTo>
                    <a:pt x="1158093" y="432231"/>
                  </a:lnTo>
                  <a:lnTo>
                    <a:pt x="1135631" y="389315"/>
                  </a:lnTo>
                  <a:lnTo>
                    <a:pt x="1114179" y="348762"/>
                  </a:lnTo>
                  <a:lnTo>
                    <a:pt x="1093798" y="310683"/>
                  </a:lnTo>
                  <a:lnTo>
                    <a:pt x="1074547" y="275185"/>
                  </a:lnTo>
                  <a:lnTo>
                    <a:pt x="1039677" y="212371"/>
                  </a:lnTo>
                  <a:lnTo>
                    <a:pt x="1010048" y="161192"/>
                  </a:lnTo>
                  <a:lnTo>
                    <a:pt x="966369" y="96932"/>
                  </a:lnTo>
                  <a:lnTo>
                    <a:pt x="932735" y="62310"/>
                  </a:lnTo>
                  <a:lnTo>
                    <a:pt x="896918" y="35838"/>
                  </a:lnTo>
                  <a:lnTo>
                    <a:pt x="859390" y="16985"/>
                  </a:lnTo>
                  <a:lnTo>
                    <a:pt x="820620" y="5216"/>
                  </a:lnTo>
                  <a:lnTo>
                    <a:pt x="781080" y="0"/>
                  </a:lnTo>
                  <a:lnTo>
                    <a:pt x="741241" y="802"/>
                  </a:lnTo>
                  <a:lnTo>
                    <a:pt x="701573" y="7089"/>
                  </a:lnTo>
                  <a:lnTo>
                    <a:pt x="662547" y="18330"/>
                  </a:lnTo>
                  <a:lnTo>
                    <a:pt x="624634" y="33990"/>
                  </a:lnTo>
                  <a:lnTo>
                    <a:pt x="588304" y="53536"/>
                  </a:lnTo>
                  <a:lnTo>
                    <a:pt x="554029" y="76437"/>
                  </a:lnTo>
                  <a:lnTo>
                    <a:pt x="522280" y="102157"/>
                  </a:lnTo>
                  <a:lnTo>
                    <a:pt x="493526" y="130165"/>
                  </a:lnTo>
                  <a:lnTo>
                    <a:pt x="164784" y="130165"/>
                  </a:lnTo>
                  <a:lnTo>
                    <a:pt x="98418" y="167217"/>
                  </a:lnTo>
                  <a:lnTo>
                    <a:pt x="65482" y="193669"/>
                  </a:lnTo>
                  <a:lnTo>
                    <a:pt x="38222" y="222690"/>
                  </a:lnTo>
                  <a:lnTo>
                    <a:pt x="4531" y="286373"/>
                  </a:lnTo>
                  <a:lnTo>
                    <a:pt x="0" y="319999"/>
                  </a:lnTo>
                  <a:lnTo>
                    <a:pt x="352" y="344035"/>
                  </a:lnTo>
                  <a:lnTo>
                    <a:pt x="2959" y="399807"/>
                  </a:lnTo>
                  <a:lnTo>
                    <a:pt x="7963" y="465221"/>
                  </a:lnTo>
                  <a:lnTo>
                    <a:pt x="15200" y="539523"/>
                  </a:lnTo>
                  <a:lnTo>
                    <a:pt x="19604" y="579771"/>
                  </a:lnTo>
                  <a:lnTo>
                    <a:pt x="24504" y="621959"/>
                  </a:lnTo>
                  <a:lnTo>
                    <a:pt x="29881" y="665992"/>
                  </a:lnTo>
                  <a:lnTo>
                    <a:pt x="35713" y="711777"/>
                  </a:lnTo>
                  <a:lnTo>
                    <a:pt x="41979" y="759218"/>
                  </a:lnTo>
                  <a:lnTo>
                    <a:pt x="48660" y="808223"/>
                  </a:lnTo>
                  <a:lnTo>
                    <a:pt x="55734" y="858696"/>
                  </a:lnTo>
                  <a:lnTo>
                    <a:pt x="63181" y="910543"/>
                  </a:lnTo>
                  <a:lnTo>
                    <a:pt x="63904" y="915470"/>
                  </a:lnTo>
                  <a:lnTo>
                    <a:pt x="701233" y="915470"/>
                  </a:lnTo>
                  <a:lnTo>
                    <a:pt x="942585" y="1347522"/>
                  </a:lnTo>
                  <a:lnTo>
                    <a:pt x="1132761" y="1675897"/>
                  </a:lnTo>
                  <a:lnTo>
                    <a:pt x="1370641" y="2066741"/>
                  </a:lnTo>
                  <a:lnTo>
                    <a:pt x="1754985" y="2685986"/>
                  </a:lnTo>
                  <a:close/>
                </a:path>
                <a:path w="2012950" h="3288665">
                  <a:moveTo>
                    <a:pt x="164784" y="130165"/>
                  </a:moveTo>
                  <a:lnTo>
                    <a:pt x="493526" y="130165"/>
                  </a:lnTo>
                  <a:lnTo>
                    <a:pt x="452252" y="110206"/>
                  </a:lnTo>
                  <a:lnTo>
                    <a:pt x="408105" y="97472"/>
                  </a:lnTo>
                  <a:lnTo>
                    <a:pt x="362035" y="91448"/>
                  </a:lnTo>
                  <a:lnTo>
                    <a:pt x="314991" y="91615"/>
                  </a:lnTo>
                  <a:lnTo>
                    <a:pt x="267859" y="97472"/>
                  </a:lnTo>
                  <a:lnTo>
                    <a:pt x="221783" y="108455"/>
                  </a:lnTo>
                  <a:lnTo>
                    <a:pt x="177518" y="124093"/>
                  </a:lnTo>
                  <a:lnTo>
                    <a:pt x="164784" y="130165"/>
                  </a:lnTo>
                  <a:close/>
                </a:path>
                <a:path w="2012950" h="3288665">
                  <a:moveTo>
                    <a:pt x="615548" y="3288099"/>
                  </a:moveTo>
                  <a:lnTo>
                    <a:pt x="680644" y="3268230"/>
                  </a:lnTo>
                  <a:lnTo>
                    <a:pt x="724757" y="3211688"/>
                  </a:lnTo>
                  <a:lnTo>
                    <a:pt x="733911" y="3168406"/>
                  </a:lnTo>
                  <a:lnTo>
                    <a:pt x="738039" y="3111443"/>
                  </a:lnTo>
                  <a:lnTo>
                    <a:pt x="742443" y="3041498"/>
                  </a:lnTo>
                  <a:lnTo>
                    <a:pt x="744708" y="3002123"/>
                  </a:lnTo>
                  <a:lnTo>
                    <a:pt x="746995" y="2960064"/>
                  </a:lnTo>
                  <a:lnTo>
                    <a:pt x="749288" y="2915507"/>
                  </a:lnTo>
                  <a:lnTo>
                    <a:pt x="751572" y="2868638"/>
                  </a:lnTo>
                  <a:lnTo>
                    <a:pt x="753830" y="2819645"/>
                  </a:lnTo>
                  <a:lnTo>
                    <a:pt x="756047" y="2768715"/>
                  </a:lnTo>
                  <a:lnTo>
                    <a:pt x="758208" y="2716033"/>
                  </a:lnTo>
                  <a:lnTo>
                    <a:pt x="760296" y="2661788"/>
                  </a:lnTo>
                  <a:lnTo>
                    <a:pt x="762296" y="2606166"/>
                  </a:lnTo>
                  <a:lnTo>
                    <a:pt x="764193" y="2549353"/>
                  </a:lnTo>
                  <a:lnTo>
                    <a:pt x="765971" y="2491538"/>
                  </a:lnTo>
                  <a:lnTo>
                    <a:pt x="767622" y="2432585"/>
                  </a:lnTo>
                  <a:lnTo>
                    <a:pt x="769107" y="2373644"/>
                  </a:lnTo>
                  <a:lnTo>
                    <a:pt x="770433" y="2313940"/>
                  </a:lnTo>
                  <a:lnTo>
                    <a:pt x="771578" y="2253980"/>
                  </a:lnTo>
                  <a:lnTo>
                    <a:pt x="772525" y="2193950"/>
                  </a:lnTo>
                  <a:lnTo>
                    <a:pt x="773259" y="2134039"/>
                  </a:lnTo>
                  <a:lnTo>
                    <a:pt x="773764" y="2074433"/>
                  </a:lnTo>
                  <a:lnTo>
                    <a:pt x="773954" y="2031582"/>
                  </a:lnTo>
                  <a:lnTo>
                    <a:pt x="774026" y="1956882"/>
                  </a:lnTo>
                  <a:lnTo>
                    <a:pt x="773752" y="1899311"/>
                  </a:lnTo>
                  <a:lnTo>
                    <a:pt x="773186" y="1842792"/>
                  </a:lnTo>
                  <a:lnTo>
                    <a:pt x="772313" y="1787512"/>
                  </a:lnTo>
                  <a:lnTo>
                    <a:pt x="771117" y="1733659"/>
                  </a:lnTo>
                  <a:lnTo>
                    <a:pt x="769584" y="1681418"/>
                  </a:lnTo>
                  <a:lnTo>
                    <a:pt x="767696" y="1630976"/>
                  </a:lnTo>
                  <a:lnTo>
                    <a:pt x="765439" y="1582522"/>
                  </a:lnTo>
                  <a:lnTo>
                    <a:pt x="762796" y="1536240"/>
                  </a:lnTo>
                  <a:lnTo>
                    <a:pt x="759753" y="1492319"/>
                  </a:lnTo>
                  <a:lnTo>
                    <a:pt x="756293" y="1450945"/>
                  </a:lnTo>
                  <a:lnTo>
                    <a:pt x="751494" y="1398981"/>
                  </a:lnTo>
                  <a:lnTo>
                    <a:pt x="746622" y="1347469"/>
                  </a:lnTo>
                  <a:lnTo>
                    <a:pt x="741700" y="1296619"/>
                  </a:lnTo>
                  <a:lnTo>
                    <a:pt x="736612" y="1245222"/>
                  </a:lnTo>
                  <a:lnTo>
                    <a:pt x="731704" y="1196684"/>
                  </a:lnTo>
                  <a:lnTo>
                    <a:pt x="726654" y="1147752"/>
                  </a:lnTo>
                  <a:lnTo>
                    <a:pt x="721580" y="1099578"/>
                  </a:lnTo>
                  <a:lnTo>
                    <a:pt x="716491" y="1052212"/>
                  </a:lnTo>
                  <a:lnTo>
                    <a:pt x="711398" y="1005705"/>
                  </a:lnTo>
                  <a:lnTo>
                    <a:pt x="706309" y="960107"/>
                  </a:lnTo>
                  <a:lnTo>
                    <a:pt x="701233" y="915470"/>
                  </a:lnTo>
                  <a:lnTo>
                    <a:pt x="63904" y="915470"/>
                  </a:lnTo>
                  <a:lnTo>
                    <a:pt x="70981" y="963671"/>
                  </a:lnTo>
                  <a:lnTo>
                    <a:pt x="79113" y="1017986"/>
                  </a:lnTo>
                  <a:lnTo>
                    <a:pt x="87556" y="1073392"/>
                  </a:lnTo>
                  <a:lnTo>
                    <a:pt x="96289" y="1129796"/>
                  </a:lnTo>
                  <a:lnTo>
                    <a:pt x="105293" y="1187104"/>
                  </a:lnTo>
                  <a:lnTo>
                    <a:pt x="114546" y="1245222"/>
                  </a:lnTo>
                  <a:lnTo>
                    <a:pt x="124029" y="1304055"/>
                  </a:lnTo>
                  <a:lnTo>
                    <a:pt x="133720" y="1363510"/>
                  </a:lnTo>
                  <a:lnTo>
                    <a:pt x="143598" y="1423491"/>
                  </a:lnTo>
                  <a:lnTo>
                    <a:pt x="153644" y="1483906"/>
                  </a:lnTo>
                  <a:lnTo>
                    <a:pt x="163837" y="1544659"/>
                  </a:lnTo>
                  <a:lnTo>
                    <a:pt x="174156" y="1605657"/>
                  </a:lnTo>
                  <a:lnTo>
                    <a:pt x="184580" y="1666805"/>
                  </a:lnTo>
                  <a:lnTo>
                    <a:pt x="195090" y="1728010"/>
                  </a:lnTo>
                  <a:lnTo>
                    <a:pt x="205664" y="1789177"/>
                  </a:lnTo>
                  <a:lnTo>
                    <a:pt x="216281" y="1850211"/>
                  </a:lnTo>
                  <a:lnTo>
                    <a:pt x="226922" y="1911020"/>
                  </a:lnTo>
                  <a:lnTo>
                    <a:pt x="237566" y="1971509"/>
                  </a:lnTo>
                  <a:lnTo>
                    <a:pt x="248192" y="2031582"/>
                  </a:lnTo>
                  <a:lnTo>
                    <a:pt x="258779" y="2091148"/>
                  </a:lnTo>
                  <a:lnTo>
                    <a:pt x="269308" y="2150110"/>
                  </a:lnTo>
                  <a:lnTo>
                    <a:pt x="279757" y="2208376"/>
                  </a:lnTo>
                  <a:lnTo>
                    <a:pt x="290105" y="2265850"/>
                  </a:lnTo>
                  <a:lnTo>
                    <a:pt x="300333" y="2322439"/>
                  </a:lnTo>
                  <a:lnTo>
                    <a:pt x="310420" y="2378049"/>
                  </a:lnTo>
                  <a:lnTo>
                    <a:pt x="320403" y="2432906"/>
                  </a:lnTo>
                  <a:lnTo>
                    <a:pt x="330087" y="2485953"/>
                  </a:lnTo>
                  <a:lnTo>
                    <a:pt x="348942" y="2588810"/>
                  </a:lnTo>
                  <a:lnTo>
                    <a:pt x="366843" y="2685986"/>
                  </a:lnTo>
                  <a:lnTo>
                    <a:pt x="383558" y="2776368"/>
                  </a:lnTo>
                  <a:lnTo>
                    <a:pt x="412950" y="2934696"/>
                  </a:lnTo>
                  <a:lnTo>
                    <a:pt x="436783" y="3064062"/>
                  </a:lnTo>
                  <a:lnTo>
                    <a:pt x="445503" y="3111607"/>
                  </a:lnTo>
                  <a:lnTo>
                    <a:pt x="451806" y="3146536"/>
                  </a:lnTo>
                  <a:lnTo>
                    <a:pt x="455477" y="3167959"/>
                  </a:lnTo>
                  <a:lnTo>
                    <a:pt x="466739" y="3203768"/>
                  </a:lnTo>
                  <a:lnTo>
                    <a:pt x="486853" y="3233935"/>
                  </a:lnTo>
                  <a:lnTo>
                    <a:pt x="513805" y="3257955"/>
                  </a:lnTo>
                  <a:lnTo>
                    <a:pt x="545580" y="3275324"/>
                  </a:lnTo>
                  <a:lnTo>
                    <a:pt x="580166" y="3285540"/>
                  </a:lnTo>
                  <a:lnTo>
                    <a:pt x="615548" y="3288099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052563" y="5528934"/>
              <a:ext cx="1624330" cy="2434590"/>
            </a:xfrm>
            <a:custGeom>
              <a:avLst/>
              <a:gdLst/>
              <a:ahLst/>
              <a:cxnLst/>
              <a:rect l="l" t="t" r="r" b="b"/>
              <a:pathLst>
                <a:path w="1624329" h="2434590">
                  <a:moveTo>
                    <a:pt x="1052928" y="2434346"/>
                  </a:moveTo>
                  <a:lnTo>
                    <a:pt x="1624121" y="2226827"/>
                  </a:lnTo>
                  <a:lnTo>
                    <a:pt x="739354" y="130816"/>
                  </a:lnTo>
                  <a:lnTo>
                    <a:pt x="713260" y="94756"/>
                  </a:lnTo>
                  <a:lnTo>
                    <a:pt x="684132" y="65035"/>
                  </a:lnTo>
                  <a:lnTo>
                    <a:pt x="652326" y="41325"/>
                  </a:lnTo>
                  <a:lnTo>
                    <a:pt x="618201" y="23295"/>
                  </a:lnTo>
                  <a:lnTo>
                    <a:pt x="582116" y="10616"/>
                  </a:lnTo>
                  <a:lnTo>
                    <a:pt x="544427" y="2961"/>
                  </a:lnTo>
                  <a:lnTo>
                    <a:pt x="505494" y="0"/>
                  </a:lnTo>
                  <a:lnTo>
                    <a:pt x="465674" y="1403"/>
                  </a:lnTo>
                  <a:lnTo>
                    <a:pt x="425325" y="6841"/>
                  </a:lnTo>
                  <a:lnTo>
                    <a:pt x="384806" y="15987"/>
                  </a:lnTo>
                  <a:lnTo>
                    <a:pt x="344473" y="28509"/>
                  </a:lnTo>
                  <a:lnTo>
                    <a:pt x="304687" y="44080"/>
                  </a:lnTo>
                  <a:lnTo>
                    <a:pt x="265803" y="62371"/>
                  </a:lnTo>
                  <a:lnTo>
                    <a:pt x="228182" y="83052"/>
                  </a:lnTo>
                  <a:lnTo>
                    <a:pt x="192179" y="105794"/>
                  </a:lnTo>
                  <a:lnTo>
                    <a:pt x="158154" y="130268"/>
                  </a:lnTo>
                  <a:lnTo>
                    <a:pt x="126465" y="156145"/>
                  </a:lnTo>
                  <a:lnTo>
                    <a:pt x="97470" y="183096"/>
                  </a:lnTo>
                  <a:lnTo>
                    <a:pt x="48992" y="238905"/>
                  </a:lnTo>
                  <a:lnTo>
                    <a:pt x="15585" y="295060"/>
                  </a:lnTo>
                  <a:lnTo>
                    <a:pt x="114" y="348930"/>
                  </a:lnTo>
                  <a:lnTo>
                    <a:pt x="0" y="374186"/>
                  </a:lnTo>
                  <a:lnTo>
                    <a:pt x="5443" y="397883"/>
                  </a:lnTo>
                  <a:lnTo>
                    <a:pt x="31164" y="463506"/>
                  </a:lnTo>
                  <a:lnTo>
                    <a:pt x="46764" y="500400"/>
                  </a:lnTo>
                  <a:lnTo>
                    <a:pt x="64065" y="539811"/>
                  </a:lnTo>
                  <a:lnTo>
                    <a:pt x="82968" y="581585"/>
                  </a:lnTo>
                  <a:lnTo>
                    <a:pt x="125201" y="671615"/>
                  </a:lnTo>
                  <a:lnTo>
                    <a:pt x="172697" y="769264"/>
                  </a:lnTo>
                  <a:lnTo>
                    <a:pt x="224687" y="873310"/>
                  </a:lnTo>
                  <a:lnTo>
                    <a:pt x="309424" y="1038692"/>
                  </a:lnTo>
                  <a:lnTo>
                    <a:pt x="399960" y="1211577"/>
                  </a:lnTo>
                  <a:lnTo>
                    <a:pt x="556707" y="1505174"/>
                  </a:lnTo>
                  <a:lnTo>
                    <a:pt x="941003" y="2214258"/>
                  </a:lnTo>
                  <a:lnTo>
                    <a:pt x="1009556" y="2344035"/>
                  </a:lnTo>
                  <a:lnTo>
                    <a:pt x="1033123" y="2390665"/>
                  </a:lnTo>
                  <a:lnTo>
                    <a:pt x="1048527" y="2423492"/>
                  </a:lnTo>
                  <a:lnTo>
                    <a:pt x="1052928" y="2434346"/>
                  </a:lnTo>
                  <a:close/>
                </a:path>
              </a:pathLst>
            </a:custGeom>
            <a:solidFill>
              <a:srgbClr val="1817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98240" y="7984578"/>
              <a:ext cx="2706370" cy="955040"/>
            </a:xfrm>
            <a:custGeom>
              <a:avLst/>
              <a:gdLst/>
              <a:ahLst/>
              <a:cxnLst/>
              <a:rect l="l" t="t" r="r" b="b"/>
              <a:pathLst>
                <a:path w="2706370" h="955040">
                  <a:moveTo>
                    <a:pt x="1312329" y="778344"/>
                  </a:moveTo>
                  <a:lnTo>
                    <a:pt x="1299349" y="705726"/>
                  </a:lnTo>
                  <a:lnTo>
                    <a:pt x="1287018" y="665048"/>
                  </a:lnTo>
                  <a:lnTo>
                    <a:pt x="1274279" y="627900"/>
                  </a:lnTo>
                  <a:lnTo>
                    <a:pt x="1231188" y="599033"/>
                  </a:lnTo>
                  <a:lnTo>
                    <a:pt x="1212723" y="603059"/>
                  </a:lnTo>
                  <a:lnTo>
                    <a:pt x="1179690" y="616813"/>
                  </a:lnTo>
                  <a:lnTo>
                    <a:pt x="1143482" y="629831"/>
                  </a:lnTo>
                  <a:lnTo>
                    <a:pt x="1107821" y="639546"/>
                  </a:lnTo>
                  <a:lnTo>
                    <a:pt x="1076413" y="643356"/>
                  </a:lnTo>
                  <a:lnTo>
                    <a:pt x="1039431" y="642632"/>
                  </a:lnTo>
                  <a:lnTo>
                    <a:pt x="1010500" y="637641"/>
                  </a:lnTo>
                  <a:lnTo>
                    <a:pt x="974686" y="624090"/>
                  </a:lnTo>
                  <a:lnTo>
                    <a:pt x="917054" y="597687"/>
                  </a:lnTo>
                  <a:lnTo>
                    <a:pt x="879233" y="506120"/>
                  </a:lnTo>
                  <a:lnTo>
                    <a:pt x="874229" y="498640"/>
                  </a:lnTo>
                  <a:lnTo>
                    <a:pt x="866952" y="493903"/>
                  </a:lnTo>
                  <a:lnTo>
                    <a:pt x="858367" y="492302"/>
                  </a:lnTo>
                  <a:lnTo>
                    <a:pt x="849464" y="494258"/>
                  </a:lnTo>
                  <a:lnTo>
                    <a:pt x="515124" y="643356"/>
                  </a:lnTo>
                  <a:lnTo>
                    <a:pt x="262597" y="755954"/>
                  </a:lnTo>
                  <a:lnTo>
                    <a:pt x="158826" y="770115"/>
                  </a:lnTo>
                  <a:lnTo>
                    <a:pt x="86677" y="779233"/>
                  </a:lnTo>
                  <a:lnTo>
                    <a:pt x="26111" y="789279"/>
                  </a:lnTo>
                  <a:lnTo>
                    <a:pt x="0" y="810945"/>
                  </a:lnTo>
                  <a:lnTo>
                    <a:pt x="3022" y="860679"/>
                  </a:lnTo>
                  <a:lnTo>
                    <a:pt x="29832" y="954963"/>
                  </a:lnTo>
                  <a:lnTo>
                    <a:pt x="1292186" y="954963"/>
                  </a:lnTo>
                  <a:lnTo>
                    <a:pt x="1295336" y="935863"/>
                  </a:lnTo>
                  <a:lnTo>
                    <a:pt x="1302258" y="889317"/>
                  </a:lnTo>
                  <a:lnTo>
                    <a:pt x="1309179" y="831443"/>
                  </a:lnTo>
                  <a:lnTo>
                    <a:pt x="1312329" y="778344"/>
                  </a:lnTo>
                  <a:close/>
                </a:path>
                <a:path w="2706370" h="955040">
                  <a:moveTo>
                    <a:pt x="2706065" y="283832"/>
                  </a:moveTo>
                  <a:lnTo>
                    <a:pt x="2681922" y="221957"/>
                  </a:lnTo>
                  <a:lnTo>
                    <a:pt x="2658948" y="168325"/>
                  </a:lnTo>
                  <a:lnTo>
                    <a:pt x="2635110" y="120637"/>
                  </a:lnTo>
                  <a:lnTo>
                    <a:pt x="2587612" y="64363"/>
                  </a:lnTo>
                  <a:lnTo>
                    <a:pt x="2556611" y="35356"/>
                  </a:lnTo>
                  <a:lnTo>
                    <a:pt x="2527008" y="9601"/>
                  </a:lnTo>
                  <a:lnTo>
                    <a:pt x="2492451" y="0"/>
                  </a:lnTo>
                  <a:lnTo>
                    <a:pt x="2475357" y="6108"/>
                  </a:lnTo>
                  <a:lnTo>
                    <a:pt x="2461425" y="18783"/>
                  </a:lnTo>
                  <a:lnTo>
                    <a:pt x="2439720" y="47282"/>
                  </a:lnTo>
                  <a:lnTo>
                    <a:pt x="2414841" y="76669"/>
                  </a:lnTo>
                  <a:lnTo>
                    <a:pt x="2363393" y="121983"/>
                  </a:lnTo>
                  <a:lnTo>
                    <a:pt x="2303488" y="149987"/>
                  </a:lnTo>
                  <a:lnTo>
                    <a:pt x="2265667" y="156133"/>
                  </a:lnTo>
                  <a:lnTo>
                    <a:pt x="2202472" y="162052"/>
                  </a:lnTo>
                  <a:lnTo>
                    <a:pt x="2124125" y="101612"/>
                  </a:lnTo>
                  <a:lnTo>
                    <a:pt x="2115947" y="97688"/>
                  </a:lnTo>
                  <a:lnTo>
                    <a:pt x="2051900" y="162052"/>
                  </a:lnTo>
                  <a:lnTo>
                    <a:pt x="1714982" y="626338"/>
                  </a:lnTo>
                  <a:lnTo>
                    <a:pt x="1676565" y="656424"/>
                  </a:lnTo>
                  <a:lnTo>
                    <a:pt x="1632178" y="690651"/>
                  </a:lnTo>
                  <a:lnTo>
                    <a:pt x="1574203" y="734682"/>
                  </a:lnTo>
                  <a:lnTo>
                    <a:pt x="1526705" y="773645"/>
                  </a:lnTo>
                  <a:lnTo>
                    <a:pt x="1514881" y="805421"/>
                  </a:lnTo>
                  <a:lnTo>
                    <a:pt x="1542351" y="846950"/>
                  </a:lnTo>
                  <a:lnTo>
                    <a:pt x="1612696" y="915123"/>
                  </a:lnTo>
                  <a:lnTo>
                    <a:pt x="2706065" y="283832"/>
                  </a:lnTo>
                  <a:close/>
                </a:path>
              </a:pathLst>
            </a:custGeom>
            <a:solidFill>
              <a:srgbClr val="E7C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620435" y="5223446"/>
              <a:ext cx="3822700" cy="2929255"/>
            </a:xfrm>
            <a:custGeom>
              <a:avLst/>
              <a:gdLst/>
              <a:ahLst/>
              <a:cxnLst/>
              <a:rect l="l" t="t" r="r" b="b"/>
              <a:pathLst>
                <a:path w="3822700" h="2929254">
                  <a:moveTo>
                    <a:pt x="890138" y="2928996"/>
                  </a:moveTo>
                  <a:lnTo>
                    <a:pt x="813623" y="1855275"/>
                  </a:lnTo>
                  <a:lnTo>
                    <a:pt x="778255" y="1301863"/>
                  </a:lnTo>
                  <a:lnTo>
                    <a:pt x="775160" y="1092805"/>
                  </a:lnTo>
                  <a:lnTo>
                    <a:pt x="795462" y="1052146"/>
                  </a:lnTo>
                  <a:lnTo>
                    <a:pt x="800973" y="1051030"/>
                  </a:lnTo>
                  <a:lnTo>
                    <a:pt x="811655" y="1050578"/>
                  </a:lnTo>
                  <a:lnTo>
                    <a:pt x="827284" y="1050756"/>
                  </a:lnTo>
                  <a:lnTo>
                    <a:pt x="872473" y="1052876"/>
                  </a:lnTo>
                  <a:lnTo>
                    <a:pt x="971695" y="1059983"/>
                  </a:lnTo>
                  <a:lnTo>
                    <a:pt x="2031483" y="1154952"/>
                  </a:lnTo>
                  <a:lnTo>
                    <a:pt x="2292179" y="1176441"/>
                  </a:lnTo>
                  <a:lnTo>
                    <a:pt x="2473918" y="1189834"/>
                  </a:lnTo>
                  <a:lnTo>
                    <a:pt x="2585122" y="1196983"/>
                  </a:lnTo>
                  <a:lnTo>
                    <a:pt x="2686250" y="1202409"/>
                  </a:lnTo>
                  <a:lnTo>
                    <a:pt x="2775493" y="1205853"/>
                  </a:lnTo>
                  <a:lnTo>
                    <a:pt x="2815091" y="1206751"/>
                  </a:lnTo>
                  <a:lnTo>
                    <a:pt x="2901883" y="1206224"/>
                  </a:lnTo>
                  <a:lnTo>
                    <a:pt x="2951187" y="1203728"/>
                  </a:lnTo>
                  <a:lnTo>
                    <a:pt x="2998968" y="1199576"/>
                  </a:lnTo>
                  <a:lnTo>
                    <a:pt x="3045239" y="1193773"/>
                  </a:lnTo>
                  <a:lnTo>
                    <a:pt x="3090013" y="1186326"/>
                  </a:lnTo>
                  <a:lnTo>
                    <a:pt x="3133305" y="1177242"/>
                  </a:lnTo>
                  <a:lnTo>
                    <a:pt x="3175129" y="1166527"/>
                  </a:lnTo>
                  <a:lnTo>
                    <a:pt x="3215499" y="1154186"/>
                  </a:lnTo>
                  <a:lnTo>
                    <a:pt x="3254429" y="1140227"/>
                  </a:lnTo>
                  <a:lnTo>
                    <a:pt x="3291933" y="1124656"/>
                  </a:lnTo>
                  <a:lnTo>
                    <a:pt x="3328025" y="1107478"/>
                  </a:lnTo>
                  <a:lnTo>
                    <a:pt x="3362719" y="1088701"/>
                  </a:lnTo>
                  <a:lnTo>
                    <a:pt x="3396029" y="1068330"/>
                  </a:lnTo>
                  <a:lnTo>
                    <a:pt x="3427969" y="1046372"/>
                  </a:lnTo>
                  <a:lnTo>
                    <a:pt x="3458553" y="1022834"/>
                  </a:lnTo>
                  <a:lnTo>
                    <a:pt x="3487794" y="997720"/>
                  </a:lnTo>
                  <a:lnTo>
                    <a:pt x="3515708" y="971038"/>
                  </a:lnTo>
                  <a:lnTo>
                    <a:pt x="3542308" y="942795"/>
                  </a:lnTo>
                  <a:lnTo>
                    <a:pt x="3567608" y="912995"/>
                  </a:lnTo>
                  <a:lnTo>
                    <a:pt x="3591622" y="881646"/>
                  </a:lnTo>
                  <a:lnTo>
                    <a:pt x="3614364" y="848754"/>
                  </a:lnTo>
                  <a:lnTo>
                    <a:pt x="3635849" y="814326"/>
                  </a:lnTo>
                  <a:lnTo>
                    <a:pt x="3656089" y="778366"/>
                  </a:lnTo>
                  <a:lnTo>
                    <a:pt x="3675100" y="740883"/>
                  </a:lnTo>
                  <a:lnTo>
                    <a:pt x="3692894" y="701881"/>
                  </a:lnTo>
                  <a:lnTo>
                    <a:pt x="3709487" y="661368"/>
                  </a:lnTo>
                  <a:lnTo>
                    <a:pt x="3724892" y="619349"/>
                  </a:lnTo>
                  <a:lnTo>
                    <a:pt x="3739123" y="575831"/>
                  </a:lnTo>
                  <a:lnTo>
                    <a:pt x="3752194" y="530821"/>
                  </a:lnTo>
                  <a:lnTo>
                    <a:pt x="3764120" y="484324"/>
                  </a:lnTo>
                  <a:lnTo>
                    <a:pt x="3774914" y="436347"/>
                  </a:lnTo>
                  <a:lnTo>
                    <a:pt x="3784590" y="386896"/>
                  </a:lnTo>
                  <a:lnTo>
                    <a:pt x="3793162" y="335978"/>
                  </a:lnTo>
                  <a:lnTo>
                    <a:pt x="3800645" y="283598"/>
                  </a:lnTo>
                  <a:lnTo>
                    <a:pt x="3807052" y="229763"/>
                  </a:lnTo>
                  <a:lnTo>
                    <a:pt x="3812397" y="174479"/>
                  </a:lnTo>
                  <a:lnTo>
                    <a:pt x="3816694" y="117753"/>
                  </a:lnTo>
                  <a:lnTo>
                    <a:pt x="3819958" y="59591"/>
                  </a:lnTo>
                  <a:lnTo>
                    <a:pt x="3822202" y="0"/>
                  </a:lnTo>
                  <a:lnTo>
                    <a:pt x="2492925" y="0"/>
                  </a:lnTo>
                  <a:lnTo>
                    <a:pt x="2449143" y="5483"/>
                  </a:lnTo>
                  <a:lnTo>
                    <a:pt x="2359448" y="19115"/>
                  </a:lnTo>
                  <a:lnTo>
                    <a:pt x="2201015" y="46071"/>
                  </a:lnTo>
                  <a:lnTo>
                    <a:pt x="1898711" y="101262"/>
                  </a:lnTo>
                  <a:lnTo>
                    <a:pt x="286491" y="411680"/>
                  </a:lnTo>
                  <a:lnTo>
                    <a:pt x="233695" y="425295"/>
                  </a:lnTo>
                  <a:lnTo>
                    <a:pt x="187321" y="444766"/>
                  </a:lnTo>
                  <a:lnTo>
                    <a:pt x="147019" y="469429"/>
                  </a:lnTo>
                  <a:lnTo>
                    <a:pt x="112441" y="498621"/>
                  </a:lnTo>
                  <a:lnTo>
                    <a:pt x="83238" y="531677"/>
                  </a:lnTo>
                  <a:lnTo>
                    <a:pt x="59060" y="567935"/>
                  </a:lnTo>
                  <a:lnTo>
                    <a:pt x="39560" y="606729"/>
                  </a:lnTo>
                  <a:lnTo>
                    <a:pt x="24388" y="647397"/>
                  </a:lnTo>
                  <a:lnTo>
                    <a:pt x="13194" y="689274"/>
                  </a:lnTo>
                  <a:lnTo>
                    <a:pt x="5631" y="731697"/>
                  </a:lnTo>
                  <a:lnTo>
                    <a:pt x="1349" y="774002"/>
                  </a:lnTo>
                  <a:lnTo>
                    <a:pt x="0" y="815525"/>
                  </a:lnTo>
                  <a:lnTo>
                    <a:pt x="472" y="859331"/>
                  </a:lnTo>
                  <a:lnTo>
                    <a:pt x="1860" y="905666"/>
                  </a:lnTo>
                  <a:lnTo>
                    <a:pt x="4117" y="954365"/>
                  </a:lnTo>
                  <a:lnTo>
                    <a:pt x="7198" y="1005261"/>
                  </a:lnTo>
                  <a:lnTo>
                    <a:pt x="11056" y="1058190"/>
                  </a:lnTo>
                  <a:lnTo>
                    <a:pt x="15646" y="1112984"/>
                  </a:lnTo>
                  <a:lnTo>
                    <a:pt x="20923" y="1169478"/>
                  </a:lnTo>
                  <a:lnTo>
                    <a:pt x="33352" y="1286903"/>
                  </a:lnTo>
                  <a:lnTo>
                    <a:pt x="47976" y="1409136"/>
                  </a:lnTo>
                  <a:lnTo>
                    <a:pt x="64431" y="1534851"/>
                  </a:lnTo>
                  <a:lnTo>
                    <a:pt x="82350" y="1662720"/>
                  </a:lnTo>
                  <a:lnTo>
                    <a:pt x="111173" y="1855658"/>
                  </a:lnTo>
                  <a:lnTo>
                    <a:pt x="151311" y="2108060"/>
                  </a:lnTo>
                  <a:lnTo>
                    <a:pt x="261539" y="2767862"/>
                  </a:lnTo>
                  <a:lnTo>
                    <a:pt x="275264" y="2858717"/>
                  </a:lnTo>
                  <a:lnTo>
                    <a:pt x="280602" y="2901515"/>
                  </a:lnTo>
                  <a:lnTo>
                    <a:pt x="281990" y="2917086"/>
                  </a:lnTo>
                  <a:lnTo>
                    <a:pt x="282462" y="2928549"/>
                  </a:lnTo>
                  <a:lnTo>
                    <a:pt x="890138" y="2928996"/>
                  </a:lnTo>
                  <a:close/>
                </a:path>
              </a:pathLst>
            </a:custGeom>
            <a:solidFill>
              <a:srgbClr val="2E3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716949" y="3036893"/>
              <a:ext cx="2189480" cy="1493520"/>
            </a:xfrm>
            <a:custGeom>
              <a:avLst/>
              <a:gdLst/>
              <a:ahLst/>
              <a:cxnLst/>
              <a:rect l="l" t="t" r="r" b="b"/>
              <a:pathLst>
                <a:path w="2189479" h="1493520">
                  <a:moveTo>
                    <a:pt x="1902436" y="1099932"/>
                  </a:moveTo>
                  <a:lnTo>
                    <a:pt x="2189375" y="791899"/>
                  </a:lnTo>
                  <a:lnTo>
                    <a:pt x="1412490" y="366339"/>
                  </a:lnTo>
                  <a:lnTo>
                    <a:pt x="1373801" y="321336"/>
                  </a:lnTo>
                  <a:lnTo>
                    <a:pt x="1335220" y="278389"/>
                  </a:lnTo>
                  <a:lnTo>
                    <a:pt x="1296749" y="237497"/>
                  </a:lnTo>
                  <a:lnTo>
                    <a:pt x="1258390" y="198661"/>
                  </a:lnTo>
                  <a:lnTo>
                    <a:pt x="1220144" y="161881"/>
                  </a:lnTo>
                  <a:lnTo>
                    <a:pt x="1182011" y="127158"/>
                  </a:lnTo>
                  <a:lnTo>
                    <a:pt x="1143873" y="94393"/>
                  </a:lnTo>
                  <a:lnTo>
                    <a:pt x="1106095" y="63881"/>
                  </a:lnTo>
                  <a:lnTo>
                    <a:pt x="1068313" y="35328"/>
                  </a:lnTo>
                  <a:lnTo>
                    <a:pt x="1030651" y="8833"/>
                  </a:lnTo>
                  <a:lnTo>
                    <a:pt x="981084" y="0"/>
                  </a:lnTo>
                  <a:lnTo>
                    <a:pt x="964949" y="11612"/>
                  </a:lnTo>
                  <a:lnTo>
                    <a:pt x="964693" y="41243"/>
                  </a:lnTo>
                  <a:lnTo>
                    <a:pt x="987955" y="94491"/>
                  </a:lnTo>
                  <a:lnTo>
                    <a:pt x="1018681" y="150277"/>
                  </a:lnTo>
                  <a:lnTo>
                    <a:pt x="1046658" y="204974"/>
                  </a:lnTo>
                  <a:lnTo>
                    <a:pt x="1069288" y="255869"/>
                  </a:lnTo>
                  <a:lnTo>
                    <a:pt x="1084028" y="300352"/>
                  </a:lnTo>
                  <a:lnTo>
                    <a:pt x="1088335" y="335807"/>
                  </a:lnTo>
                  <a:lnTo>
                    <a:pt x="1079668" y="359623"/>
                  </a:lnTo>
                  <a:lnTo>
                    <a:pt x="1067623" y="368179"/>
                  </a:lnTo>
                  <a:lnTo>
                    <a:pt x="1052809" y="372327"/>
                  </a:lnTo>
                  <a:lnTo>
                    <a:pt x="1035980" y="373538"/>
                  </a:lnTo>
                  <a:lnTo>
                    <a:pt x="988734" y="373538"/>
                  </a:lnTo>
                  <a:lnTo>
                    <a:pt x="969995" y="375741"/>
                  </a:lnTo>
                  <a:lnTo>
                    <a:pt x="948333" y="384738"/>
                  </a:lnTo>
                  <a:lnTo>
                    <a:pt x="930155" y="403052"/>
                  </a:lnTo>
                  <a:lnTo>
                    <a:pt x="927348" y="415067"/>
                  </a:lnTo>
                  <a:lnTo>
                    <a:pt x="934234" y="428410"/>
                  </a:lnTo>
                  <a:lnTo>
                    <a:pt x="977075" y="459075"/>
                  </a:lnTo>
                  <a:lnTo>
                    <a:pt x="1013025" y="476395"/>
                  </a:lnTo>
                  <a:lnTo>
                    <a:pt x="1058657" y="495038"/>
                  </a:lnTo>
                  <a:lnTo>
                    <a:pt x="1113969" y="515002"/>
                  </a:lnTo>
                  <a:lnTo>
                    <a:pt x="1178958" y="536287"/>
                  </a:lnTo>
                  <a:lnTo>
                    <a:pt x="1253622" y="558891"/>
                  </a:lnTo>
                  <a:lnTo>
                    <a:pt x="1337958" y="582813"/>
                  </a:lnTo>
                  <a:lnTo>
                    <a:pt x="1902436" y="1099932"/>
                  </a:lnTo>
                  <a:close/>
                </a:path>
                <a:path w="2189479" h="1493520">
                  <a:moveTo>
                    <a:pt x="988734" y="373538"/>
                  </a:moveTo>
                  <a:lnTo>
                    <a:pt x="1035980" y="373538"/>
                  </a:lnTo>
                  <a:lnTo>
                    <a:pt x="993671" y="372957"/>
                  </a:lnTo>
                  <a:lnTo>
                    <a:pt x="988734" y="373538"/>
                  </a:lnTo>
                  <a:close/>
                </a:path>
                <a:path w="2189479" h="1493520">
                  <a:moveTo>
                    <a:pt x="953208" y="1493479"/>
                  </a:moveTo>
                  <a:lnTo>
                    <a:pt x="972681" y="1150972"/>
                  </a:lnTo>
                  <a:lnTo>
                    <a:pt x="631353" y="963376"/>
                  </a:lnTo>
                  <a:lnTo>
                    <a:pt x="618567" y="920643"/>
                  </a:lnTo>
                  <a:lnTo>
                    <a:pt x="582951" y="826513"/>
                  </a:lnTo>
                  <a:lnTo>
                    <a:pt x="528619" y="732090"/>
                  </a:lnTo>
                  <a:lnTo>
                    <a:pt x="459682" y="688475"/>
                  </a:lnTo>
                  <a:lnTo>
                    <a:pt x="447938" y="688692"/>
                  </a:lnTo>
                  <a:lnTo>
                    <a:pt x="443119" y="702131"/>
                  </a:lnTo>
                  <a:lnTo>
                    <a:pt x="443000" y="725307"/>
                  </a:lnTo>
                  <a:lnTo>
                    <a:pt x="445357" y="754738"/>
                  </a:lnTo>
                  <a:lnTo>
                    <a:pt x="448497" y="799902"/>
                  </a:lnTo>
                  <a:lnTo>
                    <a:pt x="446140" y="841204"/>
                  </a:lnTo>
                  <a:lnTo>
                    <a:pt x="432200" y="869327"/>
                  </a:lnTo>
                  <a:lnTo>
                    <a:pt x="400593" y="874951"/>
                  </a:lnTo>
                  <a:lnTo>
                    <a:pt x="14610" y="874951"/>
                  </a:lnTo>
                  <a:lnTo>
                    <a:pt x="15064" y="876839"/>
                  </a:lnTo>
                  <a:lnTo>
                    <a:pt x="33487" y="925840"/>
                  </a:lnTo>
                  <a:lnTo>
                    <a:pt x="56737" y="971544"/>
                  </a:lnTo>
                  <a:lnTo>
                    <a:pt x="82990" y="1010611"/>
                  </a:lnTo>
                  <a:lnTo>
                    <a:pt x="114956" y="1049439"/>
                  </a:lnTo>
                  <a:lnTo>
                    <a:pt x="146644" y="1083849"/>
                  </a:lnTo>
                  <a:lnTo>
                    <a:pt x="178798" y="1114362"/>
                  </a:lnTo>
                  <a:lnTo>
                    <a:pt x="212163" y="1141501"/>
                  </a:lnTo>
                  <a:lnTo>
                    <a:pt x="247480" y="1165787"/>
                  </a:lnTo>
                  <a:lnTo>
                    <a:pt x="285495" y="1187743"/>
                  </a:lnTo>
                  <a:lnTo>
                    <a:pt x="326950" y="1207888"/>
                  </a:lnTo>
                  <a:lnTo>
                    <a:pt x="372589" y="1226746"/>
                  </a:lnTo>
                  <a:lnTo>
                    <a:pt x="423156" y="1244838"/>
                  </a:lnTo>
                  <a:lnTo>
                    <a:pt x="479395" y="1262686"/>
                  </a:lnTo>
                  <a:lnTo>
                    <a:pt x="655487" y="1313978"/>
                  </a:lnTo>
                  <a:lnTo>
                    <a:pt x="736129" y="1347186"/>
                  </a:lnTo>
                  <a:lnTo>
                    <a:pt x="822521" y="1400374"/>
                  </a:lnTo>
                  <a:lnTo>
                    <a:pt x="953208" y="1493479"/>
                  </a:lnTo>
                  <a:close/>
                </a:path>
                <a:path w="2189479" h="1493520">
                  <a:moveTo>
                    <a:pt x="14610" y="874951"/>
                  </a:moveTo>
                  <a:lnTo>
                    <a:pt x="400593" y="874951"/>
                  </a:lnTo>
                  <a:lnTo>
                    <a:pt x="364715" y="863412"/>
                  </a:lnTo>
                  <a:lnTo>
                    <a:pt x="321556" y="843751"/>
                  </a:lnTo>
                  <a:lnTo>
                    <a:pt x="273654" y="818759"/>
                  </a:lnTo>
                  <a:lnTo>
                    <a:pt x="171476" y="762484"/>
                  </a:lnTo>
                  <a:lnTo>
                    <a:pt x="122765" y="737232"/>
                  </a:lnTo>
                  <a:lnTo>
                    <a:pt x="80350" y="718696"/>
                  </a:lnTo>
                  <a:lnTo>
                    <a:pt x="47164" y="710100"/>
                  </a:lnTo>
                  <a:lnTo>
                    <a:pt x="26139" y="714667"/>
                  </a:lnTo>
                  <a:lnTo>
                    <a:pt x="7006" y="743454"/>
                  </a:lnTo>
                  <a:lnTo>
                    <a:pt x="0" y="782306"/>
                  </a:lnTo>
                  <a:lnTo>
                    <a:pt x="3294" y="827881"/>
                  </a:lnTo>
                  <a:lnTo>
                    <a:pt x="14610" y="874951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10415" y="3427857"/>
              <a:ext cx="1262380" cy="813435"/>
            </a:xfrm>
            <a:custGeom>
              <a:avLst/>
              <a:gdLst/>
              <a:ahLst/>
              <a:cxnLst/>
              <a:rect l="l" t="t" r="r" b="b"/>
              <a:pathLst>
                <a:path w="1262380" h="813435">
                  <a:moveTo>
                    <a:pt x="970938" y="812839"/>
                  </a:moveTo>
                  <a:lnTo>
                    <a:pt x="1015245" y="808451"/>
                  </a:lnTo>
                  <a:lnTo>
                    <a:pt x="1056691" y="798247"/>
                  </a:lnTo>
                  <a:lnTo>
                    <a:pt x="1095039" y="782754"/>
                  </a:lnTo>
                  <a:lnTo>
                    <a:pt x="1130054" y="762500"/>
                  </a:lnTo>
                  <a:lnTo>
                    <a:pt x="1161498" y="738013"/>
                  </a:lnTo>
                  <a:lnTo>
                    <a:pt x="1189135" y="709820"/>
                  </a:lnTo>
                  <a:lnTo>
                    <a:pt x="1212731" y="678448"/>
                  </a:lnTo>
                  <a:lnTo>
                    <a:pt x="1232047" y="644426"/>
                  </a:lnTo>
                  <a:lnTo>
                    <a:pt x="1246849" y="608282"/>
                  </a:lnTo>
                  <a:lnTo>
                    <a:pt x="1256900" y="570542"/>
                  </a:lnTo>
                  <a:lnTo>
                    <a:pt x="1261964" y="531734"/>
                  </a:lnTo>
                  <a:lnTo>
                    <a:pt x="1261805" y="492387"/>
                  </a:lnTo>
                  <a:lnTo>
                    <a:pt x="1256186" y="453027"/>
                  </a:lnTo>
                  <a:lnTo>
                    <a:pt x="1244871" y="414182"/>
                  </a:lnTo>
                  <a:lnTo>
                    <a:pt x="1227625" y="376381"/>
                  </a:lnTo>
                  <a:lnTo>
                    <a:pt x="1204210" y="340150"/>
                  </a:lnTo>
                  <a:lnTo>
                    <a:pt x="1174392" y="306017"/>
                  </a:lnTo>
                  <a:lnTo>
                    <a:pt x="1136722" y="305299"/>
                  </a:lnTo>
                  <a:lnTo>
                    <a:pt x="1097967" y="303825"/>
                  </a:lnTo>
                  <a:lnTo>
                    <a:pt x="1058162" y="301521"/>
                  </a:lnTo>
                  <a:lnTo>
                    <a:pt x="1017345" y="298311"/>
                  </a:lnTo>
                  <a:lnTo>
                    <a:pt x="975554" y="294121"/>
                  </a:lnTo>
                  <a:lnTo>
                    <a:pt x="932826" y="288875"/>
                  </a:lnTo>
                  <a:lnTo>
                    <a:pt x="889199" y="282498"/>
                  </a:lnTo>
                  <a:lnTo>
                    <a:pt x="844708" y="274914"/>
                  </a:lnTo>
                  <a:lnTo>
                    <a:pt x="799393" y="266050"/>
                  </a:lnTo>
                  <a:lnTo>
                    <a:pt x="753290" y="255829"/>
                  </a:lnTo>
                  <a:lnTo>
                    <a:pt x="706437" y="244176"/>
                  </a:lnTo>
                  <a:lnTo>
                    <a:pt x="658870" y="231016"/>
                  </a:lnTo>
                  <a:lnTo>
                    <a:pt x="610628" y="216274"/>
                  </a:lnTo>
                  <a:lnTo>
                    <a:pt x="561747" y="199875"/>
                  </a:lnTo>
                  <a:lnTo>
                    <a:pt x="512265" y="181744"/>
                  </a:lnTo>
                  <a:lnTo>
                    <a:pt x="462220" y="161805"/>
                  </a:lnTo>
                  <a:lnTo>
                    <a:pt x="411648" y="139983"/>
                  </a:lnTo>
                  <a:lnTo>
                    <a:pt x="360587" y="116203"/>
                  </a:lnTo>
                  <a:lnTo>
                    <a:pt x="309074" y="90390"/>
                  </a:lnTo>
                  <a:lnTo>
                    <a:pt x="257147" y="62468"/>
                  </a:lnTo>
                  <a:lnTo>
                    <a:pt x="204842" y="32363"/>
                  </a:lnTo>
                  <a:lnTo>
                    <a:pt x="152198" y="0"/>
                  </a:lnTo>
                  <a:lnTo>
                    <a:pt x="0" y="339149"/>
                  </a:lnTo>
                  <a:lnTo>
                    <a:pt x="37097" y="374983"/>
                  </a:lnTo>
                  <a:lnTo>
                    <a:pt x="75448" y="410129"/>
                  </a:lnTo>
                  <a:lnTo>
                    <a:pt x="114964" y="444488"/>
                  </a:lnTo>
                  <a:lnTo>
                    <a:pt x="155557" y="477957"/>
                  </a:lnTo>
                  <a:lnTo>
                    <a:pt x="197142" y="510436"/>
                  </a:lnTo>
                  <a:lnTo>
                    <a:pt x="239629" y="541823"/>
                  </a:lnTo>
                  <a:lnTo>
                    <a:pt x="282933" y="572016"/>
                  </a:lnTo>
                  <a:lnTo>
                    <a:pt x="326964" y="600915"/>
                  </a:lnTo>
                  <a:lnTo>
                    <a:pt x="371637" y="628417"/>
                  </a:lnTo>
                  <a:lnTo>
                    <a:pt x="416863" y="654423"/>
                  </a:lnTo>
                  <a:lnTo>
                    <a:pt x="462555" y="678830"/>
                  </a:lnTo>
                  <a:lnTo>
                    <a:pt x="508626" y="701537"/>
                  </a:lnTo>
                  <a:lnTo>
                    <a:pt x="554988" y="722444"/>
                  </a:lnTo>
                  <a:lnTo>
                    <a:pt x="601554" y="741447"/>
                  </a:lnTo>
                  <a:lnTo>
                    <a:pt x="648237" y="758448"/>
                  </a:lnTo>
                  <a:lnTo>
                    <a:pt x="694949" y="773343"/>
                  </a:lnTo>
                  <a:lnTo>
                    <a:pt x="741603" y="786032"/>
                  </a:lnTo>
                  <a:lnTo>
                    <a:pt x="788111" y="796414"/>
                  </a:lnTo>
                  <a:lnTo>
                    <a:pt x="834386" y="804386"/>
                  </a:lnTo>
                  <a:lnTo>
                    <a:pt x="880340" y="809849"/>
                  </a:lnTo>
                  <a:lnTo>
                    <a:pt x="925887" y="812700"/>
                  </a:lnTo>
                  <a:lnTo>
                    <a:pt x="970938" y="812839"/>
                  </a:lnTo>
                  <a:close/>
                </a:path>
              </a:pathLst>
            </a:custGeom>
            <a:solidFill>
              <a:srgbClr val="464D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965490" y="1731310"/>
              <a:ext cx="940435" cy="1634489"/>
            </a:xfrm>
            <a:custGeom>
              <a:avLst/>
              <a:gdLst/>
              <a:ahLst/>
              <a:cxnLst/>
              <a:rect l="l" t="t" r="r" b="b"/>
              <a:pathLst>
                <a:path w="940434" h="1634489">
                  <a:moveTo>
                    <a:pt x="402803" y="1634090"/>
                  </a:moveTo>
                  <a:lnTo>
                    <a:pt x="939975" y="1634090"/>
                  </a:lnTo>
                  <a:lnTo>
                    <a:pt x="755098" y="772001"/>
                  </a:lnTo>
                  <a:lnTo>
                    <a:pt x="784998" y="734866"/>
                  </a:lnTo>
                  <a:lnTo>
                    <a:pt x="812597" y="696150"/>
                  </a:lnTo>
                  <a:lnTo>
                    <a:pt x="837610" y="655909"/>
                  </a:lnTo>
                  <a:lnTo>
                    <a:pt x="859750" y="614200"/>
                  </a:lnTo>
                  <a:lnTo>
                    <a:pt x="878732" y="571080"/>
                  </a:lnTo>
                  <a:lnTo>
                    <a:pt x="894269" y="526604"/>
                  </a:lnTo>
                  <a:lnTo>
                    <a:pt x="906075" y="480830"/>
                  </a:lnTo>
                  <a:lnTo>
                    <a:pt x="913865" y="433813"/>
                  </a:lnTo>
                  <a:lnTo>
                    <a:pt x="917352" y="385610"/>
                  </a:lnTo>
                  <a:lnTo>
                    <a:pt x="916250" y="336278"/>
                  </a:lnTo>
                  <a:lnTo>
                    <a:pt x="910283" y="287163"/>
                  </a:lnTo>
                  <a:lnTo>
                    <a:pt x="899790" y="242400"/>
                  </a:lnTo>
                  <a:lnTo>
                    <a:pt x="885091" y="201864"/>
                  </a:lnTo>
                  <a:lnTo>
                    <a:pt x="866506" y="165434"/>
                  </a:lnTo>
                  <a:lnTo>
                    <a:pt x="844355" y="132987"/>
                  </a:lnTo>
                  <a:lnTo>
                    <a:pt x="818957" y="104401"/>
                  </a:lnTo>
                  <a:lnTo>
                    <a:pt x="759702" y="58320"/>
                  </a:lnTo>
                  <a:lnTo>
                    <a:pt x="691300" y="26213"/>
                  </a:lnTo>
                  <a:lnTo>
                    <a:pt x="654469" y="15094"/>
                  </a:lnTo>
                  <a:lnTo>
                    <a:pt x="616310" y="7100"/>
                  </a:lnTo>
                  <a:lnTo>
                    <a:pt x="577145" y="2109"/>
                  </a:lnTo>
                  <a:lnTo>
                    <a:pt x="537292" y="0"/>
                  </a:lnTo>
                  <a:lnTo>
                    <a:pt x="497071" y="648"/>
                  </a:lnTo>
                  <a:lnTo>
                    <a:pt x="456803" y="3933"/>
                  </a:lnTo>
                  <a:lnTo>
                    <a:pt x="416808" y="9732"/>
                  </a:lnTo>
                  <a:lnTo>
                    <a:pt x="377404" y="17921"/>
                  </a:lnTo>
                  <a:lnTo>
                    <a:pt x="338913" y="28379"/>
                  </a:lnTo>
                  <a:lnTo>
                    <a:pt x="301654" y="40983"/>
                  </a:lnTo>
                  <a:lnTo>
                    <a:pt x="265946" y="55611"/>
                  </a:lnTo>
                  <a:lnTo>
                    <a:pt x="200467" y="90447"/>
                  </a:lnTo>
                  <a:lnTo>
                    <a:pt x="145034" y="131909"/>
                  </a:lnTo>
                  <a:lnTo>
                    <a:pt x="102206" y="179015"/>
                  </a:lnTo>
                  <a:lnTo>
                    <a:pt x="68763" y="241347"/>
                  </a:lnTo>
                  <a:lnTo>
                    <a:pt x="53187" y="282759"/>
                  </a:lnTo>
                  <a:lnTo>
                    <a:pt x="39597" y="328006"/>
                  </a:lnTo>
                  <a:lnTo>
                    <a:pt x="27997" y="376478"/>
                  </a:lnTo>
                  <a:lnTo>
                    <a:pt x="18391" y="427565"/>
                  </a:lnTo>
                  <a:lnTo>
                    <a:pt x="10766" y="480830"/>
                  </a:lnTo>
                  <a:lnTo>
                    <a:pt x="5179" y="535143"/>
                  </a:lnTo>
                  <a:lnTo>
                    <a:pt x="1583" y="590413"/>
                  </a:lnTo>
                  <a:lnTo>
                    <a:pt x="0" y="645858"/>
                  </a:lnTo>
                  <a:lnTo>
                    <a:pt x="432" y="700867"/>
                  </a:lnTo>
                  <a:lnTo>
                    <a:pt x="2887" y="754831"/>
                  </a:lnTo>
                  <a:lnTo>
                    <a:pt x="7367" y="807138"/>
                  </a:lnTo>
                  <a:lnTo>
                    <a:pt x="13877" y="857180"/>
                  </a:lnTo>
                  <a:lnTo>
                    <a:pt x="22422" y="904346"/>
                  </a:lnTo>
                  <a:lnTo>
                    <a:pt x="33006" y="948026"/>
                  </a:lnTo>
                  <a:lnTo>
                    <a:pt x="45634" y="987609"/>
                  </a:lnTo>
                  <a:lnTo>
                    <a:pt x="46790" y="990355"/>
                  </a:lnTo>
                  <a:lnTo>
                    <a:pt x="493674" y="990355"/>
                  </a:lnTo>
                  <a:lnTo>
                    <a:pt x="402803" y="1634090"/>
                  </a:lnTo>
                  <a:close/>
                </a:path>
                <a:path w="940434" h="1634489">
                  <a:moveTo>
                    <a:pt x="168078" y="1106431"/>
                  </a:moveTo>
                  <a:lnTo>
                    <a:pt x="242850" y="1097785"/>
                  </a:lnTo>
                  <a:lnTo>
                    <a:pt x="287423" y="1085773"/>
                  </a:lnTo>
                  <a:lnTo>
                    <a:pt x="335647" y="1068857"/>
                  </a:lnTo>
                  <a:lnTo>
                    <a:pt x="386667" y="1047205"/>
                  </a:lnTo>
                  <a:lnTo>
                    <a:pt x="439628" y="1020982"/>
                  </a:lnTo>
                  <a:lnTo>
                    <a:pt x="493674" y="990355"/>
                  </a:lnTo>
                  <a:lnTo>
                    <a:pt x="46790" y="990355"/>
                  </a:lnTo>
                  <a:lnTo>
                    <a:pt x="77040" y="1052048"/>
                  </a:lnTo>
                  <a:lnTo>
                    <a:pt x="116674" y="1092781"/>
                  </a:lnTo>
                  <a:lnTo>
                    <a:pt x="168078" y="1106431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999225" y="1126798"/>
              <a:ext cx="1242060" cy="1488440"/>
            </a:xfrm>
            <a:custGeom>
              <a:avLst/>
              <a:gdLst/>
              <a:ahLst/>
              <a:cxnLst/>
              <a:rect l="l" t="t" r="r" b="b"/>
              <a:pathLst>
                <a:path w="1242059" h="1488439">
                  <a:moveTo>
                    <a:pt x="804023" y="1488388"/>
                  </a:moveTo>
                  <a:lnTo>
                    <a:pt x="842226" y="1483362"/>
                  </a:lnTo>
                  <a:lnTo>
                    <a:pt x="880612" y="1472748"/>
                  </a:lnTo>
                  <a:lnTo>
                    <a:pt x="918326" y="1458961"/>
                  </a:lnTo>
                  <a:lnTo>
                    <a:pt x="955928" y="1443271"/>
                  </a:lnTo>
                  <a:lnTo>
                    <a:pt x="992187" y="1424240"/>
                  </a:lnTo>
                  <a:lnTo>
                    <a:pt x="1026704" y="1397686"/>
                  </a:lnTo>
                  <a:lnTo>
                    <a:pt x="1053962" y="1365085"/>
                  </a:lnTo>
                  <a:lnTo>
                    <a:pt x="1074336" y="1327110"/>
                  </a:lnTo>
                  <a:lnTo>
                    <a:pt x="1088206" y="1284439"/>
                  </a:lnTo>
                  <a:lnTo>
                    <a:pt x="1096862" y="1235708"/>
                  </a:lnTo>
                  <a:lnTo>
                    <a:pt x="1100712" y="1185878"/>
                  </a:lnTo>
                  <a:lnTo>
                    <a:pt x="1100828" y="1135788"/>
                  </a:lnTo>
                  <a:lnTo>
                    <a:pt x="1098278" y="1086277"/>
                  </a:lnTo>
                  <a:lnTo>
                    <a:pt x="1092952" y="1035022"/>
                  </a:lnTo>
                  <a:lnTo>
                    <a:pt x="1084373" y="984359"/>
                  </a:lnTo>
                  <a:lnTo>
                    <a:pt x="1072563" y="934409"/>
                  </a:lnTo>
                  <a:lnTo>
                    <a:pt x="1057543" y="885295"/>
                  </a:lnTo>
                  <a:lnTo>
                    <a:pt x="1040987" y="840843"/>
                  </a:lnTo>
                  <a:lnTo>
                    <a:pt x="1021116" y="797779"/>
                  </a:lnTo>
                  <a:lnTo>
                    <a:pt x="997300" y="757103"/>
                  </a:lnTo>
                  <a:lnTo>
                    <a:pt x="968909" y="719817"/>
                  </a:lnTo>
                  <a:lnTo>
                    <a:pt x="1015471" y="705757"/>
                  </a:lnTo>
                  <a:lnTo>
                    <a:pt x="1060732" y="684995"/>
                  </a:lnTo>
                  <a:lnTo>
                    <a:pt x="1102552" y="657668"/>
                  </a:lnTo>
                  <a:lnTo>
                    <a:pt x="1138790" y="623914"/>
                  </a:lnTo>
                  <a:lnTo>
                    <a:pt x="1163234" y="589221"/>
                  </a:lnTo>
                  <a:lnTo>
                    <a:pt x="1186771" y="543781"/>
                  </a:lnTo>
                  <a:lnTo>
                    <a:pt x="1207895" y="492852"/>
                  </a:lnTo>
                  <a:lnTo>
                    <a:pt x="1225102" y="441690"/>
                  </a:lnTo>
                  <a:lnTo>
                    <a:pt x="1236888" y="395551"/>
                  </a:lnTo>
                  <a:lnTo>
                    <a:pt x="1241748" y="359691"/>
                  </a:lnTo>
                  <a:lnTo>
                    <a:pt x="1241552" y="317662"/>
                  </a:lnTo>
                  <a:lnTo>
                    <a:pt x="1238335" y="279485"/>
                  </a:lnTo>
                  <a:lnTo>
                    <a:pt x="1223171" y="220718"/>
                  </a:lnTo>
                  <a:lnTo>
                    <a:pt x="1202006" y="185232"/>
                  </a:lnTo>
                  <a:lnTo>
                    <a:pt x="1174546" y="154938"/>
                  </a:lnTo>
                  <a:lnTo>
                    <a:pt x="1141966" y="130859"/>
                  </a:lnTo>
                  <a:lnTo>
                    <a:pt x="1105441" y="114015"/>
                  </a:lnTo>
                  <a:lnTo>
                    <a:pt x="1094250" y="112184"/>
                  </a:lnTo>
                  <a:lnTo>
                    <a:pt x="1089326" y="110317"/>
                  </a:lnTo>
                  <a:lnTo>
                    <a:pt x="1083730" y="108300"/>
                  </a:lnTo>
                  <a:lnTo>
                    <a:pt x="1083282" y="105036"/>
                  </a:lnTo>
                  <a:lnTo>
                    <a:pt x="1081044" y="99529"/>
                  </a:lnTo>
                  <a:lnTo>
                    <a:pt x="1057543" y="63273"/>
                  </a:lnTo>
                  <a:lnTo>
                    <a:pt x="1020976" y="32778"/>
                  </a:lnTo>
                  <a:lnTo>
                    <a:pt x="978534" y="12671"/>
                  </a:lnTo>
                  <a:lnTo>
                    <a:pt x="931671" y="1644"/>
                  </a:lnTo>
                  <a:lnTo>
                    <a:pt x="907621" y="0"/>
                  </a:lnTo>
                  <a:lnTo>
                    <a:pt x="883633" y="1306"/>
                  </a:lnTo>
                  <a:lnTo>
                    <a:pt x="839820" y="11490"/>
                  </a:lnTo>
                  <a:lnTo>
                    <a:pt x="800372" y="33618"/>
                  </a:lnTo>
                  <a:lnTo>
                    <a:pt x="793888" y="39456"/>
                  </a:lnTo>
                  <a:lnTo>
                    <a:pt x="787614" y="44224"/>
                  </a:lnTo>
                  <a:lnTo>
                    <a:pt x="780668" y="46866"/>
                  </a:lnTo>
                  <a:lnTo>
                    <a:pt x="614163" y="46866"/>
                  </a:lnTo>
                  <a:lnTo>
                    <a:pt x="607717" y="49755"/>
                  </a:lnTo>
                  <a:lnTo>
                    <a:pt x="572298" y="75442"/>
                  </a:lnTo>
                  <a:lnTo>
                    <a:pt x="545803" y="109650"/>
                  </a:lnTo>
                  <a:lnTo>
                    <a:pt x="525519" y="148523"/>
                  </a:lnTo>
                  <a:lnTo>
                    <a:pt x="505518" y="191321"/>
                  </a:lnTo>
                  <a:lnTo>
                    <a:pt x="486882" y="234279"/>
                  </a:lnTo>
                  <a:lnTo>
                    <a:pt x="471728" y="278538"/>
                  </a:lnTo>
                  <a:lnTo>
                    <a:pt x="462177" y="325239"/>
                  </a:lnTo>
                  <a:lnTo>
                    <a:pt x="459362" y="375152"/>
                  </a:lnTo>
                  <a:lnTo>
                    <a:pt x="463156" y="424913"/>
                  </a:lnTo>
                  <a:lnTo>
                    <a:pt x="473288" y="473701"/>
                  </a:lnTo>
                  <a:lnTo>
                    <a:pt x="489483" y="520692"/>
                  </a:lnTo>
                  <a:lnTo>
                    <a:pt x="414485" y="520692"/>
                  </a:lnTo>
                  <a:lnTo>
                    <a:pt x="362689" y="525647"/>
                  </a:lnTo>
                  <a:lnTo>
                    <a:pt x="312031" y="533868"/>
                  </a:lnTo>
                  <a:lnTo>
                    <a:pt x="264767" y="545541"/>
                  </a:lnTo>
                  <a:lnTo>
                    <a:pt x="223220" y="563954"/>
                  </a:lnTo>
                  <a:lnTo>
                    <a:pt x="175163" y="593943"/>
                  </a:lnTo>
                  <a:lnTo>
                    <a:pt x="125354" y="631212"/>
                  </a:lnTo>
                  <a:lnTo>
                    <a:pt x="78547" y="671467"/>
                  </a:lnTo>
                  <a:lnTo>
                    <a:pt x="39499" y="710410"/>
                  </a:lnTo>
                  <a:lnTo>
                    <a:pt x="12967" y="743747"/>
                  </a:lnTo>
                  <a:lnTo>
                    <a:pt x="0" y="770458"/>
                  </a:lnTo>
                  <a:lnTo>
                    <a:pt x="657" y="780617"/>
                  </a:lnTo>
                  <a:lnTo>
                    <a:pt x="32128" y="823011"/>
                  </a:lnTo>
                  <a:lnTo>
                    <a:pt x="81009" y="849678"/>
                  </a:lnTo>
                  <a:lnTo>
                    <a:pt x="125277" y="865635"/>
                  </a:lnTo>
                  <a:lnTo>
                    <a:pt x="170596" y="878253"/>
                  </a:lnTo>
                  <a:lnTo>
                    <a:pt x="216337" y="889453"/>
                  </a:lnTo>
                  <a:lnTo>
                    <a:pt x="261873" y="901156"/>
                  </a:lnTo>
                  <a:lnTo>
                    <a:pt x="306577" y="915285"/>
                  </a:lnTo>
                  <a:lnTo>
                    <a:pt x="349819" y="933760"/>
                  </a:lnTo>
                  <a:lnTo>
                    <a:pt x="392438" y="961077"/>
                  </a:lnTo>
                  <a:lnTo>
                    <a:pt x="428525" y="995904"/>
                  </a:lnTo>
                  <a:lnTo>
                    <a:pt x="458209" y="1036867"/>
                  </a:lnTo>
                  <a:lnTo>
                    <a:pt x="481619" y="1082590"/>
                  </a:lnTo>
                  <a:lnTo>
                    <a:pt x="482993" y="1086499"/>
                  </a:lnTo>
                  <a:lnTo>
                    <a:pt x="638853" y="1086499"/>
                  </a:lnTo>
                  <a:lnTo>
                    <a:pt x="686894" y="1097291"/>
                  </a:lnTo>
                  <a:lnTo>
                    <a:pt x="718506" y="1121914"/>
                  </a:lnTo>
                  <a:lnTo>
                    <a:pt x="737842" y="1157711"/>
                  </a:lnTo>
                  <a:lnTo>
                    <a:pt x="746476" y="1199048"/>
                  </a:lnTo>
                  <a:lnTo>
                    <a:pt x="745983" y="1240293"/>
                  </a:lnTo>
                  <a:lnTo>
                    <a:pt x="724021" y="1311330"/>
                  </a:lnTo>
                  <a:lnTo>
                    <a:pt x="677718" y="1368028"/>
                  </a:lnTo>
                  <a:lnTo>
                    <a:pt x="666946" y="1376737"/>
                  </a:lnTo>
                  <a:lnTo>
                    <a:pt x="661760" y="1381458"/>
                  </a:lnTo>
                  <a:lnTo>
                    <a:pt x="657350" y="1386654"/>
                  </a:lnTo>
                  <a:lnTo>
                    <a:pt x="652873" y="1392743"/>
                  </a:lnTo>
                  <a:lnTo>
                    <a:pt x="655112" y="1396817"/>
                  </a:lnTo>
                  <a:lnTo>
                    <a:pt x="676738" y="1428938"/>
                  </a:lnTo>
                  <a:lnTo>
                    <a:pt x="729294" y="1475337"/>
                  </a:lnTo>
                  <a:lnTo>
                    <a:pt x="765568" y="1486515"/>
                  </a:lnTo>
                  <a:lnTo>
                    <a:pt x="804023" y="1488388"/>
                  </a:lnTo>
                  <a:close/>
                </a:path>
                <a:path w="1242059" h="1488439">
                  <a:moveTo>
                    <a:pt x="614163" y="46866"/>
                  </a:moveTo>
                  <a:lnTo>
                    <a:pt x="780668" y="46866"/>
                  </a:lnTo>
                  <a:lnTo>
                    <a:pt x="772170" y="46326"/>
                  </a:lnTo>
                  <a:lnTo>
                    <a:pt x="763070" y="43509"/>
                  </a:lnTo>
                  <a:lnTo>
                    <a:pt x="713987" y="31141"/>
                  </a:lnTo>
                  <a:lnTo>
                    <a:pt x="692014" y="29886"/>
                  </a:lnTo>
                  <a:lnTo>
                    <a:pt x="669999" y="31011"/>
                  </a:lnTo>
                  <a:lnTo>
                    <a:pt x="648173" y="34677"/>
                  </a:lnTo>
                  <a:lnTo>
                    <a:pt x="627505" y="40885"/>
                  </a:lnTo>
                  <a:lnTo>
                    <a:pt x="614163" y="46866"/>
                  </a:lnTo>
                  <a:close/>
                </a:path>
                <a:path w="1242059" h="1488439">
                  <a:moveTo>
                    <a:pt x="414485" y="520692"/>
                  </a:moveTo>
                  <a:lnTo>
                    <a:pt x="489483" y="520692"/>
                  </a:lnTo>
                  <a:lnTo>
                    <a:pt x="455971" y="519159"/>
                  </a:lnTo>
                  <a:lnTo>
                    <a:pt x="414485" y="520692"/>
                  </a:lnTo>
                  <a:close/>
                </a:path>
                <a:path w="1242059" h="1488439">
                  <a:moveTo>
                    <a:pt x="498884" y="1131698"/>
                  </a:moveTo>
                  <a:lnTo>
                    <a:pt x="543022" y="1109600"/>
                  </a:lnTo>
                  <a:lnTo>
                    <a:pt x="590287" y="1092567"/>
                  </a:lnTo>
                  <a:lnTo>
                    <a:pt x="638853" y="1086499"/>
                  </a:lnTo>
                  <a:lnTo>
                    <a:pt x="482993" y="1086499"/>
                  </a:lnTo>
                  <a:lnTo>
                    <a:pt x="498884" y="1131698"/>
                  </a:lnTo>
                  <a:close/>
                </a:path>
              </a:pathLst>
            </a:custGeom>
            <a:solidFill>
              <a:srgbClr val="8A66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223973" y="2872906"/>
              <a:ext cx="3505200" cy="3242310"/>
            </a:xfrm>
            <a:custGeom>
              <a:avLst/>
              <a:gdLst/>
              <a:ahLst/>
              <a:cxnLst/>
              <a:rect l="l" t="t" r="r" b="b"/>
              <a:pathLst>
                <a:path w="3505200" h="3242310">
                  <a:moveTo>
                    <a:pt x="2149196" y="3242291"/>
                  </a:moveTo>
                  <a:lnTo>
                    <a:pt x="2199918" y="3241770"/>
                  </a:lnTo>
                  <a:lnTo>
                    <a:pt x="2251703" y="3240098"/>
                  </a:lnTo>
                  <a:lnTo>
                    <a:pt x="2304402" y="3237386"/>
                  </a:lnTo>
                  <a:lnTo>
                    <a:pt x="2357861" y="3233745"/>
                  </a:lnTo>
                  <a:lnTo>
                    <a:pt x="2411929" y="3229289"/>
                  </a:lnTo>
                  <a:lnTo>
                    <a:pt x="2466455" y="3224129"/>
                  </a:lnTo>
                  <a:lnTo>
                    <a:pt x="2521287" y="3218376"/>
                  </a:lnTo>
                  <a:lnTo>
                    <a:pt x="2631266" y="3205542"/>
                  </a:lnTo>
                  <a:lnTo>
                    <a:pt x="2969458" y="3162394"/>
                  </a:lnTo>
                  <a:lnTo>
                    <a:pt x="3025251" y="3155893"/>
                  </a:lnTo>
                  <a:lnTo>
                    <a:pt x="3079476" y="3150105"/>
                  </a:lnTo>
                  <a:lnTo>
                    <a:pt x="3131926" y="3145182"/>
                  </a:lnTo>
                  <a:lnTo>
                    <a:pt x="3182393" y="3141275"/>
                  </a:lnTo>
                  <a:lnTo>
                    <a:pt x="3230671" y="3138537"/>
                  </a:lnTo>
                  <a:lnTo>
                    <a:pt x="3276552" y="3137120"/>
                  </a:lnTo>
                  <a:lnTo>
                    <a:pt x="3319829" y="3137176"/>
                  </a:lnTo>
                  <a:lnTo>
                    <a:pt x="3360296" y="3138859"/>
                  </a:lnTo>
                  <a:lnTo>
                    <a:pt x="3397743" y="3142319"/>
                  </a:lnTo>
                  <a:lnTo>
                    <a:pt x="3431965" y="3147709"/>
                  </a:lnTo>
                  <a:lnTo>
                    <a:pt x="3450229" y="3084496"/>
                  </a:lnTo>
                  <a:lnTo>
                    <a:pt x="3465609" y="3023193"/>
                  </a:lnTo>
                  <a:lnTo>
                    <a:pt x="3478235" y="2963729"/>
                  </a:lnTo>
                  <a:lnTo>
                    <a:pt x="3488237" y="2906031"/>
                  </a:lnTo>
                  <a:lnTo>
                    <a:pt x="3495745" y="2850028"/>
                  </a:lnTo>
                  <a:lnTo>
                    <a:pt x="3500889" y="2795649"/>
                  </a:lnTo>
                  <a:lnTo>
                    <a:pt x="3503800" y="2742820"/>
                  </a:lnTo>
                  <a:lnTo>
                    <a:pt x="3504606" y="2691472"/>
                  </a:lnTo>
                  <a:lnTo>
                    <a:pt x="3503439" y="2641531"/>
                  </a:lnTo>
                  <a:lnTo>
                    <a:pt x="3500428" y="2592925"/>
                  </a:lnTo>
                  <a:lnTo>
                    <a:pt x="3495703" y="2545584"/>
                  </a:lnTo>
                  <a:lnTo>
                    <a:pt x="3489395" y="2499435"/>
                  </a:lnTo>
                  <a:lnTo>
                    <a:pt x="3481633" y="2454407"/>
                  </a:lnTo>
                  <a:lnTo>
                    <a:pt x="3472548" y="2410427"/>
                  </a:lnTo>
                  <a:lnTo>
                    <a:pt x="3462269" y="2367424"/>
                  </a:lnTo>
                  <a:lnTo>
                    <a:pt x="3450927" y="2325326"/>
                  </a:lnTo>
                  <a:lnTo>
                    <a:pt x="3438652" y="2284062"/>
                  </a:lnTo>
                  <a:lnTo>
                    <a:pt x="3425573" y="2243559"/>
                  </a:lnTo>
                  <a:lnTo>
                    <a:pt x="3411821" y="2203745"/>
                  </a:lnTo>
                  <a:lnTo>
                    <a:pt x="3397525" y="2164550"/>
                  </a:lnTo>
                  <a:lnTo>
                    <a:pt x="3367825" y="2087725"/>
                  </a:lnTo>
                  <a:lnTo>
                    <a:pt x="3298462" y="1915130"/>
                  </a:lnTo>
                  <a:lnTo>
                    <a:pt x="3279943" y="1866700"/>
                  </a:lnTo>
                  <a:lnTo>
                    <a:pt x="3262487" y="1818227"/>
                  </a:lnTo>
                  <a:lnTo>
                    <a:pt x="3246392" y="1769547"/>
                  </a:lnTo>
                  <a:lnTo>
                    <a:pt x="3231953" y="1720500"/>
                  </a:lnTo>
                  <a:lnTo>
                    <a:pt x="3219465" y="1670921"/>
                  </a:lnTo>
                  <a:lnTo>
                    <a:pt x="3209224" y="1620650"/>
                  </a:lnTo>
                  <a:lnTo>
                    <a:pt x="3201525" y="1569522"/>
                  </a:lnTo>
                  <a:lnTo>
                    <a:pt x="3196665" y="1517377"/>
                  </a:lnTo>
                  <a:lnTo>
                    <a:pt x="3193568" y="1409114"/>
                  </a:lnTo>
                  <a:lnTo>
                    <a:pt x="3189647" y="1352577"/>
                  </a:lnTo>
                  <a:lnTo>
                    <a:pt x="3183331" y="1294657"/>
                  </a:lnTo>
                  <a:lnTo>
                    <a:pt x="3174778" y="1235576"/>
                  </a:lnTo>
                  <a:lnTo>
                    <a:pt x="3164144" y="1175551"/>
                  </a:lnTo>
                  <a:lnTo>
                    <a:pt x="3151586" y="1114802"/>
                  </a:lnTo>
                  <a:lnTo>
                    <a:pt x="3137261" y="1053549"/>
                  </a:lnTo>
                  <a:lnTo>
                    <a:pt x="3121325" y="992011"/>
                  </a:lnTo>
                  <a:lnTo>
                    <a:pt x="3103937" y="930408"/>
                  </a:lnTo>
                  <a:lnTo>
                    <a:pt x="3085251" y="868958"/>
                  </a:lnTo>
                  <a:lnTo>
                    <a:pt x="3065426" y="807882"/>
                  </a:lnTo>
                  <a:lnTo>
                    <a:pt x="3044618" y="747398"/>
                  </a:lnTo>
                  <a:lnTo>
                    <a:pt x="3022984" y="687726"/>
                  </a:lnTo>
                  <a:lnTo>
                    <a:pt x="3000681" y="629085"/>
                  </a:lnTo>
                  <a:lnTo>
                    <a:pt x="2977865" y="571695"/>
                  </a:lnTo>
                  <a:lnTo>
                    <a:pt x="2954694" y="515775"/>
                  </a:lnTo>
                  <a:lnTo>
                    <a:pt x="2931324" y="461545"/>
                  </a:lnTo>
                  <a:lnTo>
                    <a:pt x="2907912" y="409223"/>
                  </a:lnTo>
                  <a:lnTo>
                    <a:pt x="2884615" y="359030"/>
                  </a:lnTo>
                  <a:lnTo>
                    <a:pt x="2861590" y="311184"/>
                  </a:lnTo>
                  <a:lnTo>
                    <a:pt x="2838994" y="265905"/>
                  </a:lnTo>
                  <a:lnTo>
                    <a:pt x="2816983" y="223412"/>
                  </a:lnTo>
                  <a:lnTo>
                    <a:pt x="2795715" y="183926"/>
                  </a:lnTo>
                  <a:lnTo>
                    <a:pt x="2775346" y="147664"/>
                  </a:lnTo>
                  <a:lnTo>
                    <a:pt x="2737933" y="85693"/>
                  </a:lnTo>
                  <a:lnTo>
                    <a:pt x="2705998" y="39256"/>
                  </a:lnTo>
                  <a:lnTo>
                    <a:pt x="2680798" y="10106"/>
                  </a:lnTo>
                  <a:lnTo>
                    <a:pt x="2663586" y="0"/>
                  </a:lnTo>
                  <a:lnTo>
                    <a:pt x="2042704" y="0"/>
                  </a:lnTo>
                  <a:lnTo>
                    <a:pt x="2038576" y="46699"/>
                  </a:lnTo>
                  <a:lnTo>
                    <a:pt x="2033462" y="93720"/>
                  </a:lnTo>
                  <a:lnTo>
                    <a:pt x="2027406" y="141048"/>
                  </a:lnTo>
                  <a:lnTo>
                    <a:pt x="2020453" y="188671"/>
                  </a:lnTo>
                  <a:lnTo>
                    <a:pt x="2012647" y="236575"/>
                  </a:lnTo>
                  <a:lnTo>
                    <a:pt x="2004033" y="284747"/>
                  </a:lnTo>
                  <a:lnTo>
                    <a:pt x="1994655" y="333173"/>
                  </a:lnTo>
                  <a:lnTo>
                    <a:pt x="1984558" y="381841"/>
                  </a:lnTo>
                  <a:lnTo>
                    <a:pt x="1973786" y="430738"/>
                  </a:lnTo>
                  <a:lnTo>
                    <a:pt x="1962383" y="479849"/>
                  </a:lnTo>
                  <a:lnTo>
                    <a:pt x="1950395" y="529162"/>
                  </a:lnTo>
                  <a:lnTo>
                    <a:pt x="1924838" y="628341"/>
                  </a:lnTo>
                  <a:lnTo>
                    <a:pt x="1897472" y="728168"/>
                  </a:lnTo>
                  <a:lnTo>
                    <a:pt x="1868652" y="828537"/>
                  </a:lnTo>
                  <a:lnTo>
                    <a:pt x="1808074" y="1030479"/>
                  </a:lnTo>
                  <a:lnTo>
                    <a:pt x="1707954" y="1358930"/>
                  </a:lnTo>
                  <a:lnTo>
                    <a:pt x="1694438" y="1404279"/>
                  </a:lnTo>
                  <a:lnTo>
                    <a:pt x="1276968" y="1407798"/>
                  </a:lnTo>
                  <a:lnTo>
                    <a:pt x="798480" y="1315574"/>
                  </a:lnTo>
                  <a:lnTo>
                    <a:pt x="404596" y="1204127"/>
                  </a:lnTo>
                  <a:lnTo>
                    <a:pt x="240940" y="1149973"/>
                  </a:lnTo>
                  <a:lnTo>
                    <a:pt x="95019" y="1456170"/>
                  </a:lnTo>
                  <a:lnTo>
                    <a:pt x="22014" y="1636003"/>
                  </a:lnTo>
                  <a:lnTo>
                    <a:pt x="0" y="1759466"/>
                  </a:lnTo>
                  <a:lnTo>
                    <a:pt x="7046" y="1896550"/>
                  </a:lnTo>
                  <a:lnTo>
                    <a:pt x="63253" y="1925509"/>
                  </a:lnTo>
                  <a:lnTo>
                    <a:pt x="118936" y="1953423"/>
                  </a:lnTo>
                  <a:lnTo>
                    <a:pt x="174095" y="1980299"/>
                  </a:lnTo>
                  <a:lnTo>
                    <a:pt x="228729" y="2006147"/>
                  </a:lnTo>
                  <a:lnTo>
                    <a:pt x="282837" y="2030976"/>
                  </a:lnTo>
                  <a:lnTo>
                    <a:pt x="336418" y="2054792"/>
                  </a:lnTo>
                  <a:lnTo>
                    <a:pt x="389472" y="2077605"/>
                  </a:lnTo>
                  <a:lnTo>
                    <a:pt x="441997" y="2099423"/>
                  </a:lnTo>
                  <a:lnTo>
                    <a:pt x="493993" y="2120255"/>
                  </a:lnTo>
                  <a:lnTo>
                    <a:pt x="545460" y="2140109"/>
                  </a:lnTo>
                  <a:lnTo>
                    <a:pt x="596395" y="2158993"/>
                  </a:lnTo>
                  <a:lnTo>
                    <a:pt x="646799" y="2176917"/>
                  </a:lnTo>
                  <a:lnTo>
                    <a:pt x="696671" y="2193887"/>
                  </a:lnTo>
                  <a:lnTo>
                    <a:pt x="746009" y="2209914"/>
                  </a:lnTo>
                  <a:lnTo>
                    <a:pt x="794814" y="2225004"/>
                  </a:lnTo>
                  <a:lnTo>
                    <a:pt x="843083" y="2239167"/>
                  </a:lnTo>
                  <a:lnTo>
                    <a:pt x="890817" y="2252412"/>
                  </a:lnTo>
                  <a:lnTo>
                    <a:pt x="938015" y="2264745"/>
                  </a:lnTo>
                  <a:lnTo>
                    <a:pt x="984675" y="2276177"/>
                  </a:lnTo>
                  <a:lnTo>
                    <a:pt x="1030798" y="2286715"/>
                  </a:lnTo>
                  <a:lnTo>
                    <a:pt x="1076381" y="2296368"/>
                  </a:lnTo>
                  <a:lnTo>
                    <a:pt x="1121425" y="2305144"/>
                  </a:lnTo>
                  <a:lnTo>
                    <a:pt x="1165928" y="2313051"/>
                  </a:lnTo>
                  <a:lnTo>
                    <a:pt x="1209890" y="2320099"/>
                  </a:lnTo>
                  <a:lnTo>
                    <a:pt x="1253310" y="2326295"/>
                  </a:lnTo>
                  <a:lnTo>
                    <a:pt x="1296187" y="2331648"/>
                  </a:lnTo>
                  <a:lnTo>
                    <a:pt x="1338520" y="2336166"/>
                  </a:lnTo>
                  <a:lnTo>
                    <a:pt x="1380308" y="2339859"/>
                  </a:lnTo>
                  <a:lnTo>
                    <a:pt x="1421552" y="2342733"/>
                  </a:lnTo>
                  <a:lnTo>
                    <a:pt x="1462249" y="2344798"/>
                  </a:lnTo>
                  <a:lnTo>
                    <a:pt x="1502399" y="2346062"/>
                  </a:lnTo>
                  <a:lnTo>
                    <a:pt x="1500237" y="2398261"/>
                  </a:lnTo>
                  <a:lnTo>
                    <a:pt x="1499450" y="2450080"/>
                  </a:lnTo>
                  <a:lnTo>
                    <a:pt x="1500098" y="2501499"/>
                  </a:lnTo>
                  <a:lnTo>
                    <a:pt x="1502241" y="2552503"/>
                  </a:lnTo>
                  <a:lnTo>
                    <a:pt x="1505938" y="2603073"/>
                  </a:lnTo>
                  <a:lnTo>
                    <a:pt x="1511249" y="2653191"/>
                  </a:lnTo>
                  <a:lnTo>
                    <a:pt x="1518234" y="2702841"/>
                  </a:lnTo>
                  <a:lnTo>
                    <a:pt x="1526953" y="2752004"/>
                  </a:lnTo>
                  <a:lnTo>
                    <a:pt x="1537464" y="2800663"/>
                  </a:lnTo>
                  <a:lnTo>
                    <a:pt x="1549829" y="2848800"/>
                  </a:lnTo>
                  <a:lnTo>
                    <a:pt x="1564106" y="2896398"/>
                  </a:lnTo>
                  <a:lnTo>
                    <a:pt x="1580355" y="2943438"/>
                  </a:lnTo>
                  <a:lnTo>
                    <a:pt x="1598637" y="2989904"/>
                  </a:lnTo>
                  <a:lnTo>
                    <a:pt x="1619010" y="3035778"/>
                  </a:lnTo>
                  <a:lnTo>
                    <a:pt x="1655526" y="3093321"/>
                  </a:lnTo>
                  <a:lnTo>
                    <a:pt x="1704779" y="3139988"/>
                  </a:lnTo>
                  <a:lnTo>
                    <a:pt x="1765557" y="3176677"/>
                  </a:lnTo>
                  <a:lnTo>
                    <a:pt x="1836649" y="3204282"/>
                  </a:lnTo>
                  <a:lnTo>
                    <a:pt x="1875684" y="3214958"/>
                  </a:lnTo>
                  <a:lnTo>
                    <a:pt x="1916843" y="3223699"/>
                  </a:lnTo>
                  <a:lnTo>
                    <a:pt x="1959974" y="3230616"/>
                  </a:lnTo>
                  <a:lnTo>
                    <a:pt x="2004926" y="3235822"/>
                  </a:lnTo>
                  <a:lnTo>
                    <a:pt x="2051548" y="3239428"/>
                  </a:lnTo>
                  <a:lnTo>
                    <a:pt x="2099689" y="3241547"/>
                  </a:lnTo>
                  <a:close/>
                </a:path>
              </a:pathLst>
            </a:custGeom>
            <a:solidFill>
              <a:srgbClr val="787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87838" y="1996718"/>
              <a:ext cx="2153285" cy="1794510"/>
            </a:xfrm>
            <a:custGeom>
              <a:avLst/>
              <a:gdLst/>
              <a:ahLst/>
              <a:cxnLst/>
              <a:rect l="l" t="t" r="r" b="b"/>
              <a:pathLst>
                <a:path w="2153284" h="1794510">
                  <a:moveTo>
                    <a:pt x="2152662" y="1673809"/>
                  </a:moveTo>
                  <a:lnTo>
                    <a:pt x="2033066" y="1381048"/>
                  </a:lnTo>
                  <a:lnTo>
                    <a:pt x="2013140" y="1337995"/>
                  </a:lnTo>
                  <a:lnTo>
                    <a:pt x="1988680" y="1299425"/>
                  </a:lnTo>
                  <a:lnTo>
                    <a:pt x="1956498" y="1271638"/>
                  </a:lnTo>
                  <a:lnTo>
                    <a:pt x="1913470" y="1260983"/>
                  </a:lnTo>
                  <a:lnTo>
                    <a:pt x="1853679" y="1260983"/>
                  </a:lnTo>
                  <a:lnTo>
                    <a:pt x="1900212" y="1251546"/>
                  </a:lnTo>
                  <a:lnTo>
                    <a:pt x="1938235" y="1225816"/>
                  </a:lnTo>
                  <a:lnTo>
                    <a:pt x="1963864" y="1187653"/>
                  </a:lnTo>
                  <a:lnTo>
                    <a:pt x="1973275" y="1140904"/>
                  </a:lnTo>
                  <a:lnTo>
                    <a:pt x="1973275" y="120078"/>
                  </a:lnTo>
                  <a:lnTo>
                    <a:pt x="1963864" y="73342"/>
                  </a:lnTo>
                  <a:lnTo>
                    <a:pt x="1938235" y="35166"/>
                  </a:lnTo>
                  <a:lnTo>
                    <a:pt x="1900212" y="9436"/>
                  </a:lnTo>
                  <a:lnTo>
                    <a:pt x="1853679" y="0"/>
                  </a:lnTo>
                  <a:lnTo>
                    <a:pt x="298983" y="0"/>
                  </a:lnTo>
                  <a:lnTo>
                    <a:pt x="252450" y="9436"/>
                  </a:lnTo>
                  <a:lnTo>
                    <a:pt x="214426" y="35166"/>
                  </a:lnTo>
                  <a:lnTo>
                    <a:pt x="188798" y="73342"/>
                  </a:lnTo>
                  <a:lnTo>
                    <a:pt x="179387" y="120078"/>
                  </a:lnTo>
                  <a:lnTo>
                    <a:pt x="179387" y="1140904"/>
                  </a:lnTo>
                  <a:lnTo>
                    <a:pt x="188798" y="1187653"/>
                  </a:lnTo>
                  <a:lnTo>
                    <a:pt x="214426" y="1225816"/>
                  </a:lnTo>
                  <a:lnTo>
                    <a:pt x="252450" y="1251546"/>
                  </a:lnTo>
                  <a:lnTo>
                    <a:pt x="298983" y="1260983"/>
                  </a:lnTo>
                  <a:lnTo>
                    <a:pt x="239191" y="1260983"/>
                  </a:lnTo>
                  <a:lnTo>
                    <a:pt x="195453" y="1271295"/>
                  </a:lnTo>
                  <a:lnTo>
                    <a:pt x="162102" y="1298498"/>
                  </a:lnTo>
                  <a:lnTo>
                    <a:pt x="137401" y="1336967"/>
                  </a:lnTo>
                  <a:lnTo>
                    <a:pt x="0" y="1673758"/>
                  </a:lnTo>
                  <a:lnTo>
                    <a:pt x="1003" y="1678774"/>
                  </a:lnTo>
                  <a:lnTo>
                    <a:pt x="482" y="1678774"/>
                  </a:lnTo>
                  <a:lnTo>
                    <a:pt x="838" y="1682178"/>
                  </a:lnTo>
                  <a:lnTo>
                    <a:pt x="5562" y="1701419"/>
                  </a:lnTo>
                  <a:lnTo>
                    <a:pt x="9410" y="1720519"/>
                  </a:lnTo>
                  <a:lnTo>
                    <a:pt x="10744" y="1722526"/>
                  </a:lnTo>
                  <a:lnTo>
                    <a:pt x="11010" y="1723567"/>
                  </a:lnTo>
                  <a:lnTo>
                    <a:pt x="29146" y="1752003"/>
                  </a:lnTo>
                  <a:lnTo>
                    <a:pt x="32575" y="1755051"/>
                  </a:lnTo>
                  <a:lnTo>
                    <a:pt x="35039" y="1758708"/>
                  </a:lnTo>
                  <a:lnTo>
                    <a:pt x="42189" y="1763560"/>
                  </a:lnTo>
                  <a:lnTo>
                    <a:pt x="54267" y="1774240"/>
                  </a:lnTo>
                  <a:lnTo>
                    <a:pt x="66560" y="1780057"/>
                  </a:lnTo>
                  <a:lnTo>
                    <a:pt x="73063" y="1784451"/>
                  </a:lnTo>
                  <a:lnTo>
                    <a:pt x="77978" y="1785454"/>
                  </a:lnTo>
                  <a:lnTo>
                    <a:pt x="84899" y="1788718"/>
                  </a:lnTo>
                  <a:lnTo>
                    <a:pt x="119595" y="1793887"/>
                  </a:lnTo>
                  <a:lnTo>
                    <a:pt x="2033066" y="1793887"/>
                  </a:lnTo>
                  <a:lnTo>
                    <a:pt x="2078443" y="1784896"/>
                  </a:lnTo>
                  <a:lnTo>
                    <a:pt x="2078901" y="1784604"/>
                  </a:lnTo>
                  <a:lnTo>
                    <a:pt x="2079599" y="1784451"/>
                  </a:lnTo>
                  <a:lnTo>
                    <a:pt x="2097024" y="1772653"/>
                  </a:lnTo>
                  <a:lnTo>
                    <a:pt x="2115743" y="1760321"/>
                  </a:lnTo>
                  <a:lnTo>
                    <a:pt x="2116201" y="1759673"/>
                  </a:lnTo>
                  <a:lnTo>
                    <a:pt x="2117623" y="1758708"/>
                  </a:lnTo>
                  <a:lnTo>
                    <a:pt x="2132977" y="1735836"/>
                  </a:lnTo>
                  <a:lnTo>
                    <a:pt x="2141486" y="1723758"/>
                  </a:lnTo>
                  <a:lnTo>
                    <a:pt x="2141690" y="1722856"/>
                  </a:lnTo>
                  <a:lnTo>
                    <a:pt x="2143252" y="1720545"/>
                  </a:lnTo>
                  <a:lnTo>
                    <a:pt x="2148789" y="1693011"/>
                  </a:lnTo>
                  <a:lnTo>
                    <a:pt x="2152180" y="1678774"/>
                  </a:lnTo>
                  <a:lnTo>
                    <a:pt x="2151659" y="1678774"/>
                  </a:lnTo>
                  <a:lnTo>
                    <a:pt x="2152662" y="1673809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382314" y="2116848"/>
              <a:ext cx="1774189" cy="1437640"/>
            </a:xfrm>
            <a:custGeom>
              <a:avLst/>
              <a:gdLst/>
              <a:ahLst/>
              <a:cxnLst/>
              <a:rect l="l" t="t" r="r" b="b"/>
              <a:pathLst>
                <a:path w="1774190" h="1437639">
                  <a:moveTo>
                    <a:pt x="1659204" y="60032"/>
                  </a:moveTo>
                  <a:lnTo>
                    <a:pt x="1654505" y="36677"/>
                  </a:lnTo>
                  <a:lnTo>
                    <a:pt x="1641703" y="17602"/>
                  </a:lnTo>
                  <a:lnTo>
                    <a:pt x="1622704" y="4724"/>
                  </a:lnTo>
                  <a:lnTo>
                    <a:pt x="1599412" y="0"/>
                  </a:lnTo>
                  <a:lnTo>
                    <a:pt x="164299" y="0"/>
                  </a:lnTo>
                  <a:lnTo>
                    <a:pt x="141033" y="4711"/>
                  </a:lnTo>
                  <a:lnTo>
                    <a:pt x="122034" y="17576"/>
                  </a:lnTo>
                  <a:lnTo>
                    <a:pt x="109207" y="36652"/>
                  </a:lnTo>
                  <a:lnTo>
                    <a:pt x="104508" y="60032"/>
                  </a:lnTo>
                  <a:lnTo>
                    <a:pt x="104508" y="960691"/>
                  </a:lnTo>
                  <a:lnTo>
                    <a:pt x="109207" y="984072"/>
                  </a:lnTo>
                  <a:lnTo>
                    <a:pt x="122034" y="1003147"/>
                  </a:lnTo>
                  <a:lnTo>
                    <a:pt x="141033" y="1016012"/>
                  </a:lnTo>
                  <a:lnTo>
                    <a:pt x="164299" y="1020724"/>
                  </a:lnTo>
                  <a:lnTo>
                    <a:pt x="1599412" y="1020724"/>
                  </a:lnTo>
                  <a:lnTo>
                    <a:pt x="1622704" y="1016012"/>
                  </a:lnTo>
                  <a:lnTo>
                    <a:pt x="1641703" y="1003147"/>
                  </a:lnTo>
                  <a:lnTo>
                    <a:pt x="1654505" y="984072"/>
                  </a:lnTo>
                  <a:lnTo>
                    <a:pt x="1659204" y="960691"/>
                  </a:lnTo>
                  <a:lnTo>
                    <a:pt x="1659204" y="60032"/>
                  </a:lnTo>
                  <a:close/>
                </a:path>
                <a:path w="1774190" h="1437639">
                  <a:moveTo>
                    <a:pt x="1774012" y="1400111"/>
                  </a:moveTo>
                  <a:lnTo>
                    <a:pt x="1727733" y="1247228"/>
                  </a:lnTo>
                  <a:lnTo>
                    <a:pt x="1699247" y="1211884"/>
                  </a:lnTo>
                  <a:lnTo>
                    <a:pt x="1656689" y="1197178"/>
                  </a:lnTo>
                  <a:lnTo>
                    <a:pt x="111086" y="1197178"/>
                  </a:lnTo>
                  <a:lnTo>
                    <a:pt x="69748" y="1214069"/>
                  </a:lnTo>
                  <a:lnTo>
                    <a:pt x="41960" y="1259128"/>
                  </a:lnTo>
                  <a:lnTo>
                    <a:pt x="825" y="1377340"/>
                  </a:lnTo>
                  <a:lnTo>
                    <a:pt x="0" y="1401762"/>
                  </a:lnTo>
                  <a:lnTo>
                    <a:pt x="13436" y="1420723"/>
                  </a:lnTo>
                  <a:lnTo>
                    <a:pt x="35509" y="1433004"/>
                  </a:lnTo>
                  <a:lnTo>
                    <a:pt x="60617" y="1437373"/>
                  </a:lnTo>
                  <a:lnTo>
                    <a:pt x="513753" y="1437373"/>
                  </a:lnTo>
                  <a:lnTo>
                    <a:pt x="564019" y="1430731"/>
                  </a:lnTo>
                  <a:lnTo>
                    <a:pt x="607390" y="1293634"/>
                  </a:lnTo>
                  <a:lnTo>
                    <a:pt x="613321" y="1282014"/>
                  </a:lnTo>
                  <a:lnTo>
                    <a:pt x="624154" y="1271828"/>
                  </a:lnTo>
                  <a:lnTo>
                    <a:pt x="639394" y="1264615"/>
                  </a:lnTo>
                  <a:lnTo>
                    <a:pt x="658583" y="1261872"/>
                  </a:lnTo>
                  <a:lnTo>
                    <a:pt x="1171511" y="1261872"/>
                  </a:lnTo>
                  <a:lnTo>
                    <a:pt x="1214983" y="1282534"/>
                  </a:lnTo>
                  <a:lnTo>
                    <a:pt x="1239278" y="1371180"/>
                  </a:lnTo>
                  <a:lnTo>
                    <a:pt x="1246187" y="1402283"/>
                  </a:lnTo>
                  <a:lnTo>
                    <a:pt x="1260398" y="1422158"/>
                  </a:lnTo>
                  <a:lnTo>
                    <a:pt x="1285189" y="1432598"/>
                  </a:lnTo>
                  <a:lnTo>
                    <a:pt x="1308735" y="1436649"/>
                  </a:lnTo>
                  <a:lnTo>
                    <a:pt x="1319199" y="1437322"/>
                  </a:lnTo>
                  <a:lnTo>
                    <a:pt x="1713496" y="1437322"/>
                  </a:lnTo>
                  <a:lnTo>
                    <a:pt x="1738566" y="1432420"/>
                  </a:lnTo>
                  <a:lnTo>
                    <a:pt x="1760601" y="1419250"/>
                  </a:lnTo>
                  <a:lnTo>
                    <a:pt x="1774012" y="1400111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031570" y="3437798"/>
              <a:ext cx="525780" cy="180340"/>
            </a:xfrm>
            <a:custGeom>
              <a:avLst/>
              <a:gdLst/>
              <a:ahLst/>
              <a:cxnLst/>
              <a:rect l="l" t="t" r="r" b="b"/>
              <a:pathLst>
                <a:path w="525779" h="180339">
                  <a:moveTo>
                    <a:pt x="494213" y="180165"/>
                  </a:moveTo>
                  <a:lnTo>
                    <a:pt x="28941" y="180165"/>
                  </a:lnTo>
                  <a:lnTo>
                    <a:pt x="14505" y="176650"/>
                  </a:lnTo>
                  <a:lnTo>
                    <a:pt x="4850" y="167428"/>
                  </a:lnTo>
                  <a:lnTo>
                    <a:pt x="6" y="154484"/>
                  </a:lnTo>
                  <a:lnTo>
                    <a:pt x="0" y="139802"/>
                  </a:lnTo>
                  <a:lnTo>
                    <a:pt x="4738" y="114541"/>
                  </a:lnTo>
                  <a:lnTo>
                    <a:pt x="19172" y="42269"/>
                  </a:lnTo>
                  <a:lnTo>
                    <a:pt x="22901" y="22423"/>
                  </a:lnTo>
                  <a:lnTo>
                    <a:pt x="26275" y="14606"/>
                  </a:lnTo>
                  <a:lnTo>
                    <a:pt x="33478" y="7377"/>
                  </a:lnTo>
                  <a:lnTo>
                    <a:pt x="43225" y="2065"/>
                  </a:lnTo>
                  <a:lnTo>
                    <a:pt x="54234" y="0"/>
                  </a:lnTo>
                  <a:lnTo>
                    <a:pt x="473703" y="0"/>
                  </a:lnTo>
                  <a:lnTo>
                    <a:pt x="506591" y="29240"/>
                  </a:lnTo>
                  <a:lnTo>
                    <a:pt x="517085" y="87877"/>
                  </a:lnTo>
                  <a:lnTo>
                    <a:pt x="525785" y="145304"/>
                  </a:lnTo>
                  <a:lnTo>
                    <a:pt x="524350" y="158344"/>
                  </a:lnTo>
                  <a:lnTo>
                    <a:pt x="518475" y="169484"/>
                  </a:lnTo>
                  <a:lnTo>
                    <a:pt x="508362" y="177249"/>
                  </a:lnTo>
                  <a:lnTo>
                    <a:pt x="494213" y="180165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302036" y="3662893"/>
            <a:ext cx="6786880" cy="158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250" spc="-105">
                <a:solidFill>
                  <a:srgbClr val="2F2A6F"/>
                </a:solidFill>
                <a:latin typeface="Arial"/>
                <a:cs typeface="Arial"/>
              </a:rPr>
              <a:t>SHARE</a:t>
            </a:r>
            <a:r>
              <a:rPr dirty="0" sz="10250" spc="-290">
                <a:solidFill>
                  <a:srgbClr val="2F2A6F"/>
                </a:solidFill>
                <a:latin typeface="Arial"/>
                <a:cs typeface="Arial"/>
              </a:rPr>
              <a:t> </a:t>
            </a:r>
            <a:r>
              <a:rPr dirty="0" sz="10250" spc="195">
                <a:solidFill>
                  <a:srgbClr val="2F2A6F"/>
                </a:solidFill>
                <a:latin typeface="Arial"/>
                <a:cs typeface="Arial"/>
              </a:rPr>
              <a:t>DO</a:t>
            </a:r>
            <a:endParaRPr sz="10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6937" y="5627505"/>
            <a:ext cx="656145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65">
                <a:solidFill>
                  <a:srgbClr val="2F2A6F"/>
                </a:solidFill>
                <a:latin typeface="Arial"/>
                <a:cs typeface="Arial"/>
              </a:rPr>
              <a:t>A </a:t>
            </a:r>
            <a:r>
              <a:rPr dirty="0" sz="2500" spc="-100">
                <a:solidFill>
                  <a:srgbClr val="2F2A6F"/>
                </a:solidFill>
                <a:latin typeface="Arial"/>
                <a:cs typeface="Arial"/>
              </a:rPr>
              <a:t>MOBILE </a:t>
            </a:r>
            <a:r>
              <a:rPr dirty="0" sz="2500" spc="-65">
                <a:solidFill>
                  <a:srgbClr val="2F2A6F"/>
                </a:solidFill>
                <a:latin typeface="Arial"/>
                <a:cs typeface="Arial"/>
              </a:rPr>
              <a:t>APPLICATION </a:t>
            </a:r>
            <a:r>
              <a:rPr dirty="0" sz="2500" spc="-180">
                <a:solidFill>
                  <a:srgbClr val="2F2A6F"/>
                </a:solidFill>
                <a:latin typeface="Arial"/>
                <a:cs typeface="Arial"/>
              </a:rPr>
              <a:t>HELPS </a:t>
            </a:r>
            <a:r>
              <a:rPr dirty="0" sz="2500" spc="-204">
                <a:solidFill>
                  <a:srgbClr val="2F2A6F"/>
                </a:solidFill>
                <a:latin typeface="Arial"/>
                <a:cs typeface="Arial"/>
              </a:rPr>
              <a:t>YOU </a:t>
            </a:r>
            <a:r>
              <a:rPr dirty="0" sz="2500" spc="-180">
                <a:solidFill>
                  <a:srgbClr val="2F2A6F"/>
                </a:solidFill>
                <a:latin typeface="Arial"/>
                <a:cs typeface="Arial"/>
              </a:rPr>
              <a:t>TO </a:t>
            </a:r>
            <a:r>
              <a:rPr dirty="0" sz="2500" spc="-145">
                <a:solidFill>
                  <a:srgbClr val="2F2A6F"/>
                </a:solidFill>
                <a:latin typeface="Arial"/>
                <a:cs typeface="Arial"/>
              </a:rPr>
              <a:t>STAY  PRODUCTIVE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679" y="4186241"/>
            <a:ext cx="1590675" cy="1590675"/>
          </a:xfrm>
          <a:custGeom>
            <a:avLst/>
            <a:gdLst/>
            <a:ahLst/>
            <a:cxnLst/>
            <a:rect l="l" t="t" r="r" b="b"/>
            <a:pathLst>
              <a:path w="1590675" h="1590675">
                <a:moveTo>
                  <a:pt x="176741" y="530223"/>
                </a:moveTo>
                <a:lnTo>
                  <a:pt x="0" y="530223"/>
                </a:lnTo>
                <a:lnTo>
                  <a:pt x="0" y="176741"/>
                </a:lnTo>
                <a:lnTo>
                  <a:pt x="6310" y="129743"/>
                </a:lnTo>
                <a:lnTo>
                  <a:pt x="24121" y="87519"/>
                </a:lnTo>
                <a:lnTo>
                  <a:pt x="51752" y="51752"/>
                </a:lnTo>
                <a:lnTo>
                  <a:pt x="87519" y="24121"/>
                </a:lnTo>
                <a:lnTo>
                  <a:pt x="129743" y="6310"/>
                </a:lnTo>
                <a:lnTo>
                  <a:pt x="176741" y="0"/>
                </a:lnTo>
                <a:lnTo>
                  <a:pt x="1413930" y="0"/>
                </a:lnTo>
                <a:lnTo>
                  <a:pt x="1460928" y="6310"/>
                </a:lnTo>
                <a:lnTo>
                  <a:pt x="1503152" y="24121"/>
                </a:lnTo>
                <a:lnTo>
                  <a:pt x="1538919" y="51752"/>
                </a:lnTo>
                <a:lnTo>
                  <a:pt x="1566550" y="87519"/>
                </a:lnTo>
                <a:lnTo>
                  <a:pt x="1584361" y="129743"/>
                </a:lnTo>
                <a:lnTo>
                  <a:pt x="1590671" y="176741"/>
                </a:lnTo>
                <a:lnTo>
                  <a:pt x="176741" y="176741"/>
                </a:lnTo>
                <a:lnTo>
                  <a:pt x="176741" y="530223"/>
                </a:lnTo>
                <a:close/>
              </a:path>
              <a:path w="1590675" h="1590675">
                <a:moveTo>
                  <a:pt x="1590671" y="1413930"/>
                </a:moveTo>
                <a:lnTo>
                  <a:pt x="1413930" y="1413930"/>
                </a:lnTo>
                <a:lnTo>
                  <a:pt x="1413930" y="176741"/>
                </a:lnTo>
                <a:lnTo>
                  <a:pt x="1590671" y="176741"/>
                </a:lnTo>
                <a:lnTo>
                  <a:pt x="1590671" y="1413930"/>
                </a:lnTo>
                <a:close/>
              </a:path>
              <a:path w="1590675" h="1590675">
                <a:moveTo>
                  <a:pt x="751150" y="1237189"/>
                </a:moveTo>
                <a:lnTo>
                  <a:pt x="626106" y="1112144"/>
                </a:lnTo>
                <a:lnTo>
                  <a:pt x="854544" y="883706"/>
                </a:lnTo>
                <a:lnTo>
                  <a:pt x="0" y="883706"/>
                </a:lnTo>
                <a:lnTo>
                  <a:pt x="0" y="706965"/>
                </a:lnTo>
                <a:lnTo>
                  <a:pt x="854544" y="706965"/>
                </a:lnTo>
                <a:lnTo>
                  <a:pt x="626106" y="478527"/>
                </a:lnTo>
                <a:lnTo>
                  <a:pt x="751150" y="353482"/>
                </a:lnTo>
                <a:lnTo>
                  <a:pt x="1193003" y="795335"/>
                </a:lnTo>
                <a:lnTo>
                  <a:pt x="751150" y="1237189"/>
                </a:lnTo>
                <a:close/>
              </a:path>
              <a:path w="1590675" h="1590675">
                <a:moveTo>
                  <a:pt x="1413930" y="1590671"/>
                </a:moveTo>
                <a:lnTo>
                  <a:pt x="176741" y="1590671"/>
                </a:lnTo>
                <a:lnTo>
                  <a:pt x="129743" y="1584361"/>
                </a:lnTo>
                <a:lnTo>
                  <a:pt x="87519" y="1566550"/>
                </a:lnTo>
                <a:lnTo>
                  <a:pt x="51752" y="1538919"/>
                </a:lnTo>
                <a:lnTo>
                  <a:pt x="24121" y="1503152"/>
                </a:lnTo>
                <a:lnTo>
                  <a:pt x="6310" y="1460928"/>
                </a:lnTo>
                <a:lnTo>
                  <a:pt x="0" y="1413930"/>
                </a:lnTo>
                <a:lnTo>
                  <a:pt x="0" y="1060447"/>
                </a:lnTo>
                <a:lnTo>
                  <a:pt x="176741" y="1060447"/>
                </a:lnTo>
                <a:lnTo>
                  <a:pt x="176741" y="1413930"/>
                </a:lnTo>
                <a:lnTo>
                  <a:pt x="1590671" y="1413930"/>
                </a:lnTo>
                <a:lnTo>
                  <a:pt x="1584361" y="1460928"/>
                </a:lnTo>
                <a:lnTo>
                  <a:pt x="1566550" y="1503152"/>
                </a:lnTo>
                <a:lnTo>
                  <a:pt x="1538919" y="1538919"/>
                </a:lnTo>
                <a:lnTo>
                  <a:pt x="1503152" y="1566550"/>
                </a:lnTo>
                <a:lnTo>
                  <a:pt x="1460928" y="1584361"/>
                </a:lnTo>
                <a:lnTo>
                  <a:pt x="1413930" y="1590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47205" y="985813"/>
            <a:ext cx="5624195" cy="1078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900" spc="225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z="6750" spc="225">
                <a:solidFill>
                  <a:srgbClr val="FFFFFF"/>
                </a:solidFill>
                <a:latin typeface="Trebuchet MS"/>
                <a:cs typeface="Trebuchet MS"/>
              </a:rPr>
              <a:t>str</a:t>
            </a:r>
            <a:r>
              <a:rPr dirty="0" sz="6900" spc="225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z="6750" spc="2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750" spc="-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00" spc="335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6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9992" y="5967419"/>
            <a:ext cx="2234565" cy="47625"/>
          </a:xfrm>
          <a:custGeom>
            <a:avLst/>
            <a:gdLst/>
            <a:ahLst/>
            <a:cxnLst/>
            <a:rect l="l" t="t" r="r" b="b"/>
            <a:pathLst>
              <a:path w="2234565" h="47625">
                <a:moveTo>
                  <a:pt x="2234007" y="47625"/>
                </a:moveTo>
                <a:lnTo>
                  <a:pt x="0" y="47625"/>
                </a:lnTo>
                <a:lnTo>
                  <a:pt x="0" y="0"/>
                </a:lnTo>
                <a:lnTo>
                  <a:pt x="2234007" y="0"/>
                </a:lnTo>
                <a:lnTo>
                  <a:pt x="2234007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2866" y="4135623"/>
            <a:ext cx="10608945" cy="1918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>
              <a:lnSpc>
                <a:spcPts val="5030"/>
              </a:lnSpc>
              <a:spcBef>
                <a:spcPts val="125"/>
              </a:spcBef>
            </a:pP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</a:t>
            </a:r>
            <a:r>
              <a:rPr dirty="0" u="heavy" sz="38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tt</a:t>
            </a:r>
            <a:r>
              <a:rPr dirty="0" sz="3900" spc="1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u="heavy" sz="38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40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://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38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38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40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google</a:t>
            </a:r>
            <a:r>
              <a:rPr dirty="0" u="heavy" sz="40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com</a:t>
            </a:r>
            <a:r>
              <a:rPr dirty="0" u="heavy" sz="40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/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file</a:t>
            </a:r>
            <a:r>
              <a:rPr dirty="0" u="heavy" sz="40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/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40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/</a:t>
            </a:r>
            <a:r>
              <a:rPr dirty="0" u="heavy" sz="38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heavy" sz="39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MSlBeS</a:t>
            </a:r>
            <a:r>
              <a:rPr dirty="0" u="heavy" sz="385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61 </a:t>
            </a:r>
            <a:r>
              <a:rPr dirty="0" sz="38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oX</a:t>
            </a:r>
            <a:r>
              <a:rPr dirty="0" u="heavy" sz="38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dirty="0" u="heavy" sz="38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93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DCYbK</a:t>
            </a:r>
            <a:r>
              <a:rPr dirty="0" u="heavy" sz="38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aBFBNJfc</a:t>
            </a:r>
            <a:r>
              <a:rPr dirty="0" u="heavy" sz="40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38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0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dirty="0" u="heavy" sz="40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/</a:t>
            </a:r>
            <a:r>
              <a:rPr dirty="0" u="heavy" sz="38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dirty="0" u="heavy" sz="390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ie</a:t>
            </a:r>
            <a:r>
              <a:rPr dirty="0" u="heavy" sz="38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</a:t>
            </a:r>
            <a:r>
              <a:rPr dirty="0" u="heavy" sz="4050" spc="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? </a:t>
            </a:r>
            <a:r>
              <a:rPr dirty="0" sz="4050" spc="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3850" spc="2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us</a:t>
            </a:r>
            <a:r>
              <a:rPr dirty="0" sz="3900" spc="22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050" spc="22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3850" spc="2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00" spc="225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3850" spc="2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00" spc="225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72528"/>
            <a:ext cx="18288000" cy="1514475"/>
          </a:xfrm>
          <a:custGeom>
            <a:avLst/>
            <a:gdLst/>
            <a:ahLst/>
            <a:cxnLst/>
            <a:rect l="l" t="t" r="r" b="b"/>
            <a:pathLst>
              <a:path w="18288000" h="1514475">
                <a:moveTo>
                  <a:pt x="0" y="1514475"/>
                </a:moveTo>
                <a:lnTo>
                  <a:pt x="18288000" y="1514475"/>
                </a:lnTo>
                <a:lnTo>
                  <a:pt x="18288000" y="0"/>
                </a:lnTo>
                <a:lnTo>
                  <a:pt x="0" y="0"/>
                </a:lnTo>
                <a:lnTo>
                  <a:pt x="0" y="1514475"/>
                </a:lnTo>
                <a:close/>
              </a:path>
            </a:pathLst>
          </a:custGeom>
          <a:solidFill>
            <a:srgbClr val="F0F1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000" cy="8772525"/>
            <a:chOff x="0" y="2"/>
            <a:chExt cx="18288000" cy="8772525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8288000" cy="8772525"/>
            </a:xfrm>
            <a:custGeom>
              <a:avLst/>
              <a:gdLst/>
              <a:ahLst/>
              <a:cxnLst/>
              <a:rect l="l" t="t" r="r" b="b"/>
              <a:pathLst>
                <a:path w="18288000" h="8772525">
                  <a:moveTo>
                    <a:pt x="18288000" y="8772525"/>
                  </a:moveTo>
                  <a:lnTo>
                    <a:pt x="0" y="87725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8772525"/>
                  </a:lnTo>
                  <a:close/>
                </a:path>
              </a:pathLst>
            </a:custGeom>
            <a:solidFill>
              <a:srgbClr val="2F2A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6590" y="5147462"/>
              <a:ext cx="1928495" cy="3305175"/>
            </a:xfrm>
            <a:custGeom>
              <a:avLst/>
              <a:gdLst/>
              <a:ahLst/>
              <a:cxnLst/>
              <a:rect l="l" t="t" r="r" b="b"/>
              <a:pathLst>
                <a:path w="1928495" h="3305175">
                  <a:moveTo>
                    <a:pt x="917721" y="3304759"/>
                  </a:moveTo>
                  <a:lnTo>
                    <a:pt x="922863" y="3262382"/>
                  </a:lnTo>
                  <a:lnTo>
                    <a:pt x="924050" y="3215655"/>
                  </a:lnTo>
                  <a:lnTo>
                    <a:pt x="923654" y="3171300"/>
                  </a:lnTo>
                  <a:lnTo>
                    <a:pt x="924050" y="3123387"/>
                  </a:lnTo>
                  <a:lnTo>
                    <a:pt x="908491" y="3180330"/>
                  </a:lnTo>
                  <a:lnTo>
                    <a:pt x="901206" y="3208801"/>
                  </a:lnTo>
                  <a:lnTo>
                    <a:pt x="894514" y="3237272"/>
                  </a:lnTo>
                  <a:lnTo>
                    <a:pt x="907271" y="3182801"/>
                  </a:lnTo>
                  <a:lnTo>
                    <a:pt x="917457" y="3127342"/>
                  </a:lnTo>
                  <a:lnTo>
                    <a:pt x="925665" y="3071487"/>
                  </a:lnTo>
                  <a:lnTo>
                    <a:pt x="932489" y="3015830"/>
                  </a:lnTo>
                  <a:lnTo>
                    <a:pt x="938818" y="2918817"/>
                  </a:lnTo>
                  <a:lnTo>
                    <a:pt x="938093" y="2872617"/>
                  </a:lnTo>
                  <a:lnTo>
                    <a:pt x="936181" y="2826022"/>
                  </a:lnTo>
                  <a:lnTo>
                    <a:pt x="930379" y="2733227"/>
                  </a:lnTo>
                  <a:lnTo>
                    <a:pt x="917424" y="2688247"/>
                  </a:lnTo>
                  <a:lnTo>
                    <a:pt x="904271" y="2645441"/>
                  </a:lnTo>
                  <a:lnTo>
                    <a:pt x="879746" y="2568728"/>
                  </a:lnTo>
                  <a:lnTo>
                    <a:pt x="864162" y="2522348"/>
                  </a:lnTo>
                  <a:lnTo>
                    <a:pt x="847341" y="2476386"/>
                  </a:lnTo>
                  <a:lnTo>
                    <a:pt x="829303" y="2430843"/>
                  </a:lnTo>
                  <a:lnTo>
                    <a:pt x="810067" y="2385718"/>
                  </a:lnTo>
                  <a:lnTo>
                    <a:pt x="789652" y="2341011"/>
                  </a:lnTo>
                  <a:lnTo>
                    <a:pt x="768076" y="2296722"/>
                  </a:lnTo>
                  <a:lnTo>
                    <a:pt x="745359" y="2252852"/>
                  </a:lnTo>
                  <a:lnTo>
                    <a:pt x="721520" y="2209401"/>
                  </a:lnTo>
                  <a:lnTo>
                    <a:pt x="696577" y="2166367"/>
                  </a:lnTo>
                  <a:lnTo>
                    <a:pt x="670551" y="2123752"/>
                  </a:lnTo>
                  <a:lnTo>
                    <a:pt x="643459" y="2081555"/>
                  </a:lnTo>
                  <a:lnTo>
                    <a:pt x="615679" y="2040177"/>
                  </a:lnTo>
                  <a:lnTo>
                    <a:pt x="586784" y="1999558"/>
                  </a:lnTo>
                  <a:lnTo>
                    <a:pt x="556801" y="1959699"/>
                  </a:lnTo>
                  <a:lnTo>
                    <a:pt x="525755" y="1920598"/>
                  </a:lnTo>
                  <a:lnTo>
                    <a:pt x="493670" y="1882257"/>
                  </a:lnTo>
                  <a:lnTo>
                    <a:pt x="460573" y="1844675"/>
                  </a:lnTo>
                  <a:lnTo>
                    <a:pt x="426489" y="1807853"/>
                  </a:lnTo>
                  <a:lnTo>
                    <a:pt x="391442" y="1771789"/>
                  </a:lnTo>
                  <a:lnTo>
                    <a:pt x="355459" y="1736485"/>
                  </a:lnTo>
                  <a:lnTo>
                    <a:pt x="318565" y="1701940"/>
                  </a:lnTo>
                  <a:lnTo>
                    <a:pt x="277603" y="1665480"/>
                  </a:lnTo>
                  <a:lnTo>
                    <a:pt x="235932" y="1629425"/>
                  </a:lnTo>
                  <a:lnTo>
                    <a:pt x="109704" y="1522677"/>
                  </a:lnTo>
                  <a:lnTo>
                    <a:pt x="87519" y="1501818"/>
                  </a:lnTo>
                  <a:lnTo>
                    <a:pt x="60390" y="1474435"/>
                  </a:lnTo>
                  <a:lnTo>
                    <a:pt x="30491" y="1445865"/>
                  </a:lnTo>
                  <a:lnTo>
                    <a:pt x="0" y="1421447"/>
                  </a:lnTo>
                  <a:lnTo>
                    <a:pt x="90047" y="1467231"/>
                  </a:lnTo>
                  <a:lnTo>
                    <a:pt x="179894" y="1514314"/>
                  </a:lnTo>
                  <a:lnTo>
                    <a:pt x="224550" y="1538486"/>
                  </a:lnTo>
                  <a:lnTo>
                    <a:pt x="268923" y="1563153"/>
                  </a:lnTo>
                  <a:lnTo>
                    <a:pt x="312936" y="1588375"/>
                  </a:lnTo>
                  <a:lnTo>
                    <a:pt x="356512" y="1614207"/>
                  </a:lnTo>
                  <a:lnTo>
                    <a:pt x="399572" y="1640706"/>
                  </a:lnTo>
                  <a:lnTo>
                    <a:pt x="442041" y="1667931"/>
                  </a:lnTo>
                  <a:lnTo>
                    <a:pt x="483839" y="1695938"/>
                  </a:lnTo>
                  <a:lnTo>
                    <a:pt x="524890" y="1724784"/>
                  </a:lnTo>
                  <a:lnTo>
                    <a:pt x="565117" y="1754527"/>
                  </a:lnTo>
                  <a:lnTo>
                    <a:pt x="604440" y="1785224"/>
                  </a:lnTo>
                  <a:lnTo>
                    <a:pt x="642784" y="1816932"/>
                  </a:lnTo>
                  <a:lnTo>
                    <a:pt x="680070" y="1849708"/>
                  </a:lnTo>
                  <a:lnTo>
                    <a:pt x="716222" y="1883609"/>
                  </a:lnTo>
                  <a:lnTo>
                    <a:pt x="751161" y="1918693"/>
                  </a:lnTo>
                  <a:lnTo>
                    <a:pt x="784809" y="1955017"/>
                  </a:lnTo>
                  <a:lnTo>
                    <a:pt x="754295" y="1852268"/>
                  </a:lnTo>
                  <a:lnTo>
                    <a:pt x="738784" y="1801652"/>
                  </a:lnTo>
                  <a:lnTo>
                    <a:pt x="722970" y="1751543"/>
                  </a:lnTo>
                  <a:lnTo>
                    <a:pt x="706750" y="1701940"/>
                  </a:lnTo>
                  <a:lnTo>
                    <a:pt x="674704" y="1608429"/>
                  </a:lnTo>
                  <a:lnTo>
                    <a:pt x="641345" y="1514542"/>
                  </a:lnTo>
                  <a:lnTo>
                    <a:pt x="606613" y="1420460"/>
                  </a:lnTo>
                  <a:lnTo>
                    <a:pt x="570446" y="1326363"/>
                  </a:lnTo>
                  <a:lnTo>
                    <a:pt x="532781" y="1232430"/>
                  </a:lnTo>
                  <a:lnTo>
                    <a:pt x="493557" y="1138842"/>
                  </a:lnTo>
                  <a:lnTo>
                    <a:pt x="473342" y="1092233"/>
                  </a:lnTo>
                  <a:lnTo>
                    <a:pt x="452713" y="1045778"/>
                  </a:lnTo>
                  <a:lnTo>
                    <a:pt x="431664" y="999499"/>
                  </a:lnTo>
                  <a:lnTo>
                    <a:pt x="410187" y="953419"/>
                  </a:lnTo>
                  <a:lnTo>
                    <a:pt x="388273" y="907560"/>
                  </a:lnTo>
                  <a:lnTo>
                    <a:pt x="365916" y="861944"/>
                  </a:lnTo>
                  <a:lnTo>
                    <a:pt x="343107" y="816595"/>
                  </a:lnTo>
                  <a:lnTo>
                    <a:pt x="319839" y="771534"/>
                  </a:lnTo>
                  <a:lnTo>
                    <a:pt x="296105" y="726785"/>
                  </a:lnTo>
                  <a:lnTo>
                    <a:pt x="271895" y="682369"/>
                  </a:lnTo>
                  <a:lnTo>
                    <a:pt x="247204" y="638309"/>
                  </a:lnTo>
                  <a:lnTo>
                    <a:pt x="222022" y="594628"/>
                  </a:lnTo>
                  <a:lnTo>
                    <a:pt x="196342" y="551348"/>
                  </a:lnTo>
                  <a:lnTo>
                    <a:pt x="170157" y="508492"/>
                  </a:lnTo>
                  <a:lnTo>
                    <a:pt x="143459" y="466082"/>
                  </a:lnTo>
                  <a:lnTo>
                    <a:pt x="198598" y="550165"/>
                  </a:lnTo>
                  <a:lnTo>
                    <a:pt x="481776" y="970130"/>
                  </a:lnTo>
                  <a:lnTo>
                    <a:pt x="537613" y="1054848"/>
                  </a:lnTo>
                  <a:lnTo>
                    <a:pt x="592417" y="1140078"/>
                  </a:lnTo>
                  <a:lnTo>
                    <a:pt x="645862" y="1225936"/>
                  </a:lnTo>
                  <a:lnTo>
                    <a:pt x="671972" y="1269138"/>
                  </a:lnTo>
                  <a:lnTo>
                    <a:pt x="697619" y="1312540"/>
                  </a:lnTo>
                  <a:lnTo>
                    <a:pt x="722762" y="1356158"/>
                  </a:lnTo>
                  <a:lnTo>
                    <a:pt x="747360" y="1400005"/>
                  </a:lnTo>
                  <a:lnTo>
                    <a:pt x="771372" y="1444097"/>
                  </a:lnTo>
                  <a:lnTo>
                    <a:pt x="794757" y="1488448"/>
                  </a:lnTo>
                  <a:lnTo>
                    <a:pt x="817474" y="1533072"/>
                  </a:lnTo>
                  <a:lnTo>
                    <a:pt x="839482" y="1577984"/>
                  </a:lnTo>
                  <a:lnTo>
                    <a:pt x="860741" y="1623199"/>
                  </a:lnTo>
                  <a:lnTo>
                    <a:pt x="881208" y="1668731"/>
                  </a:lnTo>
                  <a:lnTo>
                    <a:pt x="900843" y="1714594"/>
                  </a:lnTo>
                  <a:lnTo>
                    <a:pt x="877636" y="1556421"/>
                  </a:lnTo>
                  <a:lnTo>
                    <a:pt x="860747" y="1458255"/>
                  </a:lnTo>
                  <a:lnTo>
                    <a:pt x="842909" y="1360265"/>
                  </a:lnTo>
                  <a:lnTo>
                    <a:pt x="814600" y="1213607"/>
                  </a:lnTo>
                  <a:lnTo>
                    <a:pt x="784737" y="1067344"/>
                  </a:lnTo>
                  <a:lnTo>
                    <a:pt x="732458" y="824447"/>
                  </a:lnTo>
                  <a:lnTo>
                    <a:pt x="663238" y="516961"/>
                  </a:lnTo>
                  <a:lnTo>
                    <a:pt x="626487" y="360111"/>
                  </a:lnTo>
                  <a:lnTo>
                    <a:pt x="613923" y="307909"/>
                  </a:lnTo>
                  <a:lnTo>
                    <a:pt x="601518" y="262372"/>
                  </a:lnTo>
                  <a:lnTo>
                    <a:pt x="589620" y="216937"/>
                  </a:lnTo>
                  <a:lnTo>
                    <a:pt x="567341" y="126774"/>
                  </a:lnTo>
                  <a:lnTo>
                    <a:pt x="552874" y="65839"/>
                  </a:lnTo>
                  <a:lnTo>
                    <a:pt x="546281" y="23528"/>
                  </a:lnTo>
                  <a:lnTo>
                    <a:pt x="542193" y="0"/>
                  </a:lnTo>
                  <a:lnTo>
                    <a:pt x="651798" y="334897"/>
                  </a:lnTo>
                  <a:lnTo>
                    <a:pt x="727939" y="574537"/>
                  </a:lnTo>
                  <a:lnTo>
                    <a:pt x="786976" y="766723"/>
                  </a:lnTo>
                  <a:lnTo>
                    <a:pt x="829902" y="911233"/>
                  </a:lnTo>
                  <a:lnTo>
                    <a:pt x="871485" y="1056128"/>
                  </a:lnTo>
                  <a:lnTo>
                    <a:pt x="911562" y="1201469"/>
                  </a:lnTo>
                  <a:lnTo>
                    <a:pt x="949966" y="1347318"/>
                  </a:lnTo>
                  <a:lnTo>
                    <a:pt x="974558" y="1444862"/>
                  </a:lnTo>
                  <a:lnTo>
                    <a:pt x="998284" y="1542677"/>
                  </a:lnTo>
                  <a:lnTo>
                    <a:pt x="1021096" y="1640780"/>
                  </a:lnTo>
                  <a:lnTo>
                    <a:pt x="1033326" y="1695778"/>
                  </a:lnTo>
                  <a:lnTo>
                    <a:pt x="1044567" y="1750183"/>
                  </a:lnTo>
                  <a:lnTo>
                    <a:pt x="1054621" y="1804192"/>
                  </a:lnTo>
                  <a:lnTo>
                    <a:pt x="1063290" y="1858004"/>
                  </a:lnTo>
                  <a:lnTo>
                    <a:pt x="1075948" y="1807389"/>
                  </a:lnTo>
                  <a:lnTo>
                    <a:pt x="1089170" y="1757877"/>
                  </a:lnTo>
                  <a:lnTo>
                    <a:pt x="1103482" y="1708482"/>
                  </a:lnTo>
                  <a:lnTo>
                    <a:pt x="1118835" y="1659233"/>
                  </a:lnTo>
                  <a:lnTo>
                    <a:pt x="1135176" y="1610161"/>
                  </a:lnTo>
                  <a:lnTo>
                    <a:pt x="1152456" y="1561293"/>
                  </a:lnTo>
                  <a:lnTo>
                    <a:pt x="1170621" y="1512660"/>
                  </a:lnTo>
                  <a:lnTo>
                    <a:pt x="1189622" y="1464290"/>
                  </a:lnTo>
                  <a:lnTo>
                    <a:pt x="1209407" y="1416213"/>
                  </a:lnTo>
                  <a:lnTo>
                    <a:pt x="1229924" y="1368459"/>
                  </a:lnTo>
                  <a:lnTo>
                    <a:pt x="1251122" y="1321056"/>
                  </a:lnTo>
                  <a:lnTo>
                    <a:pt x="1272951" y="1274033"/>
                  </a:lnTo>
                  <a:lnTo>
                    <a:pt x="1295358" y="1227421"/>
                  </a:lnTo>
                  <a:lnTo>
                    <a:pt x="1318047" y="1183328"/>
                  </a:lnTo>
                  <a:lnTo>
                    <a:pt x="1341849" y="1139704"/>
                  </a:lnTo>
                  <a:lnTo>
                    <a:pt x="1366824" y="1096665"/>
                  </a:lnTo>
                  <a:lnTo>
                    <a:pt x="1393029" y="1054329"/>
                  </a:lnTo>
                  <a:lnTo>
                    <a:pt x="1420524" y="1012814"/>
                  </a:lnTo>
                  <a:lnTo>
                    <a:pt x="1449366" y="972236"/>
                  </a:lnTo>
                  <a:lnTo>
                    <a:pt x="1476353" y="940972"/>
                  </a:lnTo>
                  <a:lnTo>
                    <a:pt x="1510834" y="908393"/>
                  </a:lnTo>
                  <a:lnTo>
                    <a:pt x="1547644" y="875206"/>
                  </a:lnTo>
                  <a:lnTo>
                    <a:pt x="1581619" y="842120"/>
                  </a:lnTo>
                  <a:lnTo>
                    <a:pt x="1607594" y="809845"/>
                  </a:lnTo>
                  <a:lnTo>
                    <a:pt x="1583270" y="852604"/>
                  </a:lnTo>
                  <a:lnTo>
                    <a:pt x="1560297" y="896283"/>
                  </a:lnTo>
                  <a:lnTo>
                    <a:pt x="1538590" y="940804"/>
                  </a:lnTo>
                  <a:lnTo>
                    <a:pt x="1518061" y="986095"/>
                  </a:lnTo>
                  <a:lnTo>
                    <a:pt x="1498622" y="1032080"/>
                  </a:lnTo>
                  <a:lnTo>
                    <a:pt x="1480189" y="1078684"/>
                  </a:lnTo>
                  <a:lnTo>
                    <a:pt x="1462673" y="1125832"/>
                  </a:lnTo>
                  <a:lnTo>
                    <a:pt x="1445988" y="1173450"/>
                  </a:lnTo>
                  <a:lnTo>
                    <a:pt x="1430048" y="1221462"/>
                  </a:lnTo>
                  <a:lnTo>
                    <a:pt x="1414764" y="1269794"/>
                  </a:lnTo>
                  <a:lnTo>
                    <a:pt x="1400052" y="1318371"/>
                  </a:lnTo>
                  <a:lnTo>
                    <a:pt x="1371991" y="1415959"/>
                  </a:lnTo>
                  <a:lnTo>
                    <a:pt x="1292479" y="1706813"/>
                  </a:lnTo>
                  <a:lnTo>
                    <a:pt x="1278997" y="1754224"/>
                  </a:lnTo>
                  <a:lnTo>
                    <a:pt x="1265217" y="1801131"/>
                  </a:lnTo>
                  <a:lnTo>
                    <a:pt x="1235645" y="1896809"/>
                  </a:lnTo>
                  <a:lnTo>
                    <a:pt x="1188404" y="2044859"/>
                  </a:lnTo>
                  <a:lnTo>
                    <a:pt x="1172995" y="2094209"/>
                  </a:lnTo>
                  <a:lnTo>
                    <a:pt x="1196504" y="2052383"/>
                  </a:lnTo>
                  <a:lnTo>
                    <a:pt x="1221224" y="2011304"/>
                  </a:lnTo>
                  <a:lnTo>
                    <a:pt x="1247160" y="1971028"/>
                  </a:lnTo>
                  <a:lnTo>
                    <a:pt x="1274319" y="1931612"/>
                  </a:lnTo>
                  <a:lnTo>
                    <a:pt x="1302705" y="1893115"/>
                  </a:lnTo>
                  <a:lnTo>
                    <a:pt x="1332324" y="1855594"/>
                  </a:lnTo>
                  <a:lnTo>
                    <a:pt x="1363181" y="1819105"/>
                  </a:lnTo>
                  <a:lnTo>
                    <a:pt x="1395282" y="1783707"/>
                  </a:lnTo>
                  <a:lnTo>
                    <a:pt x="1428632" y="1749456"/>
                  </a:lnTo>
                  <a:lnTo>
                    <a:pt x="1463237" y="1716411"/>
                  </a:lnTo>
                  <a:lnTo>
                    <a:pt x="1499102" y="1684628"/>
                  </a:lnTo>
                  <a:lnTo>
                    <a:pt x="1536233" y="1654165"/>
                  </a:lnTo>
                  <a:lnTo>
                    <a:pt x="1574635" y="1625080"/>
                  </a:lnTo>
                  <a:lnTo>
                    <a:pt x="1614314" y="1597429"/>
                  </a:lnTo>
                  <a:lnTo>
                    <a:pt x="1655274" y="1571270"/>
                  </a:lnTo>
                  <a:lnTo>
                    <a:pt x="1697523" y="1546660"/>
                  </a:lnTo>
                  <a:lnTo>
                    <a:pt x="1741064" y="1523658"/>
                  </a:lnTo>
                  <a:lnTo>
                    <a:pt x="1785904" y="1502319"/>
                  </a:lnTo>
                  <a:lnTo>
                    <a:pt x="1832047" y="1482703"/>
                  </a:lnTo>
                  <a:lnTo>
                    <a:pt x="1879501" y="1464865"/>
                  </a:lnTo>
                  <a:lnTo>
                    <a:pt x="1928269" y="1448863"/>
                  </a:lnTo>
                  <a:lnTo>
                    <a:pt x="1885647" y="1475932"/>
                  </a:lnTo>
                  <a:lnTo>
                    <a:pt x="1844193" y="1504310"/>
                  </a:lnTo>
                  <a:lnTo>
                    <a:pt x="1803886" y="1533954"/>
                  </a:lnTo>
                  <a:lnTo>
                    <a:pt x="1764704" y="1564820"/>
                  </a:lnTo>
                  <a:lnTo>
                    <a:pt x="1726626" y="1596864"/>
                  </a:lnTo>
                  <a:lnTo>
                    <a:pt x="1689630" y="1630042"/>
                  </a:lnTo>
                  <a:lnTo>
                    <a:pt x="1653696" y="1664309"/>
                  </a:lnTo>
                  <a:lnTo>
                    <a:pt x="1618802" y="1699621"/>
                  </a:lnTo>
                  <a:lnTo>
                    <a:pt x="1584927" y="1735935"/>
                  </a:lnTo>
                  <a:lnTo>
                    <a:pt x="1552050" y="1773206"/>
                  </a:lnTo>
                  <a:lnTo>
                    <a:pt x="1520148" y="1811390"/>
                  </a:lnTo>
                  <a:lnTo>
                    <a:pt x="1489202" y="1850444"/>
                  </a:lnTo>
                  <a:lnTo>
                    <a:pt x="1459189" y="1890322"/>
                  </a:lnTo>
                  <a:lnTo>
                    <a:pt x="1430089" y="1930981"/>
                  </a:lnTo>
                  <a:lnTo>
                    <a:pt x="1401880" y="1972377"/>
                  </a:lnTo>
                  <a:lnTo>
                    <a:pt x="1374541" y="2014465"/>
                  </a:lnTo>
                  <a:lnTo>
                    <a:pt x="1348050" y="2057202"/>
                  </a:lnTo>
                  <a:lnTo>
                    <a:pt x="1322387" y="2100544"/>
                  </a:lnTo>
                  <a:lnTo>
                    <a:pt x="1297530" y="2144446"/>
                  </a:lnTo>
                  <a:lnTo>
                    <a:pt x="1273457" y="2188864"/>
                  </a:lnTo>
                  <a:lnTo>
                    <a:pt x="1250148" y="2233754"/>
                  </a:lnTo>
                  <a:lnTo>
                    <a:pt x="1227581" y="2279072"/>
                  </a:lnTo>
                  <a:lnTo>
                    <a:pt x="1205735" y="2324774"/>
                  </a:lnTo>
                  <a:lnTo>
                    <a:pt x="1184589" y="2370816"/>
                  </a:lnTo>
                  <a:lnTo>
                    <a:pt x="1164121" y="2417154"/>
                  </a:lnTo>
                  <a:lnTo>
                    <a:pt x="1144310" y="2463743"/>
                  </a:lnTo>
                  <a:lnTo>
                    <a:pt x="1125135" y="2510540"/>
                  </a:lnTo>
                  <a:lnTo>
                    <a:pt x="1106574" y="2557500"/>
                  </a:lnTo>
                  <a:lnTo>
                    <a:pt x="1088607" y="2604580"/>
                  </a:lnTo>
                  <a:lnTo>
                    <a:pt x="1088607" y="2610907"/>
                  </a:lnTo>
                  <a:lnTo>
                    <a:pt x="1086497" y="2615125"/>
                  </a:lnTo>
                  <a:lnTo>
                    <a:pt x="1086497" y="2621452"/>
                  </a:lnTo>
                  <a:lnTo>
                    <a:pt x="1112761" y="2578833"/>
                  </a:lnTo>
                  <a:lnTo>
                    <a:pt x="1141193" y="2537796"/>
                  </a:lnTo>
                  <a:lnTo>
                    <a:pt x="1172204" y="2498868"/>
                  </a:lnTo>
                  <a:lnTo>
                    <a:pt x="1206203" y="2462576"/>
                  </a:lnTo>
                  <a:lnTo>
                    <a:pt x="1243602" y="2429448"/>
                  </a:lnTo>
                  <a:lnTo>
                    <a:pt x="1284809" y="2400010"/>
                  </a:lnTo>
                  <a:lnTo>
                    <a:pt x="1330580" y="2373599"/>
                  </a:lnTo>
                  <a:lnTo>
                    <a:pt x="1377070" y="2353222"/>
                  </a:lnTo>
                  <a:lnTo>
                    <a:pt x="1424115" y="2338586"/>
                  </a:lnTo>
                  <a:lnTo>
                    <a:pt x="1471557" y="2329398"/>
                  </a:lnTo>
                  <a:lnTo>
                    <a:pt x="1519233" y="2325366"/>
                  </a:lnTo>
                  <a:lnTo>
                    <a:pt x="1566982" y="2326196"/>
                  </a:lnTo>
                  <a:lnTo>
                    <a:pt x="1614643" y="2331595"/>
                  </a:lnTo>
                  <a:lnTo>
                    <a:pt x="1662055" y="2341271"/>
                  </a:lnTo>
                  <a:lnTo>
                    <a:pt x="1709057" y="2354931"/>
                  </a:lnTo>
                  <a:lnTo>
                    <a:pt x="1755488" y="2372281"/>
                  </a:lnTo>
                  <a:lnTo>
                    <a:pt x="1801186" y="2393029"/>
                  </a:lnTo>
                  <a:lnTo>
                    <a:pt x="1845990" y="2416882"/>
                  </a:lnTo>
                  <a:lnTo>
                    <a:pt x="1805476" y="2398733"/>
                  </a:lnTo>
                  <a:lnTo>
                    <a:pt x="1760607" y="2387562"/>
                  </a:lnTo>
                  <a:lnTo>
                    <a:pt x="1712466" y="2382713"/>
                  </a:lnTo>
                  <a:lnTo>
                    <a:pt x="1662137" y="2383531"/>
                  </a:lnTo>
                  <a:lnTo>
                    <a:pt x="1610705" y="2389359"/>
                  </a:lnTo>
                  <a:lnTo>
                    <a:pt x="1559254" y="2399541"/>
                  </a:lnTo>
                  <a:lnTo>
                    <a:pt x="1508869" y="2413421"/>
                  </a:lnTo>
                  <a:lnTo>
                    <a:pt x="1460633" y="2430344"/>
                  </a:lnTo>
                  <a:lnTo>
                    <a:pt x="1415630" y="2449652"/>
                  </a:lnTo>
                  <a:lnTo>
                    <a:pt x="1374945" y="2470691"/>
                  </a:lnTo>
                  <a:lnTo>
                    <a:pt x="1339661" y="2492805"/>
                  </a:lnTo>
                  <a:lnTo>
                    <a:pt x="1298659" y="2523824"/>
                  </a:lnTo>
                  <a:lnTo>
                    <a:pt x="1259883" y="2557480"/>
                  </a:lnTo>
                  <a:lnTo>
                    <a:pt x="1223100" y="2593244"/>
                  </a:lnTo>
                  <a:lnTo>
                    <a:pt x="1188075" y="2630591"/>
                  </a:lnTo>
                  <a:lnTo>
                    <a:pt x="1154574" y="2668992"/>
                  </a:lnTo>
                  <a:lnTo>
                    <a:pt x="1110198" y="2722551"/>
                  </a:lnTo>
                  <a:lnTo>
                    <a:pt x="1065400" y="2771189"/>
                  </a:lnTo>
                  <a:lnTo>
                    <a:pt x="1056872" y="2820028"/>
                  </a:lnTo>
                  <a:lnTo>
                    <a:pt x="1047394" y="2868772"/>
                  </a:lnTo>
                  <a:lnTo>
                    <a:pt x="1036955" y="2917431"/>
                  </a:lnTo>
                  <a:lnTo>
                    <a:pt x="1025545" y="2966013"/>
                  </a:lnTo>
                  <a:lnTo>
                    <a:pt x="1013157" y="3014529"/>
                  </a:lnTo>
                  <a:lnTo>
                    <a:pt x="999779" y="3062988"/>
                  </a:lnTo>
                  <a:lnTo>
                    <a:pt x="985402" y="3111399"/>
                  </a:lnTo>
                  <a:lnTo>
                    <a:pt x="970018" y="3159772"/>
                  </a:lnTo>
                  <a:lnTo>
                    <a:pt x="953616" y="3208117"/>
                  </a:lnTo>
                  <a:lnTo>
                    <a:pt x="936187" y="3256443"/>
                  </a:lnTo>
                  <a:lnTo>
                    <a:pt x="917721" y="3304759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2750" y="7920760"/>
              <a:ext cx="1160780" cy="845819"/>
            </a:xfrm>
            <a:custGeom>
              <a:avLst/>
              <a:gdLst/>
              <a:ahLst/>
              <a:cxnLst/>
              <a:rect l="l" t="t" r="r" b="b"/>
              <a:pathLst>
                <a:path w="1160780" h="845820">
                  <a:moveTo>
                    <a:pt x="580168" y="845697"/>
                  </a:moveTo>
                  <a:lnTo>
                    <a:pt x="522094" y="844150"/>
                  </a:lnTo>
                  <a:lnTo>
                    <a:pt x="468193" y="839600"/>
                  </a:lnTo>
                  <a:lnTo>
                    <a:pt x="418028" y="832109"/>
                  </a:lnTo>
                  <a:lnTo>
                    <a:pt x="371557" y="821774"/>
                  </a:lnTo>
                  <a:lnTo>
                    <a:pt x="328641" y="808681"/>
                  </a:lnTo>
                  <a:lnTo>
                    <a:pt x="289139" y="792918"/>
                  </a:lnTo>
                  <a:lnTo>
                    <a:pt x="252911" y="774573"/>
                  </a:lnTo>
                  <a:lnTo>
                    <a:pt x="219817" y="753733"/>
                  </a:lnTo>
                  <a:lnTo>
                    <a:pt x="162470" y="704917"/>
                  </a:lnTo>
                  <a:lnTo>
                    <a:pt x="115975" y="647170"/>
                  </a:lnTo>
                  <a:lnTo>
                    <a:pt x="79212" y="581192"/>
                  </a:lnTo>
                  <a:lnTo>
                    <a:pt x="64130" y="545335"/>
                  </a:lnTo>
                  <a:lnTo>
                    <a:pt x="51060" y="507682"/>
                  </a:lnTo>
                  <a:lnTo>
                    <a:pt x="39861" y="468321"/>
                  </a:lnTo>
                  <a:lnTo>
                    <a:pt x="30395" y="427340"/>
                  </a:lnTo>
                  <a:lnTo>
                    <a:pt x="22520" y="384825"/>
                  </a:lnTo>
                  <a:lnTo>
                    <a:pt x="16097" y="340864"/>
                  </a:lnTo>
                  <a:lnTo>
                    <a:pt x="10985" y="295545"/>
                  </a:lnTo>
                  <a:lnTo>
                    <a:pt x="7044" y="248955"/>
                  </a:lnTo>
                  <a:lnTo>
                    <a:pt x="4134" y="201181"/>
                  </a:lnTo>
                  <a:lnTo>
                    <a:pt x="2101" y="151756"/>
                  </a:lnTo>
                  <a:lnTo>
                    <a:pt x="841" y="102031"/>
                  </a:lnTo>
                  <a:lnTo>
                    <a:pt x="187" y="51416"/>
                  </a:lnTo>
                  <a:lnTo>
                    <a:pt x="0" y="0"/>
                  </a:lnTo>
                  <a:lnTo>
                    <a:pt x="1160336" y="0"/>
                  </a:lnTo>
                  <a:lnTo>
                    <a:pt x="1160145" y="51633"/>
                  </a:lnTo>
                  <a:lnTo>
                    <a:pt x="1159479" y="102433"/>
                  </a:lnTo>
                  <a:lnTo>
                    <a:pt x="1158198" y="152311"/>
                  </a:lnTo>
                  <a:lnTo>
                    <a:pt x="1156202" y="200501"/>
                  </a:lnTo>
                  <a:lnTo>
                    <a:pt x="1153292" y="248177"/>
                  </a:lnTo>
                  <a:lnTo>
                    <a:pt x="1149351" y="294694"/>
                  </a:lnTo>
                  <a:lnTo>
                    <a:pt x="1144239" y="339964"/>
                  </a:lnTo>
                  <a:lnTo>
                    <a:pt x="1137816" y="383897"/>
                  </a:lnTo>
                  <a:lnTo>
                    <a:pt x="1129941" y="426402"/>
                  </a:lnTo>
                  <a:lnTo>
                    <a:pt x="1120475" y="467392"/>
                  </a:lnTo>
                  <a:lnTo>
                    <a:pt x="1109276" y="506777"/>
                  </a:lnTo>
                  <a:lnTo>
                    <a:pt x="1096206" y="544467"/>
                  </a:lnTo>
                  <a:lnTo>
                    <a:pt x="1081123" y="580373"/>
                  </a:lnTo>
                  <a:lnTo>
                    <a:pt x="1063888" y="614406"/>
                  </a:lnTo>
                  <a:lnTo>
                    <a:pt x="1022400" y="676494"/>
                  </a:lnTo>
                  <a:lnTo>
                    <a:pt x="970619" y="730016"/>
                  </a:lnTo>
                  <a:lnTo>
                    <a:pt x="907425" y="774258"/>
                  </a:lnTo>
                  <a:lnTo>
                    <a:pt x="871197" y="792675"/>
                  </a:lnTo>
                  <a:lnTo>
                    <a:pt x="831695" y="808504"/>
                  </a:lnTo>
                  <a:lnTo>
                    <a:pt x="788779" y="821655"/>
                  </a:lnTo>
                  <a:lnTo>
                    <a:pt x="742308" y="832040"/>
                  </a:lnTo>
                  <a:lnTo>
                    <a:pt x="692143" y="839568"/>
                  </a:lnTo>
                  <a:lnTo>
                    <a:pt x="638143" y="844150"/>
                  </a:lnTo>
                  <a:lnTo>
                    <a:pt x="580168" y="845697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622792" y="9435724"/>
            <a:ext cx="187650" cy="18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48719" y="9435724"/>
            <a:ext cx="187650" cy="18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74647" y="9435724"/>
            <a:ext cx="187650" cy="18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5556434" y="1052116"/>
            <a:ext cx="789305" cy="1311275"/>
            <a:chOff x="15556434" y="1052116"/>
            <a:chExt cx="789305" cy="1311275"/>
          </a:xfrm>
        </p:grpSpPr>
        <p:sp>
          <p:nvSpPr>
            <p:cNvPr id="11" name="object 11"/>
            <p:cNvSpPr/>
            <p:nvPr/>
          </p:nvSpPr>
          <p:spPr>
            <a:xfrm>
              <a:off x="15621039" y="1175945"/>
              <a:ext cx="682625" cy="1187450"/>
            </a:xfrm>
            <a:custGeom>
              <a:avLst/>
              <a:gdLst/>
              <a:ahLst/>
              <a:cxnLst/>
              <a:rect l="l" t="t" r="r" b="b"/>
              <a:pathLst>
                <a:path w="682625" h="1187450">
                  <a:moveTo>
                    <a:pt x="390143" y="1187192"/>
                  </a:moveTo>
                  <a:lnTo>
                    <a:pt x="0" y="1187192"/>
                  </a:lnTo>
                  <a:lnTo>
                    <a:pt x="134274" y="560871"/>
                  </a:lnTo>
                  <a:lnTo>
                    <a:pt x="103751" y="521975"/>
                  </a:lnTo>
                  <a:lnTo>
                    <a:pt x="76819" y="480771"/>
                  </a:lnTo>
                  <a:lnTo>
                    <a:pt x="54084" y="437378"/>
                  </a:lnTo>
                  <a:lnTo>
                    <a:pt x="36152" y="391916"/>
                  </a:lnTo>
                  <a:lnTo>
                    <a:pt x="23629" y="344505"/>
                  </a:lnTo>
                  <a:lnTo>
                    <a:pt x="17120" y="295263"/>
                  </a:lnTo>
                  <a:lnTo>
                    <a:pt x="17231" y="244311"/>
                  </a:lnTo>
                  <a:lnTo>
                    <a:pt x="24231" y="195246"/>
                  </a:lnTo>
                  <a:lnTo>
                    <a:pt x="37492" y="152306"/>
                  </a:lnTo>
                  <a:lnTo>
                    <a:pt x="56377" y="115247"/>
                  </a:lnTo>
                  <a:lnTo>
                    <a:pt x="80247" y="83825"/>
                  </a:lnTo>
                  <a:lnTo>
                    <a:pt x="108465" y="57796"/>
                  </a:lnTo>
                  <a:lnTo>
                    <a:pt x="140394" y="36916"/>
                  </a:lnTo>
                  <a:lnTo>
                    <a:pt x="175396" y="20940"/>
                  </a:lnTo>
                  <a:lnTo>
                    <a:pt x="212833" y="9625"/>
                  </a:lnTo>
                  <a:lnTo>
                    <a:pt x="252069" y="2726"/>
                  </a:lnTo>
                  <a:lnTo>
                    <a:pt x="292465" y="0"/>
                  </a:lnTo>
                  <a:lnTo>
                    <a:pt x="333384" y="1201"/>
                  </a:lnTo>
                  <a:lnTo>
                    <a:pt x="374189" y="6086"/>
                  </a:lnTo>
                  <a:lnTo>
                    <a:pt x="414242" y="14410"/>
                  </a:lnTo>
                  <a:lnTo>
                    <a:pt x="452905" y="25930"/>
                  </a:lnTo>
                  <a:lnTo>
                    <a:pt x="489541" y="40402"/>
                  </a:lnTo>
                  <a:lnTo>
                    <a:pt x="554182" y="77222"/>
                  </a:lnTo>
                  <a:lnTo>
                    <a:pt x="603065" y="122918"/>
                  </a:lnTo>
                  <a:lnTo>
                    <a:pt x="637452" y="187014"/>
                  </a:lnTo>
                  <a:lnTo>
                    <a:pt x="652078" y="231525"/>
                  </a:lnTo>
                  <a:lnTo>
                    <a:pt x="663873" y="280803"/>
                  </a:lnTo>
                  <a:lnTo>
                    <a:pt x="672828" y="333629"/>
                  </a:lnTo>
                  <a:lnTo>
                    <a:pt x="678934" y="388789"/>
                  </a:lnTo>
                  <a:lnTo>
                    <a:pt x="682182" y="445067"/>
                  </a:lnTo>
                  <a:lnTo>
                    <a:pt x="682562" y="501245"/>
                  </a:lnTo>
                  <a:lnTo>
                    <a:pt x="680066" y="556107"/>
                  </a:lnTo>
                  <a:lnTo>
                    <a:pt x="674686" y="608438"/>
                  </a:lnTo>
                  <a:lnTo>
                    <a:pt x="666411" y="657021"/>
                  </a:lnTo>
                  <a:lnTo>
                    <a:pt x="655233" y="700641"/>
                  </a:lnTo>
                  <a:lnTo>
                    <a:pt x="648133" y="719508"/>
                  </a:lnTo>
                  <a:lnTo>
                    <a:pt x="324144" y="719508"/>
                  </a:lnTo>
                  <a:lnTo>
                    <a:pt x="390143" y="1187192"/>
                  </a:lnTo>
                  <a:close/>
                </a:path>
                <a:path w="682625" h="1187450">
                  <a:moveTo>
                    <a:pt x="552691" y="803857"/>
                  </a:moveTo>
                  <a:lnTo>
                    <a:pt x="473943" y="788831"/>
                  </a:lnTo>
                  <a:lnTo>
                    <a:pt x="426761" y="771674"/>
                  </a:lnTo>
                  <a:lnTo>
                    <a:pt x="376338" y="748471"/>
                  </a:lnTo>
                  <a:lnTo>
                    <a:pt x="324144" y="719508"/>
                  </a:lnTo>
                  <a:lnTo>
                    <a:pt x="648133" y="719508"/>
                  </a:lnTo>
                  <a:lnTo>
                    <a:pt x="624133" y="768122"/>
                  </a:lnTo>
                  <a:lnTo>
                    <a:pt x="581314" y="801153"/>
                  </a:lnTo>
                  <a:lnTo>
                    <a:pt x="552691" y="803857"/>
                  </a:lnTo>
                  <a:close/>
                </a:path>
              </a:pathLst>
            </a:custGeom>
            <a:solidFill>
              <a:srgbClr val="B18B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556434" y="1052116"/>
              <a:ext cx="789305" cy="763270"/>
            </a:xfrm>
            <a:custGeom>
              <a:avLst/>
              <a:gdLst/>
              <a:ahLst/>
              <a:cxnLst/>
              <a:rect l="l" t="t" r="r" b="b"/>
              <a:pathLst>
                <a:path w="789305" h="763269">
                  <a:moveTo>
                    <a:pt x="219523" y="763058"/>
                  </a:moveTo>
                  <a:lnTo>
                    <a:pt x="168967" y="763058"/>
                  </a:lnTo>
                  <a:lnTo>
                    <a:pt x="151819" y="699732"/>
                  </a:lnTo>
                  <a:lnTo>
                    <a:pt x="130738" y="640459"/>
                  </a:lnTo>
                  <a:lnTo>
                    <a:pt x="107237" y="585132"/>
                  </a:lnTo>
                  <a:lnTo>
                    <a:pt x="82826" y="533641"/>
                  </a:lnTo>
                  <a:lnTo>
                    <a:pt x="37317" y="441727"/>
                  </a:lnTo>
                  <a:lnTo>
                    <a:pt x="19241" y="401087"/>
                  </a:lnTo>
                  <a:lnTo>
                    <a:pt x="6298" y="363844"/>
                  </a:lnTo>
                  <a:lnTo>
                    <a:pt x="0" y="329890"/>
                  </a:lnTo>
                  <a:lnTo>
                    <a:pt x="1856" y="299116"/>
                  </a:lnTo>
                  <a:lnTo>
                    <a:pt x="28569" y="239084"/>
                  </a:lnTo>
                  <a:lnTo>
                    <a:pt x="66575" y="202000"/>
                  </a:lnTo>
                  <a:lnTo>
                    <a:pt x="100588" y="183182"/>
                  </a:lnTo>
                  <a:lnTo>
                    <a:pt x="115323" y="177950"/>
                  </a:lnTo>
                  <a:lnTo>
                    <a:pt x="147017" y="66745"/>
                  </a:lnTo>
                  <a:lnTo>
                    <a:pt x="189653" y="12563"/>
                  </a:lnTo>
                  <a:lnTo>
                    <a:pt x="272096" y="0"/>
                  </a:lnTo>
                  <a:lnTo>
                    <a:pt x="423211" y="13652"/>
                  </a:lnTo>
                  <a:lnTo>
                    <a:pt x="477347" y="21066"/>
                  </a:lnTo>
                  <a:lnTo>
                    <a:pt x="528103" y="31014"/>
                  </a:lnTo>
                  <a:lnTo>
                    <a:pt x="575204" y="43608"/>
                  </a:lnTo>
                  <a:lnTo>
                    <a:pt x="618374" y="58958"/>
                  </a:lnTo>
                  <a:lnTo>
                    <a:pt x="657338" y="77175"/>
                  </a:lnTo>
                  <a:lnTo>
                    <a:pt x="691822" y="98368"/>
                  </a:lnTo>
                  <a:lnTo>
                    <a:pt x="721549" y="122649"/>
                  </a:lnTo>
                  <a:lnTo>
                    <a:pt x="765636" y="180914"/>
                  </a:lnTo>
                  <a:lnTo>
                    <a:pt x="787397" y="252855"/>
                  </a:lnTo>
                  <a:lnTo>
                    <a:pt x="789218" y="294229"/>
                  </a:lnTo>
                  <a:lnTo>
                    <a:pt x="784633" y="339354"/>
                  </a:lnTo>
                  <a:lnTo>
                    <a:pt x="773365" y="388339"/>
                  </a:lnTo>
                  <a:lnTo>
                    <a:pt x="733911" y="386280"/>
                  </a:lnTo>
                  <a:lnTo>
                    <a:pt x="690532" y="382813"/>
                  </a:lnTo>
                  <a:lnTo>
                    <a:pt x="642464" y="382002"/>
                  </a:lnTo>
                  <a:lnTo>
                    <a:pt x="588942" y="387910"/>
                  </a:lnTo>
                  <a:lnTo>
                    <a:pt x="529200" y="404603"/>
                  </a:lnTo>
                  <a:lnTo>
                    <a:pt x="496876" y="430463"/>
                  </a:lnTo>
                  <a:lnTo>
                    <a:pt x="474580" y="469229"/>
                  </a:lnTo>
                  <a:lnTo>
                    <a:pt x="457511" y="519914"/>
                  </a:lnTo>
                  <a:lnTo>
                    <a:pt x="410044" y="519914"/>
                  </a:lnTo>
                  <a:lnTo>
                    <a:pt x="368957" y="454035"/>
                  </a:lnTo>
                  <a:lnTo>
                    <a:pt x="341037" y="423288"/>
                  </a:lnTo>
                  <a:lnTo>
                    <a:pt x="313483" y="419764"/>
                  </a:lnTo>
                  <a:lnTo>
                    <a:pt x="273493" y="435553"/>
                  </a:lnTo>
                  <a:lnTo>
                    <a:pt x="240326" y="471485"/>
                  </a:lnTo>
                  <a:lnTo>
                    <a:pt x="232975" y="520867"/>
                  </a:lnTo>
                  <a:lnTo>
                    <a:pt x="238243" y="564544"/>
                  </a:lnTo>
                  <a:lnTo>
                    <a:pt x="242932" y="583359"/>
                  </a:lnTo>
                  <a:lnTo>
                    <a:pt x="219523" y="763058"/>
                  </a:lnTo>
                  <a:close/>
                </a:path>
              </a:pathLst>
            </a:custGeom>
            <a:solidFill>
              <a:srgbClr val="18174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3699515" y="1948349"/>
            <a:ext cx="4062729" cy="5652135"/>
            <a:chOff x="13699515" y="1948349"/>
            <a:chExt cx="4062729" cy="5652135"/>
          </a:xfrm>
        </p:grpSpPr>
        <p:sp>
          <p:nvSpPr>
            <p:cNvPr id="14" name="object 14"/>
            <p:cNvSpPr/>
            <p:nvPr/>
          </p:nvSpPr>
          <p:spPr>
            <a:xfrm>
              <a:off x="15588526" y="3713037"/>
              <a:ext cx="1544320" cy="3728720"/>
            </a:xfrm>
            <a:custGeom>
              <a:avLst/>
              <a:gdLst/>
              <a:ahLst/>
              <a:cxnLst/>
              <a:rect l="l" t="t" r="r" b="b"/>
              <a:pathLst>
                <a:path w="1544319" h="3728720">
                  <a:moveTo>
                    <a:pt x="1544319" y="3728488"/>
                  </a:moveTo>
                  <a:lnTo>
                    <a:pt x="1332991" y="3728488"/>
                  </a:lnTo>
                  <a:lnTo>
                    <a:pt x="797844" y="2020458"/>
                  </a:lnTo>
                  <a:lnTo>
                    <a:pt x="0" y="0"/>
                  </a:lnTo>
                  <a:lnTo>
                    <a:pt x="726155" y="0"/>
                  </a:lnTo>
                  <a:lnTo>
                    <a:pt x="1544319" y="3728488"/>
                  </a:lnTo>
                  <a:close/>
                </a:path>
              </a:pathLst>
            </a:custGeom>
            <a:solidFill>
              <a:srgbClr val="9975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908892" y="3713037"/>
              <a:ext cx="2313940" cy="2992120"/>
            </a:xfrm>
            <a:custGeom>
              <a:avLst/>
              <a:gdLst/>
              <a:ahLst/>
              <a:cxnLst/>
              <a:rect l="l" t="t" r="r" b="b"/>
              <a:pathLst>
                <a:path w="2313940" h="2992120">
                  <a:moveTo>
                    <a:pt x="145539" y="2991573"/>
                  </a:moveTo>
                  <a:lnTo>
                    <a:pt x="0" y="2835765"/>
                  </a:lnTo>
                  <a:lnTo>
                    <a:pt x="675976" y="2289543"/>
                  </a:lnTo>
                  <a:lnTo>
                    <a:pt x="1144860" y="1904685"/>
                  </a:lnTo>
                  <a:lnTo>
                    <a:pt x="1366706" y="1710144"/>
                  </a:lnTo>
                  <a:lnTo>
                    <a:pt x="1377668" y="1658558"/>
                  </a:lnTo>
                  <a:lnTo>
                    <a:pt x="1385720" y="1607906"/>
                  </a:lnTo>
                  <a:lnTo>
                    <a:pt x="1395128" y="1542567"/>
                  </a:lnTo>
                  <a:lnTo>
                    <a:pt x="1405625" y="1463955"/>
                  </a:lnTo>
                  <a:lnTo>
                    <a:pt x="1411198" y="1420113"/>
                  </a:lnTo>
                  <a:lnTo>
                    <a:pt x="1416943" y="1373484"/>
                  </a:lnTo>
                  <a:lnTo>
                    <a:pt x="1422826" y="1324243"/>
                  </a:lnTo>
                  <a:lnTo>
                    <a:pt x="1428814" y="1272567"/>
                  </a:lnTo>
                  <a:lnTo>
                    <a:pt x="1434873" y="1218634"/>
                  </a:lnTo>
                  <a:lnTo>
                    <a:pt x="1440970" y="1162620"/>
                  </a:lnTo>
                  <a:lnTo>
                    <a:pt x="1447071" y="1104701"/>
                  </a:lnTo>
                  <a:lnTo>
                    <a:pt x="1453144" y="1045055"/>
                  </a:lnTo>
                  <a:lnTo>
                    <a:pt x="1459153" y="983858"/>
                  </a:lnTo>
                  <a:lnTo>
                    <a:pt x="1465067" y="921288"/>
                  </a:lnTo>
                  <a:lnTo>
                    <a:pt x="1470851" y="857519"/>
                  </a:lnTo>
                  <a:lnTo>
                    <a:pt x="1476472" y="792731"/>
                  </a:lnTo>
                  <a:lnTo>
                    <a:pt x="1481897" y="727098"/>
                  </a:lnTo>
                  <a:lnTo>
                    <a:pt x="1487091" y="660798"/>
                  </a:lnTo>
                  <a:lnTo>
                    <a:pt x="1492022" y="594009"/>
                  </a:lnTo>
                  <a:lnTo>
                    <a:pt x="1496657" y="526905"/>
                  </a:lnTo>
                  <a:lnTo>
                    <a:pt x="1500960" y="459665"/>
                  </a:lnTo>
                  <a:lnTo>
                    <a:pt x="1504987" y="390825"/>
                  </a:lnTo>
                  <a:lnTo>
                    <a:pt x="1508443" y="325481"/>
                  </a:lnTo>
                  <a:lnTo>
                    <a:pt x="1511555" y="258891"/>
                  </a:lnTo>
                  <a:lnTo>
                    <a:pt x="1514202" y="192871"/>
                  </a:lnTo>
                  <a:lnTo>
                    <a:pt x="1516352" y="127598"/>
                  </a:lnTo>
                  <a:lnTo>
                    <a:pt x="1517971" y="63248"/>
                  </a:lnTo>
                  <a:lnTo>
                    <a:pt x="1519024" y="0"/>
                  </a:lnTo>
                  <a:lnTo>
                    <a:pt x="2313601" y="0"/>
                  </a:lnTo>
                  <a:lnTo>
                    <a:pt x="2299093" y="51775"/>
                  </a:lnTo>
                  <a:lnTo>
                    <a:pt x="2284428" y="105133"/>
                  </a:lnTo>
                  <a:lnTo>
                    <a:pt x="2269626" y="159935"/>
                  </a:lnTo>
                  <a:lnTo>
                    <a:pt x="2254707" y="216044"/>
                  </a:lnTo>
                  <a:lnTo>
                    <a:pt x="2239692" y="273321"/>
                  </a:lnTo>
                  <a:lnTo>
                    <a:pt x="2224599" y="331627"/>
                  </a:lnTo>
                  <a:lnTo>
                    <a:pt x="2209450" y="390825"/>
                  </a:lnTo>
                  <a:lnTo>
                    <a:pt x="2194264" y="450778"/>
                  </a:lnTo>
                  <a:lnTo>
                    <a:pt x="2179061" y="511345"/>
                  </a:lnTo>
                  <a:lnTo>
                    <a:pt x="2163860" y="572391"/>
                  </a:lnTo>
                  <a:lnTo>
                    <a:pt x="2148683" y="633775"/>
                  </a:lnTo>
                  <a:lnTo>
                    <a:pt x="2133549" y="695361"/>
                  </a:lnTo>
                  <a:lnTo>
                    <a:pt x="2118478" y="757010"/>
                  </a:lnTo>
                  <a:lnTo>
                    <a:pt x="2103490" y="818585"/>
                  </a:lnTo>
                  <a:lnTo>
                    <a:pt x="2088604" y="879946"/>
                  </a:lnTo>
                  <a:lnTo>
                    <a:pt x="2002573" y="1235905"/>
                  </a:lnTo>
                  <a:lnTo>
                    <a:pt x="1988968" y="1291908"/>
                  </a:lnTo>
                  <a:lnTo>
                    <a:pt x="1975625" y="1346593"/>
                  </a:lnTo>
                  <a:lnTo>
                    <a:pt x="1962565" y="1399822"/>
                  </a:lnTo>
                  <a:lnTo>
                    <a:pt x="1949808" y="1451456"/>
                  </a:lnTo>
                  <a:lnTo>
                    <a:pt x="1937374" y="1501359"/>
                  </a:lnTo>
                  <a:lnTo>
                    <a:pt x="1925282" y="1549391"/>
                  </a:lnTo>
                  <a:lnTo>
                    <a:pt x="1913553" y="1595415"/>
                  </a:lnTo>
                  <a:lnTo>
                    <a:pt x="1902206" y="1639292"/>
                  </a:lnTo>
                  <a:lnTo>
                    <a:pt x="1891263" y="1680884"/>
                  </a:lnTo>
                  <a:lnTo>
                    <a:pt x="1880741" y="1720054"/>
                  </a:lnTo>
                  <a:lnTo>
                    <a:pt x="1861047" y="1790572"/>
                  </a:lnTo>
                  <a:lnTo>
                    <a:pt x="1843282" y="1849742"/>
                  </a:lnTo>
                  <a:lnTo>
                    <a:pt x="1827608" y="1896458"/>
                  </a:lnTo>
                  <a:lnTo>
                    <a:pt x="1808365" y="1940765"/>
                  </a:lnTo>
                  <a:lnTo>
                    <a:pt x="1741061" y="2026712"/>
                  </a:lnTo>
                  <a:lnTo>
                    <a:pt x="1545416" y="2164820"/>
                  </a:lnTo>
                  <a:lnTo>
                    <a:pt x="1065539" y="2453603"/>
                  </a:lnTo>
                  <a:lnTo>
                    <a:pt x="145539" y="2991573"/>
                  </a:lnTo>
                  <a:close/>
                </a:path>
              </a:pathLst>
            </a:custGeom>
            <a:solidFill>
              <a:srgbClr val="B18B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699515" y="6495147"/>
              <a:ext cx="4061460" cy="1105535"/>
            </a:xfrm>
            <a:custGeom>
              <a:avLst/>
              <a:gdLst/>
              <a:ahLst/>
              <a:cxnLst/>
              <a:rect l="l" t="t" r="r" b="b"/>
              <a:pathLst>
                <a:path w="4061459" h="1105534">
                  <a:moveTo>
                    <a:pt x="683361" y="796620"/>
                  </a:moveTo>
                  <a:lnTo>
                    <a:pt x="683221" y="771956"/>
                  </a:lnTo>
                  <a:lnTo>
                    <a:pt x="660552" y="733488"/>
                  </a:lnTo>
                  <a:lnTo>
                    <a:pt x="631901" y="689013"/>
                  </a:lnTo>
                  <a:lnTo>
                    <a:pt x="591350" y="624522"/>
                  </a:lnTo>
                  <a:lnTo>
                    <a:pt x="462965" y="175806"/>
                  </a:lnTo>
                  <a:lnTo>
                    <a:pt x="459917" y="169976"/>
                  </a:lnTo>
                  <a:lnTo>
                    <a:pt x="455015" y="165938"/>
                  </a:lnTo>
                  <a:lnTo>
                    <a:pt x="448957" y="164071"/>
                  </a:lnTo>
                  <a:lnTo>
                    <a:pt x="442417" y="164744"/>
                  </a:lnTo>
                  <a:lnTo>
                    <a:pt x="373913" y="186537"/>
                  </a:lnTo>
                  <a:lnTo>
                    <a:pt x="332244" y="166725"/>
                  </a:lnTo>
                  <a:lnTo>
                    <a:pt x="291642" y="139306"/>
                  </a:lnTo>
                  <a:lnTo>
                    <a:pt x="261429" y="99860"/>
                  </a:lnTo>
                  <a:lnTo>
                    <a:pt x="240525" y="49237"/>
                  </a:lnTo>
                  <a:lnTo>
                    <a:pt x="232778" y="24384"/>
                  </a:lnTo>
                  <a:lnTo>
                    <a:pt x="226415" y="12255"/>
                  </a:lnTo>
                  <a:lnTo>
                    <a:pt x="216255" y="3810"/>
                  </a:lnTo>
                  <a:lnTo>
                    <a:pt x="203746" y="0"/>
                  </a:lnTo>
                  <a:lnTo>
                    <a:pt x="190322" y="1778"/>
                  </a:lnTo>
                  <a:lnTo>
                    <a:pt x="135293" y="24117"/>
                  </a:lnTo>
                  <a:lnTo>
                    <a:pt x="88887" y="50736"/>
                  </a:lnTo>
                  <a:lnTo>
                    <a:pt x="60782" y="77330"/>
                  </a:lnTo>
                  <a:lnTo>
                    <a:pt x="31813" y="108267"/>
                  </a:lnTo>
                  <a:lnTo>
                    <a:pt x="0" y="144576"/>
                  </a:lnTo>
                  <a:lnTo>
                    <a:pt x="589343" y="847178"/>
                  </a:lnTo>
                  <a:lnTo>
                    <a:pt x="654291" y="818134"/>
                  </a:lnTo>
                  <a:lnTo>
                    <a:pt x="683361" y="796620"/>
                  </a:lnTo>
                  <a:close/>
                </a:path>
                <a:path w="4061459" h="1105534">
                  <a:moveTo>
                    <a:pt x="4061333" y="1000315"/>
                  </a:moveTo>
                  <a:lnTo>
                    <a:pt x="4042372" y="984580"/>
                  </a:lnTo>
                  <a:lnTo>
                    <a:pt x="3998379" y="977290"/>
                  </a:lnTo>
                  <a:lnTo>
                    <a:pt x="3945979" y="970661"/>
                  </a:lnTo>
                  <a:lnTo>
                    <a:pt x="3870604" y="960374"/>
                  </a:lnTo>
                  <a:lnTo>
                    <a:pt x="3687216" y="878560"/>
                  </a:lnTo>
                  <a:lnTo>
                    <a:pt x="3444379" y="770242"/>
                  </a:lnTo>
                  <a:lnTo>
                    <a:pt x="3437915" y="768819"/>
                  </a:lnTo>
                  <a:lnTo>
                    <a:pt x="3431679" y="769988"/>
                  </a:lnTo>
                  <a:lnTo>
                    <a:pt x="3426383" y="773430"/>
                  </a:lnTo>
                  <a:lnTo>
                    <a:pt x="3422764" y="778865"/>
                  </a:lnTo>
                  <a:lnTo>
                    <a:pt x="3395281" y="845388"/>
                  </a:lnTo>
                  <a:lnTo>
                    <a:pt x="3353422" y="864565"/>
                  </a:lnTo>
                  <a:lnTo>
                    <a:pt x="3327412" y="874420"/>
                  </a:lnTo>
                  <a:lnTo>
                    <a:pt x="3306407" y="878039"/>
                  </a:lnTo>
                  <a:lnTo>
                    <a:pt x="3279546" y="878560"/>
                  </a:lnTo>
                  <a:lnTo>
                    <a:pt x="3256737" y="875792"/>
                  </a:lnTo>
                  <a:lnTo>
                    <a:pt x="3230842" y="868743"/>
                  </a:lnTo>
                  <a:lnTo>
                    <a:pt x="3204540" y="859282"/>
                  </a:lnTo>
                  <a:lnTo>
                    <a:pt x="3180550" y="849287"/>
                  </a:lnTo>
                  <a:lnTo>
                    <a:pt x="3167138" y="846366"/>
                  </a:lnTo>
                  <a:lnTo>
                    <a:pt x="3126587" y="894321"/>
                  </a:lnTo>
                  <a:lnTo>
                    <a:pt x="3110877" y="952487"/>
                  </a:lnTo>
                  <a:lnTo>
                    <a:pt x="3108210" y="976630"/>
                  </a:lnTo>
                  <a:lnTo>
                    <a:pt x="3110496" y="1015212"/>
                  </a:lnTo>
                  <a:lnTo>
                    <a:pt x="3115526" y="1057262"/>
                  </a:lnTo>
                  <a:lnTo>
                    <a:pt x="3120555" y="1091082"/>
                  </a:lnTo>
                  <a:lnTo>
                    <a:pt x="3122841" y="1104950"/>
                  </a:lnTo>
                  <a:lnTo>
                    <a:pt x="4039666" y="1104950"/>
                  </a:lnTo>
                  <a:lnTo>
                    <a:pt x="4059148" y="1036447"/>
                  </a:lnTo>
                  <a:lnTo>
                    <a:pt x="4061333" y="1000315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485138" y="3713037"/>
              <a:ext cx="1644650" cy="3552825"/>
            </a:xfrm>
            <a:custGeom>
              <a:avLst/>
              <a:gdLst/>
              <a:ahLst/>
              <a:cxnLst/>
              <a:rect l="l" t="t" r="r" b="b"/>
              <a:pathLst>
                <a:path w="1644650" h="3552825">
                  <a:moveTo>
                    <a:pt x="639835" y="3552513"/>
                  </a:moveTo>
                  <a:lnTo>
                    <a:pt x="0" y="0"/>
                  </a:lnTo>
                  <a:lnTo>
                    <a:pt x="899931" y="0"/>
                  </a:lnTo>
                  <a:lnTo>
                    <a:pt x="1644456" y="3443383"/>
                  </a:lnTo>
                  <a:lnTo>
                    <a:pt x="639835" y="3552513"/>
                  </a:lnTo>
                  <a:close/>
                </a:path>
              </a:pathLst>
            </a:custGeom>
            <a:solidFill>
              <a:srgbClr val="69A1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116709" y="3713037"/>
              <a:ext cx="2184400" cy="3364865"/>
            </a:xfrm>
            <a:custGeom>
              <a:avLst/>
              <a:gdLst/>
              <a:ahLst/>
              <a:cxnLst/>
              <a:rect l="l" t="t" r="r" b="b"/>
              <a:pathLst>
                <a:path w="2184400" h="3364865">
                  <a:moveTo>
                    <a:pt x="659017" y="3364828"/>
                  </a:moveTo>
                  <a:lnTo>
                    <a:pt x="0" y="2584326"/>
                  </a:lnTo>
                  <a:lnTo>
                    <a:pt x="524763" y="2021393"/>
                  </a:lnTo>
                  <a:lnTo>
                    <a:pt x="891059" y="1621135"/>
                  </a:lnTo>
                  <a:lnTo>
                    <a:pt x="1069156" y="1411377"/>
                  </a:lnTo>
                  <a:lnTo>
                    <a:pt x="1085465" y="1354103"/>
                  </a:lnTo>
                  <a:lnTo>
                    <a:pt x="1101485" y="1187993"/>
                  </a:lnTo>
                  <a:lnTo>
                    <a:pt x="1126740" y="780731"/>
                  </a:lnTo>
                  <a:lnTo>
                    <a:pt x="1170756" y="0"/>
                  </a:lnTo>
                  <a:lnTo>
                    <a:pt x="2183829" y="0"/>
                  </a:lnTo>
                  <a:lnTo>
                    <a:pt x="2159588" y="244959"/>
                  </a:lnTo>
                  <a:lnTo>
                    <a:pt x="2093283" y="809899"/>
                  </a:lnTo>
                  <a:lnTo>
                    <a:pt x="1994549" y="1439915"/>
                  </a:lnTo>
                  <a:lnTo>
                    <a:pt x="1873015" y="1880101"/>
                  </a:lnTo>
                  <a:lnTo>
                    <a:pt x="1756845" y="2098436"/>
                  </a:lnTo>
                  <a:lnTo>
                    <a:pt x="1591664" y="2325873"/>
                  </a:lnTo>
                  <a:lnTo>
                    <a:pt x="1263659" y="2701606"/>
                  </a:lnTo>
                  <a:lnTo>
                    <a:pt x="659017" y="3364828"/>
                  </a:lnTo>
                  <a:close/>
                </a:path>
              </a:pathLst>
            </a:custGeom>
            <a:solidFill>
              <a:srgbClr val="89C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23371" y="3505022"/>
              <a:ext cx="3438525" cy="1445895"/>
            </a:xfrm>
            <a:custGeom>
              <a:avLst/>
              <a:gdLst/>
              <a:ahLst/>
              <a:cxnLst/>
              <a:rect l="l" t="t" r="r" b="b"/>
              <a:pathLst>
                <a:path w="3438525" h="1445895">
                  <a:moveTo>
                    <a:pt x="3176993" y="716020"/>
                  </a:moveTo>
                  <a:lnTo>
                    <a:pt x="3130937" y="691652"/>
                  </a:lnTo>
                  <a:lnTo>
                    <a:pt x="3096137" y="661174"/>
                  </a:lnTo>
                  <a:lnTo>
                    <a:pt x="3053498" y="618498"/>
                  </a:lnTo>
                  <a:lnTo>
                    <a:pt x="3003025" y="563619"/>
                  </a:lnTo>
                  <a:lnTo>
                    <a:pt x="2944724" y="496535"/>
                  </a:lnTo>
                  <a:lnTo>
                    <a:pt x="2431197" y="283478"/>
                  </a:lnTo>
                  <a:lnTo>
                    <a:pt x="2545801" y="0"/>
                  </a:lnTo>
                  <a:lnTo>
                    <a:pt x="3064368" y="381062"/>
                  </a:lnTo>
                  <a:lnTo>
                    <a:pt x="3116016" y="395707"/>
                  </a:lnTo>
                  <a:lnTo>
                    <a:pt x="3165498" y="411223"/>
                  </a:lnTo>
                  <a:lnTo>
                    <a:pt x="3212812" y="427613"/>
                  </a:lnTo>
                  <a:lnTo>
                    <a:pt x="3257956" y="444877"/>
                  </a:lnTo>
                  <a:lnTo>
                    <a:pt x="3300929" y="463018"/>
                  </a:lnTo>
                  <a:lnTo>
                    <a:pt x="3341728" y="482037"/>
                  </a:lnTo>
                  <a:lnTo>
                    <a:pt x="3380351" y="501937"/>
                  </a:lnTo>
                  <a:lnTo>
                    <a:pt x="3416797" y="522720"/>
                  </a:lnTo>
                  <a:lnTo>
                    <a:pt x="3438276" y="560188"/>
                  </a:lnTo>
                  <a:lnTo>
                    <a:pt x="3424199" y="572889"/>
                  </a:lnTo>
                  <a:lnTo>
                    <a:pt x="3304735" y="572889"/>
                  </a:lnTo>
                  <a:lnTo>
                    <a:pt x="3242391" y="573097"/>
                  </a:lnTo>
                  <a:lnTo>
                    <a:pt x="3194951" y="580563"/>
                  </a:lnTo>
                  <a:lnTo>
                    <a:pt x="3170844" y="598184"/>
                  </a:lnTo>
                  <a:lnTo>
                    <a:pt x="3168970" y="608766"/>
                  </a:lnTo>
                  <a:lnTo>
                    <a:pt x="3170844" y="619774"/>
                  </a:lnTo>
                  <a:lnTo>
                    <a:pt x="3175279" y="631210"/>
                  </a:lnTo>
                  <a:lnTo>
                    <a:pt x="3181086" y="643072"/>
                  </a:lnTo>
                  <a:lnTo>
                    <a:pt x="3188650" y="658869"/>
                  </a:lnTo>
                  <a:lnTo>
                    <a:pt x="3194050" y="675275"/>
                  </a:lnTo>
                  <a:lnTo>
                    <a:pt x="3194756" y="692291"/>
                  </a:lnTo>
                  <a:lnTo>
                    <a:pt x="3188238" y="709917"/>
                  </a:lnTo>
                  <a:lnTo>
                    <a:pt x="3176993" y="716020"/>
                  </a:lnTo>
                  <a:close/>
                </a:path>
                <a:path w="3438525" h="1445895">
                  <a:moveTo>
                    <a:pt x="3373557" y="577041"/>
                  </a:moveTo>
                  <a:lnTo>
                    <a:pt x="3304735" y="572889"/>
                  </a:lnTo>
                  <a:lnTo>
                    <a:pt x="3424199" y="572889"/>
                  </a:lnTo>
                  <a:lnTo>
                    <a:pt x="3422490" y="574431"/>
                  </a:lnTo>
                  <a:lnTo>
                    <a:pt x="3373557" y="577041"/>
                  </a:lnTo>
                  <a:close/>
                </a:path>
                <a:path w="3438525" h="1445895">
                  <a:moveTo>
                    <a:pt x="153130" y="1445470"/>
                  </a:moveTo>
                  <a:lnTo>
                    <a:pt x="111297" y="1445396"/>
                  </a:lnTo>
                  <a:lnTo>
                    <a:pt x="67073" y="1434705"/>
                  </a:lnTo>
                  <a:lnTo>
                    <a:pt x="19799" y="1411377"/>
                  </a:lnTo>
                  <a:lnTo>
                    <a:pt x="0" y="1376511"/>
                  </a:lnTo>
                  <a:lnTo>
                    <a:pt x="5434" y="1351020"/>
                  </a:lnTo>
                  <a:lnTo>
                    <a:pt x="29797" y="1325178"/>
                  </a:lnTo>
                  <a:lnTo>
                    <a:pt x="76730" y="1291812"/>
                  </a:lnTo>
                  <a:lnTo>
                    <a:pt x="126243" y="1254542"/>
                  </a:lnTo>
                  <a:lnTo>
                    <a:pt x="175971" y="1215214"/>
                  </a:lnTo>
                  <a:lnTo>
                    <a:pt x="223550" y="1175673"/>
                  </a:lnTo>
                  <a:lnTo>
                    <a:pt x="266614" y="1137763"/>
                  </a:lnTo>
                  <a:lnTo>
                    <a:pt x="302798" y="1103329"/>
                  </a:lnTo>
                  <a:lnTo>
                    <a:pt x="329736" y="1074217"/>
                  </a:lnTo>
                  <a:lnTo>
                    <a:pt x="397951" y="849087"/>
                  </a:lnTo>
                  <a:lnTo>
                    <a:pt x="467859" y="496433"/>
                  </a:lnTo>
                  <a:lnTo>
                    <a:pt x="528837" y="161924"/>
                  </a:lnTo>
                  <a:lnTo>
                    <a:pt x="554930" y="13173"/>
                  </a:lnTo>
                  <a:lnTo>
                    <a:pt x="894550" y="14474"/>
                  </a:lnTo>
                  <a:lnTo>
                    <a:pt x="712308" y="602918"/>
                  </a:lnTo>
                  <a:lnTo>
                    <a:pt x="616183" y="911406"/>
                  </a:lnTo>
                  <a:lnTo>
                    <a:pt x="574337" y="1041041"/>
                  </a:lnTo>
                  <a:lnTo>
                    <a:pt x="554930" y="1092930"/>
                  </a:lnTo>
                  <a:lnTo>
                    <a:pt x="545478" y="1135982"/>
                  </a:lnTo>
                  <a:lnTo>
                    <a:pt x="547742" y="1183086"/>
                  </a:lnTo>
                  <a:lnTo>
                    <a:pt x="558783" y="1232169"/>
                  </a:lnTo>
                  <a:lnTo>
                    <a:pt x="575666" y="1281157"/>
                  </a:lnTo>
                  <a:lnTo>
                    <a:pt x="592739" y="1321555"/>
                  </a:lnTo>
                  <a:lnTo>
                    <a:pt x="440319" y="1321555"/>
                  </a:lnTo>
                  <a:lnTo>
                    <a:pt x="392045" y="1335425"/>
                  </a:lnTo>
                  <a:lnTo>
                    <a:pt x="350099" y="1356913"/>
                  </a:lnTo>
                  <a:lnTo>
                    <a:pt x="270896" y="1402185"/>
                  </a:lnTo>
                  <a:lnTo>
                    <a:pt x="232270" y="1421844"/>
                  </a:lnTo>
                  <a:lnTo>
                    <a:pt x="193235" y="1436946"/>
                  </a:lnTo>
                  <a:lnTo>
                    <a:pt x="153130" y="1445470"/>
                  </a:lnTo>
                  <a:close/>
                </a:path>
                <a:path w="3438525" h="1445895">
                  <a:moveTo>
                    <a:pt x="596537" y="1413130"/>
                  </a:moveTo>
                  <a:lnTo>
                    <a:pt x="569597" y="1407107"/>
                  </a:lnTo>
                  <a:lnTo>
                    <a:pt x="547479" y="1391143"/>
                  </a:lnTo>
                  <a:lnTo>
                    <a:pt x="527523" y="1369904"/>
                  </a:lnTo>
                  <a:lnTo>
                    <a:pt x="504221" y="1345534"/>
                  </a:lnTo>
                  <a:lnTo>
                    <a:pt x="476432" y="1327171"/>
                  </a:lnTo>
                  <a:lnTo>
                    <a:pt x="440319" y="1321555"/>
                  </a:lnTo>
                  <a:lnTo>
                    <a:pt x="592739" y="1321555"/>
                  </a:lnTo>
                  <a:lnTo>
                    <a:pt x="595453" y="1327977"/>
                  </a:lnTo>
                  <a:lnTo>
                    <a:pt x="615207" y="1370554"/>
                  </a:lnTo>
                  <a:lnTo>
                    <a:pt x="623547" y="1388343"/>
                  </a:lnTo>
                  <a:lnTo>
                    <a:pt x="627387" y="1396650"/>
                  </a:lnTo>
                  <a:lnTo>
                    <a:pt x="630960" y="1404546"/>
                  </a:lnTo>
                  <a:lnTo>
                    <a:pt x="596537" y="1413130"/>
                  </a:lnTo>
                  <a:close/>
                </a:path>
              </a:pathLst>
            </a:custGeom>
            <a:solidFill>
              <a:srgbClr val="B18B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842524" y="2067932"/>
              <a:ext cx="1517015" cy="1966595"/>
            </a:xfrm>
            <a:custGeom>
              <a:avLst/>
              <a:gdLst/>
              <a:ahLst/>
              <a:cxnLst/>
              <a:rect l="l" t="t" r="r" b="b"/>
              <a:pathLst>
                <a:path w="1517015" h="1966595">
                  <a:moveTo>
                    <a:pt x="1362823" y="1966299"/>
                  </a:moveTo>
                  <a:lnTo>
                    <a:pt x="1306203" y="1958378"/>
                  </a:lnTo>
                  <a:lnTo>
                    <a:pt x="1251054" y="1948856"/>
                  </a:lnTo>
                  <a:lnTo>
                    <a:pt x="1197360" y="1937770"/>
                  </a:lnTo>
                  <a:lnTo>
                    <a:pt x="1145104" y="1925159"/>
                  </a:lnTo>
                  <a:lnTo>
                    <a:pt x="1094269" y="1911060"/>
                  </a:lnTo>
                  <a:lnTo>
                    <a:pt x="1044840" y="1895510"/>
                  </a:lnTo>
                  <a:lnTo>
                    <a:pt x="996799" y="1878549"/>
                  </a:lnTo>
                  <a:lnTo>
                    <a:pt x="950130" y="1860213"/>
                  </a:lnTo>
                  <a:lnTo>
                    <a:pt x="904817" y="1840539"/>
                  </a:lnTo>
                  <a:lnTo>
                    <a:pt x="860843" y="1819567"/>
                  </a:lnTo>
                  <a:lnTo>
                    <a:pt x="818192" y="1797333"/>
                  </a:lnTo>
                  <a:lnTo>
                    <a:pt x="776846" y="1773875"/>
                  </a:lnTo>
                  <a:lnTo>
                    <a:pt x="736790" y="1749231"/>
                  </a:lnTo>
                  <a:lnTo>
                    <a:pt x="698008" y="1723439"/>
                  </a:lnTo>
                  <a:lnTo>
                    <a:pt x="660481" y="1696535"/>
                  </a:lnTo>
                  <a:lnTo>
                    <a:pt x="624195" y="1668559"/>
                  </a:lnTo>
                  <a:lnTo>
                    <a:pt x="589132" y="1639548"/>
                  </a:lnTo>
                  <a:lnTo>
                    <a:pt x="555277" y="1609539"/>
                  </a:lnTo>
                  <a:lnTo>
                    <a:pt x="522611" y="1578570"/>
                  </a:lnTo>
                  <a:lnTo>
                    <a:pt x="491120" y="1546678"/>
                  </a:lnTo>
                  <a:lnTo>
                    <a:pt x="460786" y="1513903"/>
                  </a:lnTo>
                  <a:lnTo>
                    <a:pt x="431593" y="1480281"/>
                  </a:lnTo>
                  <a:lnTo>
                    <a:pt x="403525" y="1445849"/>
                  </a:lnTo>
                  <a:lnTo>
                    <a:pt x="376564" y="1410647"/>
                  </a:lnTo>
                  <a:lnTo>
                    <a:pt x="350695" y="1374710"/>
                  </a:lnTo>
                  <a:lnTo>
                    <a:pt x="325900" y="1338078"/>
                  </a:lnTo>
                  <a:lnTo>
                    <a:pt x="302165" y="1300788"/>
                  </a:lnTo>
                  <a:lnTo>
                    <a:pt x="279471" y="1262877"/>
                  </a:lnTo>
                  <a:lnTo>
                    <a:pt x="257802" y="1224383"/>
                  </a:lnTo>
                  <a:lnTo>
                    <a:pt x="237142" y="1185344"/>
                  </a:lnTo>
                  <a:lnTo>
                    <a:pt x="217474" y="1145798"/>
                  </a:lnTo>
                  <a:lnTo>
                    <a:pt x="198783" y="1105783"/>
                  </a:lnTo>
                  <a:lnTo>
                    <a:pt x="181050" y="1065335"/>
                  </a:lnTo>
                  <a:lnTo>
                    <a:pt x="164261" y="1024493"/>
                  </a:lnTo>
                  <a:lnTo>
                    <a:pt x="148398" y="983295"/>
                  </a:lnTo>
                  <a:lnTo>
                    <a:pt x="133444" y="941778"/>
                  </a:lnTo>
                  <a:lnTo>
                    <a:pt x="119384" y="899979"/>
                  </a:lnTo>
                  <a:lnTo>
                    <a:pt x="106200" y="857938"/>
                  </a:lnTo>
                  <a:lnTo>
                    <a:pt x="93877" y="815690"/>
                  </a:lnTo>
                  <a:lnTo>
                    <a:pt x="82398" y="773275"/>
                  </a:lnTo>
                  <a:lnTo>
                    <a:pt x="71745" y="730730"/>
                  </a:lnTo>
                  <a:lnTo>
                    <a:pt x="61904" y="688092"/>
                  </a:lnTo>
                  <a:lnTo>
                    <a:pt x="52856" y="645399"/>
                  </a:lnTo>
                  <a:lnTo>
                    <a:pt x="44587" y="602689"/>
                  </a:lnTo>
                  <a:lnTo>
                    <a:pt x="37078" y="559999"/>
                  </a:lnTo>
                  <a:lnTo>
                    <a:pt x="30314" y="517368"/>
                  </a:lnTo>
                  <a:lnTo>
                    <a:pt x="24279" y="474833"/>
                  </a:lnTo>
                  <a:lnTo>
                    <a:pt x="18954" y="432432"/>
                  </a:lnTo>
                  <a:lnTo>
                    <a:pt x="14326" y="390202"/>
                  </a:lnTo>
                  <a:lnTo>
                    <a:pt x="10375" y="348181"/>
                  </a:lnTo>
                  <a:lnTo>
                    <a:pt x="7087" y="306407"/>
                  </a:lnTo>
                  <a:lnTo>
                    <a:pt x="4444" y="264918"/>
                  </a:lnTo>
                  <a:lnTo>
                    <a:pt x="2431" y="223751"/>
                  </a:lnTo>
                  <a:lnTo>
                    <a:pt x="1030" y="182944"/>
                  </a:lnTo>
                  <a:lnTo>
                    <a:pt x="225" y="142535"/>
                  </a:lnTo>
                  <a:lnTo>
                    <a:pt x="0" y="102561"/>
                  </a:lnTo>
                  <a:lnTo>
                    <a:pt x="337" y="63060"/>
                  </a:lnTo>
                  <a:lnTo>
                    <a:pt x="1221" y="24119"/>
                  </a:lnTo>
                  <a:lnTo>
                    <a:pt x="141673" y="0"/>
                  </a:lnTo>
                  <a:lnTo>
                    <a:pt x="174550" y="29323"/>
                  </a:lnTo>
                  <a:lnTo>
                    <a:pt x="206634" y="59727"/>
                  </a:lnTo>
                  <a:lnTo>
                    <a:pt x="237968" y="91164"/>
                  </a:lnTo>
                  <a:lnTo>
                    <a:pt x="268595" y="123587"/>
                  </a:lnTo>
                  <a:lnTo>
                    <a:pt x="298557" y="156948"/>
                  </a:lnTo>
                  <a:lnTo>
                    <a:pt x="327896" y="191199"/>
                  </a:lnTo>
                  <a:lnTo>
                    <a:pt x="356654" y="226294"/>
                  </a:lnTo>
                  <a:lnTo>
                    <a:pt x="384874" y="262183"/>
                  </a:lnTo>
                  <a:lnTo>
                    <a:pt x="412598" y="298821"/>
                  </a:lnTo>
                  <a:lnTo>
                    <a:pt x="439869" y="336159"/>
                  </a:lnTo>
                  <a:lnTo>
                    <a:pt x="466728" y="374149"/>
                  </a:lnTo>
                  <a:lnTo>
                    <a:pt x="493218" y="412745"/>
                  </a:lnTo>
                  <a:lnTo>
                    <a:pt x="519382" y="451899"/>
                  </a:lnTo>
                  <a:lnTo>
                    <a:pt x="545261" y="491563"/>
                  </a:lnTo>
                  <a:lnTo>
                    <a:pt x="570898" y="531689"/>
                  </a:lnTo>
                  <a:lnTo>
                    <a:pt x="596336" y="572231"/>
                  </a:lnTo>
                  <a:lnTo>
                    <a:pt x="646781" y="654369"/>
                  </a:lnTo>
                  <a:lnTo>
                    <a:pt x="797726" y="905801"/>
                  </a:lnTo>
                  <a:lnTo>
                    <a:pt x="849039" y="990017"/>
                  </a:lnTo>
                  <a:lnTo>
                    <a:pt x="875074" y="1031987"/>
                  </a:lnTo>
                  <a:lnTo>
                    <a:pt x="901416" y="1073802"/>
                  </a:lnTo>
                  <a:lnTo>
                    <a:pt x="928109" y="1115413"/>
                  </a:lnTo>
                  <a:lnTo>
                    <a:pt x="955195" y="1156774"/>
                  </a:lnTo>
                  <a:lnTo>
                    <a:pt x="982716" y="1197837"/>
                  </a:lnTo>
                  <a:lnTo>
                    <a:pt x="1010715" y="1238555"/>
                  </a:lnTo>
                  <a:lnTo>
                    <a:pt x="1039233" y="1278879"/>
                  </a:lnTo>
                  <a:lnTo>
                    <a:pt x="1068313" y="1318763"/>
                  </a:lnTo>
                  <a:lnTo>
                    <a:pt x="1097998" y="1358159"/>
                  </a:lnTo>
                  <a:lnTo>
                    <a:pt x="1128330" y="1397019"/>
                  </a:lnTo>
                  <a:lnTo>
                    <a:pt x="1159350" y="1435295"/>
                  </a:lnTo>
                  <a:lnTo>
                    <a:pt x="1191102" y="1472941"/>
                  </a:lnTo>
                  <a:lnTo>
                    <a:pt x="1223628" y="1509909"/>
                  </a:lnTo>
                  <a:lnTo>
                    <a:pt x="1256970" y="1546150"/>
                  </a:lnTo>
                  <a:lnTo>
                    <a:pt x="1291170" y="1581619"/>
                  </a:lnTo>
                  <a:lnTo>
                    <a:pt x="1326271" y="1616266"/>
                  </a:lnTo>
                  <a:lnTo>
                    <a:pt x="1362315" y="1650045"/>
                  </a:lnTo>
                  <a:lnTo>
                    <a:pt x="1399344" y="1682908"/>
                  </a:lnTo>
                  <a:lnTo>
                    <a:pt x="1437401" y="1714807"/>
                  </a:lnTo>
                  <a:lnTo>
                    <a:pt x="1476528" y="1745695"/>
                  </a:lnTo>
                  <a:lnTo>
                    <a:pt x="1516767" y="1775524"/>
                  </a:lnTo>
                  <a:lnTo>
                    <a:pt x="1362823" y="1966299"/>
                  </a:lnTo>
                  <a:close/>
                </a:path>
              </a:pathLst>
            </a:custGeom>
            <a:solidFill>
              <a:srgbClr val="E775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230895" y="2005332"/>
              <a:ext cx="1287780" cy="1854200"/>
            </a:xfrm>
            <a:custGeom>
              <a:avLst/>
              <a:gdLst/>
              <a:ahLst/>
              <a:cxnLst/>
              <a:rect l="l" t="t" r="r" b="b"/>
              <a:pathLst>
                <a:path w="1287780" h="1854200">
                  <a:moveTo>
                    <a:pt x="1243745" y="1854079"/>
                  </a:moveTo>
                  <a:lnTo>
                    <a:pt x="0" y="1854079"/>
                  </a:lnTo>
                  <a:lnTo>
                    <a:pt x="4714" y="1792221"/>
                  </a:lnTo>
                  <a:lnTo>
                    <a:pt x="9690" y="1730474"/>
                  </a:lnTo>
                  <a:lnTo>
                    <a:pt x="14760" y="1670973"/>
                  </a:lnTo>
                  <a:lnTo>
                    <a:pt x="20124" y="1611561"/>
                  </a:lnTo>
                  <a:lnTo>
                    <a:pt x="25738" y="1552946"/>
                  </a:lnTo>
                  <a:lnTo>
                    <a:pt x="31617" y="1495116"/>
                  </a:lnTo>
                  <a:lnTo>
                    <a:pt x="37777" y="1438062"/>
                  </a:lnTo>
                  <a:lnTo>
                    <a:pt x="44237" y="1381773"/>
                  </a:lnTo>
                  <a:lnTo>
                    <a:pt x="51011" y="1326241"/>
                  </a:lnTo>
                  <a:lnTo>
                    <a:pt x="58115" y="1271454"/>
                  </a:lnTo>
                  <a:lnTo>
                    <a:pt x="65568" y="1217403"/>
                  </a:lnTo>
                  <a:lnTo>
                    <a:pt x="73384" y="1164079"/>
                  </a:lnTo>
                  <a:lnTo>
                    <a:pt x="81580" y="1111471"/>
                  </a:lnTo>
                  <a:lnTo>
                    <a:pt x="90173" y="1059569"/>
                  </a:lnTo>
                  <a:lnTo>
                    <a:pt x="99179" y="1008363"/>
                  </a:lnTo>
                  <a:lnTo>
                    <a:pt x="108614" y="957844"/>
                  </a:lnTo>
                  <a:lnTo>
                    <a:pt x="118495" y="908001"/>
                  </a:lnTo>
                  <a:lnTo>
                    <a:pt x="128838" y="858825"/>
                  </a:lnTo>
                  <a:lnTo>
                    <a:pt x="139659" y="810305"/>
                  </a:lnTo>
                  <a:lnTo>
                    <a:pt x="150975" y="762433"/>
                  </a:lnTo>
                  <a:lnTo>
                    <a:pt x="162802" y="715197"/>
                  </a:lnTo>
                  <a:lnTo>
                    <a:pt x="175156" y="668587"/>
                  </a:lnTo>
                  <a:lnTo>
                    <a:pt x="188055" y="622595"/>
                  </a:lnTo>
                  <a:lnTo>
                    <a:pt x="201514" y="577210"/>
                  </a:lnTo>
                  <a:lnTo>
                    <a:pt x="215549" y="532422"/>
                  </a:lnTo>
                  <a:lnTo>
                    <a:pt x="230177" y="488221"/>
                  </a:lnTo>
                  <a:lnTo>
                    <a:pt x="245415" y="444598"/>
                  </a:lnTo>
                  <a:lnTo>
                    <a:pt x="261279" y="401541"/>
                  </a:lnTo>
                  <a:lnTo>
                    <a:pt x="277784" y="359043"/>
                  </a:lnTo>
                  <a:lnTo>
                    <a:pt x="294948" y="317091"/>
                  </a:lnTo>
                  <a:lnTo>
                    <a:pt x="312787" y="275678"/>
                  </a:lnTo>
                  <a:lnTo>
                    <a:pt x="331317" y="234791"/>
                  </a:lnTo>
                  <a:lnTo>
                    <a:pt x="350555" y="194423"/>
                  </a:lnTo>
                  <a:lnTo>
                    <a:pt x="370517" y="154562"/>
                  </a:lnTo>
                  <a:lnTo>
                    <a:pt x="391219" y="115200"/>
                  </a:lnTo>
                  <a:lnTo>
                    <a:pt x="412678" y="76325"/>
                  </a:lnTo>
                  <a:lnTo>
                    <a:pt x="434909" y="37928"/>
                  </a:lnTo>
                  <a:lnTo>
                    <a:pt x="457931" y="0"/>
                  </a:lnTo>
                  <a:lnTo>
                    <a:pt x="816700" y="56272"/>
                  </a:lnTo>
                  <a:lnTo>
                    <a:pt x="817592" y="114212"/>
                  </a:lnTo>
                  <a:lnTo>
                    <a:pt x="820206" y="171359"/>
                  </a:lnTo>
                  <a:lnTo>
                    <a:pt x="824452" y="227733"/>
                  </a:lnTo>
                  <a:lnTo>
                    <a:pt x="830241" y="283352"/>
                  </a:lnTo>
                  <a:lnTo>
                    <a:pt x="837481" y="338233"/>
                  </a:lnTo>
                  <a:lnTo>
                    <a:pt x="846082" y="392394"/>
                  </a:lnTo>
                  <a:lnTo>
                    <a:pt x="855954" y="445853"/>
                  </a:lnTo>
                  <a:lnTo>
                    <a:pt x="867007" y="498628"/>
                  </a:lnTo>
                  <a:lnTo>
                    <a:pt x="879150" y="550737"/>
                  </a:lnTo>
                  <a:lnTo>
                    <a:pt x="892293" y="602198"/>
                  </a:lnTo>
                  <a:lnTo>
                    <a:pt x="906346" y="653029"/>
                  </a:lnTo>
                  <a:lnTo>
                    <a:pt x="921218" y="703248"/>
                  </a:lnTo>
                  <a:lnTo>
                    <a:pt x="936819" y="752872"/>
                  </a:lnTo>
                  <a:lnTo>
                    <a:pt x="953058" y="801919"/>
                  </a:lnTo>
                  <a:lnTo>
                    <a:pt x="969846" y="850408"/>
                  </a:lnTo>
                  <a:lnTo>
                    <a:pt x="987092" y="898357"/>
                  </a:lnTo>
                  <a:lnTo>
                    <a:pt x="1004705" y="945782"/>
                  </a:lnTo>
                  <a:lnTo>
                    <a:pt x="1022596" y="992703"/>
                  </a:lnTo>
                  <a:lnTo>
                    <a:pt x="1040673" y="1039137"/>
                  </a:lnTo>
                  <a:lnTo>
                    <a:pt x="1058847" y="1085102"/>
                  </a:lnTo>
                  <a:lnTo>
                    <a:pt x="1077028" y="1130616"/>
                  </a:lnTo>
                  <a:lnTo>
                    <a:pt x="1113046" y="1220362"/>
                  </a:lnTo>
                  <a:lnTo>
                    <a:pt x="1130703" y="1264630"/>
                  </a:lnTo>
                  <a:lnTo>
                    <a:pt x="1148005" y="1308518"/>
                  </a:lnTo>
                  <a:lnTo>
                    <a:pt x="1164862" y="1352045"/>
                  </a:lnTo>
                  <a:lnTo>
                    <a:pt x="1181183" y="1395228"/>
                  </a:lnTo>
                  <a:lnTo>
                    <a:pt x="1196877" y="1438086"/>
                  </a:lnTo>
                  <a:lnTo>
                    <a:pt x="1211856" y="1480636"/>
                  </a:lnTo>
                  <a:lnTo>
                    <a:pt x="1226027" y="1522896"/>
                  </a:lnTo>
                  <a:lnTo>
                    <a:pt x="1239302" y="1564883"/>
                  </a:lnTo>
                  <a:lnTo>
                    <a:pt x="1251589" y="1606617"/>
                  </a:lnTo>
                  <a:lnTo>
                    <a:pt x="1262798" y="1648115"/>
                  </a:lnTo>
                  <a:lnTo>
                    <a:pt x="1272839" y="1689394"/>
                  </a:lnTo>
                  <a:lnTo>
                    <a:pt x="1281622" y="1730474"/>
                  </a:lnTo>
                  <a:lnTo>
                    <a:pt x="1287202" y="1767283"/>
                  </a:lnTo>
                  <a:lnTo>
                    <a:pt x="1287129" y="1807828"/>
                  </a:lnTo>
                  <a:lnTo>
                    <a:pt x="1274832" y="1840598"/>
                  </a:lnTo>
                  <a:lnTo>
                    <a:pt x="1243745" y="1854079"/>
                  </a:lnTo>
                  <a:close/>
                </a:path>
              </a:pathLst>
            </a:custGeom>
            <a:solidFill>
              <a:srgbClr val="DD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660337" y="1948349"/>
              <a:ext cx="1543050" cy="2594610"/>
            </a:xfrm>
            <a:custGeom>
              <a:avLst/>
              <a:gdLst/>
              <a:ahLst/>
              <a:cxnLst/>
              <a:rect l="l" t="t" r="r" b="b"/>
              <a:pathLst>
                <a:path w="1543050" h="2594610">
                  <a:moveTo>
                    <a:pt x="268342" y="2594144"/>
                  </a:moveTo>
                  <a:lnTo>
                    <a:pt x="1598" y="2594144"/>
                  </a:lnTo>
                  <a:lnTo>
                    <a:pt x="225" y="2531181"/>
                  </a:lnTo>
                  <a:lnTo>
                    <a:pt x="0" y="2468885"/>
                  </a:lnTo>
                  <a:lnTo>
                    <a:pt x="890" y="2407263"/>
                  </a:lnTo>
                  <a:lnTo>
                    <a:pt x="2866" y="2346319"/>
                  </a:lnTo>
                  <a:lnTo>
                    <a:pt x="5896" y="2286058"/>
                  </a:lnTo>
                  <a:lnTo>
                    <a:pt x="9950" y="2226484"/>
                  </a:lnTo>
                  <a:lnTo>
                    <a:pt x="14996" y="2167603"/>
                  </a:lnTo>
                  <a:lnTo>
                    <a:pt x="21005" y="2109420"/>
                  </a:lnTo>
                  <a:lnTo>
                    <a:pt x="27945" y="2051939"/>
                  </a:lnTo>
                  <a:lnTo>
                    <a:pt x="35785" y="1995166"/>
                  </a:lnTo>
                  <a:lnTo>
                    <a:pt x="44496" y="1939105"/>
                  </a:lnTo>
                  <a:lnTo>
                    <a:pt x="54044" y="1883761"/>
                  </a:lnTo>
                  <a:lnTo>
                    <a:pt x="64401" y="1829138"/>
                  </a:lnTo>
                  <a:lnTo>
                    <a:pt x="75536" y="1775243"/>
                  </a:lnTo>
                  <a:lnTo>
                    <a:pt x="87416" y="1722080"/>
                  </a:lnTo>
                  <a:lnTo>
                    <a:pt x="100012" y="1669653"/>
                  </a:lnTo>
                  <a:lnTo>
                    <a:pt x="113294" y="1617968"/>
                  </a:lnTo>
                  <a:lnTo>
                    <a:pt x="127229" y="1567030"/>
                  </a:lnTo>
                  <a:lnTo>
                    <a:pt x="141787" y="1516842"/>
                  </a:lnTo>
                  <a:lnTo>
                    <a:pt x="156938" y="1467412"/>
                  </a:lnTo>
                  <a:lnTo>
                    <a:pt x="172650" y="1418742"/>
                  </a:lnTo>
                  <a:lnTo>
                    <a:pt x="188893" y="1370838"/>
                  </a:lnTo>
                  <a:lnTo>
                    <a:pt x="205636" y="1323705"/>
                  </a:lnTo>
                  <a:lnTo>
                    <a:pt x="222849" y="1277348"/>
                  </a:lnTo>
                  <a:lnTo>
                    <a:pt x="240499" y="1231772"/>
                  </a:lnTo>
                  <a:lnTo>
                    <a:pt x="258558" y="1186981"/>
                  </a:lnTo>
                  <a:lnTo>
                    <a:pt x="276993" y="1142981"/>
                  </a:lnTo>
                  <a:lnTo>
                    <a:pt x="295774" y="1099776"/>
                  </a:lnTo>
                  <a:lnTo>
                    <a:pt x="314870" y="1057372"/>
                  </a:lnTo>
                  <a:lnTo>
                    <a:pt x="334251" y="1015773"/>
                  </a:lnTo>
                  <a:lnTo>
                    <a:pt x="353885" y="974983"/>
                  </a:lnTo>
                  <a:lnTo>
                    <a:pt x="373742" y="935009"/>
                  </a:lnTo>
                  <a:lnTo>
                    <a:pt x="393791" y="895855"/>
                  </a:lnTo>
                  <a:lnTo>
                    <a:pt x="414001" y="857525"/>
                  </a:lnTo>
                  <a:lnTo>
                    <a:pt x="434341" y="820025"/>
                  </a:lnTo>
                  <a:lnTo>
                    <a:pt x="454781" y="783359"/>
                  </a:lnTo>
                  <a:lnTo>
                    <a:pt x="475290" y="747533"/>
                  </a:lnTo>
                  <a:lnTo>
                    <a:pt x="495836" y="712552"/>
                  </a:lnTo>
                  <a:lnTo>
                    <a:pt x="516390" y="678419"/>
                  </a:lnTo>
                  <a:lnTo>
                    <a:pt x="536920" y="645141"/>
                  </a:lnTo>
                  <a:lnTo>
                    <a:pt x="557396" y="612721"/>
                  </a:lnTo>
                  <a:lnTo>
                    <a:pt x="598060" y="550479"/>
                  </a:lnTo>
                  <a:lnTo>
                    <a:pt x="618187" y="520665"/>
                  </a:lnTo>
                  <a:lnTo>
                    <a:pt x="570700" y="512688"/>
                  </a:lnTo>
                  <a:lnTo>
                    <a:pt x="526991" y="494542"/>
                  </a:lnTo>
                  <a:lnTo>
                    <a:pt x="488526" y="464654"/>
                  </a:lnTo>
                  <a:lnTo>
                    <a:pt x="456765" y="421456"/>
                  </a:lnTo>
                  <a:lnTo>
                    <a:pt x="425366" y="359523"/>
                  </a:lnTo>
                  <a:lnTo>
                    <a:pt x="402430" y="302780"/>
                  </a:lnTo>
                  <a:lnTo>
                    <a:pt x="387572" y="251141"/>
                  </a:lnTo>
                  <a:lnTo>
                    <a:pt x="380406" y="204521"/>
                  </a:lnTo>
                  <a:lnTo>
                    <a:pt x="380545" y="162835"/>
                  </a:lnTo>
                  <a:lnTo>
                    <a:pt x="401195" y="93925"/>
                  </a:lnTo>
                  <a:lnTo>
                    <a:pt x="446435" y="43732"/>
                  </a:lnTo>
                  <a:lnTo>
                    <a:pt x="513174" y="11574"/>
                  </a:lnTo>
                  <a:lnTo>
                    <a:pt x="559009" y="1907"/>
                  </a:lnTo>
                  <a:lnTo>
                    <a:pt x="604649" y="0"/>
                  </a:lnTo>
                  <a:lnTo>
                    <a:pt x="650992" y="4103"/>
                  </a:lnTo>
                  <a:lnTo>
                    <a:pt x="698934" y="12469"/>
                  </a:lnTo>
                  <a:lnTo>
                    <a:pt x="793212" y="32891"/>
                  </a:lnTo>
                  <a:lnTo>
                    <a:pt x="839822" y="41985"/>
                  </a:lnTo>
                  <a:lnTo>
                    <a:pt x="889708" y="49671"/>
                  </a:lnTo>
                  <a:lnTo>
                    <a:pt x="943379" y="54990"/>
                  </a:lnTo>
                  <a:lnTo>
                    <a:pt x="1015443" y="57465"/>
                  </a:lnTo>
                  <a:lnTo>
                    <a:pt x="1028164" y="58886"/>
                  </a:lnTo>
                  <a:lnTo>
                    <a:pt x="1147157" y="65684"/>
                  </a:lnTo>
                  <a:lnTo>
                    <a:pt x="1423174" y="1021648"/>
                  </a:lnTo>
                  <a:lnTo>
                    <a:pt x="1542950" y="1568098"/>
                  </a:lnTo>
                  <a:lnTo>
                    <a:pt x="1531479" y="1910051"/>
                  </a:lnTo>
                  <a:lnTo>
                    <a:pt x="1413756" y="2252522"/>
                  </a:lnTo>
                  <a:lnTo>
                    <a:pt x="430756" y="2252603"/>
                  </a:lnTo>
                  <a:lnTo>
                    <a:pt x="406852" y="2309093"/>
                  </a:lnTo>
                  <a:lnTo>
                    <a:pt x="383122" y="2363302"/>
                  </a:lnTo>
                  <a:lnTo>
                    <a:pt x="359603" y="2415058"/>
                  </a:lnTo>
                  <a:lnTo>
                    <a:pt x="336330" y="2464191"/>
                  </a:lnTo>
                  <a:lnTo>
                    <a:pt x="313339" y="2510530"/>
                  </a:lnTo>
                  <a:lnTo>
                    <a:pt x="290664" y="2553905"/>
                  </a:lnTo>
                  <a:lnTo>
                    <a:pt x="268342" y="2594144"/>
                  </a:lnTo>
                  <a:close/>
                </a:path>
              </a:pathLst>
            </a:custGeom>
            <a:solidFill>
              <a:srgbClr val="FF9A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091093" y="3606509"/>
              <a:ext cx="367665" cy="594995"/>
            </a:xfrm>
            <a:custGeom>
              <a:avLst/>
              <a:gdLst/>
              <a:ahLst/>
              <a:cxnLst/>
              <a:rect l="l" t="t" r="r" b="b"/>
              <a:pathLst>
                <a:path w="367665" h="594995">
                  <a:moveTo>
                    <a:pt x="367385" y="594443"/>
                  </a:moveTo>
                  <a:lnTo>
                    <a:pt x="0" y="594443"/>
                  </a:lnTo>
                  <a:lnTo>
                    <a:pt x="18366" y="549771"/>
                  </a:lnTo>
                  <a:lnTo>
                    <a:pt x="36797" y="503957"/>
                  </a:lnTo>
                  <a:lnTo>
                    <a:pt x="55275" y="457077"/>
                  </a:lnTo>
                  <a:lnTo>
                    <a:pt x="92306" y="360433"/>
                  </a:lnTo>
                  <a:lnTo>
                    <a:pt x="129323" y="260456"/>
                  </a:lnTo>
                  <a:lnTo>
                    <a:pt x="166192" y="157767"/>
                  </a:lnTo>
                  <a:lnTo>
                    <a:pt x="202775" y="52983"/>
                  </a:lnTo>
                  <a:lnTo>
                    <a:pt x="220918" y="0"/>
                  </a:lnTo>
                  <a:lnTo>
                    <a:pt x="228007" y="58465"/>
                  </a:lnTo>
                  <a:lnTo>
                    <a:pt x="235888" y="116587"/>
                  </a:lnTo>
                  <a:lnTo>
                    <a:pt x="244604" y="173982"/>
                  </a:lnTo>
                  <a:lnTo>
                    <a:pt x="254195" y="230266"/>
                  </a:lnTo>
                  <a:lnTo>
                    <a:pt x="264703" y="285054"/>
                  </a:lnTo>
                  <a:lnTo>
                    <a:pt x="276168" y="337962"/>
                  </a:lnTo>
                  <a:lnTo>
                    <a:pt x="288633" y="388608"/>
                  </a:lnTo>
                  <a:lnTo>
                    <a:pt x="302138" y="436606"/>
                  </a:lnTo>
                  <a:lnTo>
                    <a:pt x="316725" y="481572"/>
                  </a:lnTo>
                  <a:lnTo>
                    <a:pt x="332434" y="523123"/>
                  </a:lnTo>
                  <a:lnTo>
                    <a:pt x="349307" y="560875"/>
                  </a:lnTo>
                  <a:lnTo>
                    <a:pt x="367385" y="59444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16000" y="600367"/>
            <a:ext cx="12165330" cy="334200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600" spc="385">
                <a:solidFill>
                  <a:srgbClr val="F0F1F5"/>
                </a:solidFill>
              </a:rPr>
              <a:t>P</a:t>
            </a:r>
            <a:r>
              <a:rPr dirty="0" sz="10400" spc="385">
                <a:solidFill>
                  <a:srgbClr val="F0F1F5"/>
                </a:solidFill>
                <a:latin typeface="Trebuchet MS"/>
                <a:cs typeface="Trebuchet MS"/>
              </a:rPr>
              <a:t>r</a:t>
            </a:r>
            <a:r>
              <a:rPr dirty="0" sz="10600" spc="385">
                <a:solidFill>
                  <a:srgbClr val="F0F1F5"/>
                </a:solidFill>
              </a:rPr>
              <a:t>oblem</a:t>
            </a:r>
            <a:endParaRPr sz="106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2260"/>
              </a:spcBef>
            </a:pPr>
            <a:r>
              <a:rPr dirty="0" sz="4000" spc="-25">
                <a:solidFill>
                  <a:srgbClr val="F0F1F5"/>
                </a:solidFill>
              </a:rPr>
              <a:t>The </a:t>
            </a:r>
            <a:r>
              <a:rPr dirty="0" sz="4000" spc="110">
                <a:solidFill>
                  <a:srgbClr val="F0F1F5"/>
                </a:solidFill>
              </a:rPr>
              <a:t>major </a:t>
            </a:r>
            <a:r>
              <a:rPr dirty="0" sz="4000" spc="85">
                <a:solidFill>
                  <a:srgbClr val="F0F1F5"/>
                </a:solidFill>
              </a:rPr>
              <a:t>problems </a:t>
            </a:r>
            <a:r>
              <a:rPr dirty="0" sz="4000" spc="35">
                <a:solidFill>
                  <a:srgbClr val="F0F1F5"/>
                </a:solidFill>
              </a:rPr>
              <a:t>faced </a:t>
            </a:r>
            <a:r>
              <a:rPr dirty="0" sz="4000" spc="85">
                <a:solidFill>
                  <a:srgbClr val="F0F1F5"/>
                </a:solidFill>
              </a:rPr>
              <a:t>by students, </a:t>
            </a:r>
            <a:r>
              <a:rPr dirty="0" sz="4000" spc="65">
                <a:solidFill>
                  <a:srgbClr val="F0F1F5"/>
                </a:solidFill>
              </a:rPr>
              <a:t>freelancers  </a:t>
            </a:r>
            <a:r>
              <a:rPr dirty="0" sz="4000" spc="50">
                <a:solidFill>
                  <a:srgbClr val="F0F1F5"/>
                </a:solidFill>
              </a:rPr>
              <a:t>and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120">
                <a:solidFill>
                  <a:srgbClr val="F0F1F5"/>
                </a:solidFill>
              </a:rPr>
              <a:t>working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30">
                <a:solidFill>
                  <a:srgbClr val="F0F1F5"/>
                </a:solidFill>
              </a:rPr>
              <a:t>employees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170">
                <a:solidFill>
                  <a:srgbClr val="F0F1F5"/>
                </a:solidFill>
              </a:rPr>
              <a:t>that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55">
                <a:solidFill>
                  <a:srgbClr val="F0F1F5"/>
                </a:solidFill>
              </a:rPr>
              <a:t>is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155">
                <a:solidFill>
                  <a:srgbClr val="F0F1F5"/>
                </a:solidFill>
              </a:rPr>
              <a:t>not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75">
                <a:solidFill>
                  <a:srgbClr val="F0F1F5"/>
                </a:solidFill>
              </a:rPr>
              <a:t>being</a:t>
            </a:r>
            <a:r>
              <a:rPr dirty="0" sz="4000" spc="-95">
                <a:solidFill>
                  <a:srgbClr val="F0F1F5"/>
                </a:solidFill>
              </a:rPr>
              <a:t> </a:t>
            </a:r>
            <a:r>
              <a:rPr dirty="0" sz="4000" spc="95">
                <a:solidFill>
                  <a:srgbClr val="F0F1F5"/>
                </a:solidFill>
              </a:rPr>
              <a:t>productive!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68383" y="3085831"/>
            <a:ext cx="2865120" cy="4115435"/>
            <a:chOff x="14868383" y="3085831"/>
            <a:chExt cx="2865120" cy="4115435"/>
          </a:xfrm>
        </p:grpSpPr>
        <p:sp>
          <p:nvSpPr>
            <p:cNvPr id="3" name="object 3"/>
            <p:cNvSpPr/>
            <p:nvPr/>
          </p:nvSpPr>
          <p:spPr>
            <a:xfrm>
              <a:off x="14868383" y="3373681"/>
              <a:ext cx="2865120" cy="3827779"/>
            </a:xfrm>
            <a:custGeom>
              <a:avLst/>
              <a:gdLst/>
              <a:ahLst/>
              <a:cxnLst/>
              <a:rect l="l" t="t" r="r" b="b"/>
              <a:pathLst>
                <a:path w="2865119" h="3827779">
                  <a:moveTo>
                    <a:pt x="2598544" y="3827471"/>
                  </a:moveTo>
                  <a:lnTo>
                    <a:pt x="266024" y="3827471"/>
                  </a:lnTo>
                  <a:lnTo>
                    <a:pt x="218191" y="3823180"/>
                  </a:lnTo>
                  <a:lnTo>
                    <a:pt x="173177" y="3810808"/>
                  </a:lnTo>
                  <a:lnTo>
                    <a:pt x="131732" y="3791108"/>
                  </a:lnTo>
                  <a:lnTo>
                    <a:pt x="94605" y="3764833"/>
                  </a:lnTo>
                  <a:lnTo>
                    <a:pt x="62547" y="3732737"/>
                  </a:lnTo>
                  <a:lnTo>
                    <a:pt x="36307" y="3695571"/>
                  </a:lnTo>
                  <a:lnTo>
                    <a:pt x="16636" y="3654090"/>
                  </a:lnTo>
                  <a:lnTo>
                    <a:pt x="4284" y="3609046"/>
                  </a:lnTo>
                  <a:lnTo>
                    <a:pt x="0" y="3561191"/>
                  </a:lnTo>
                  <a:lnTo>
                    <a:pt x="0" y="266362"/>
                  </a:lnTo>
                  <a:lnTo>
                    <a:pt x="4284" y="218483"/>
                  </a:lnTo>
                  <a:lnTo>
                    <a:pt x="16636" y="173420"/>
                  </a:lnTo>
                  <a:lnTo>
                    <a:pt x="36307" y="131924"/>
                  </a:lnTo>
                  <a:lnTo>
                    <a:pt x="62547" y="94748"/>
                  </a:lnTo>
                  <a:lnTo>
                    <a:pt x="94605" y="62645"/>
                  </a:lnTo>
                  <a:lnTo>
                    <a:pt x="131732" y="36366"/>
                  </a:lnTo>
                  <a:lnTo>
                    <a:pt x="173177" y="16664"/>
                  </a:lnTo>
                  <a:lnTo>
                    <a:pt x="218191" y="4291"/>
                  </a:lnTo>
                  <a:lnTo>
                    <a:pt x="266024" y="0"/>
                  </a:lnTo>
                  <a:lnTo>
                    <a:pt x="2598544" y="0"/>
                  </a:lnTo>
                  <a:lnTo>
                    <a:pt x="2646371" y="4291"/>
                  </a:lnTo>
                  <a:lnTo>
                    <a:pt x="2691380" y="16664"/>
                  </a:lnTo>
                  <a:lnTo>
                    <a:pt x="2732822" y="36366"/>
                  </a:lnTo>
                  <a:lnTo>
                    <a:pt x="2769946" y="62645"/>
                  </a:lnTo>
                  <a:lnTo>
                    <a:pt x="2802002" y="94748"/>
                  </a:lnTo>
                  <a:lnTo>
                    <a:pt x="2828241" y="131924"/>
                  </a:lnTo>
                  <a:lnTo>
                    <a:pt x="2847911" y="173420"/>
                  </a:lnTo>
                  <a:lnTo>
                    <a:pt x="2860264" y="218483"/>
                  </a:lnTo>
                  <a:lnTo>
                    <a:pt x="2864548" y="266362"/>
                  </a:lnTo>
                  <a:lnTo>
                    <a:pt x="2864548" y="3561191"/>
                  </a:lnTo>
                  <a:lnTo>
                    <a:pt x="2860264" y="3609046"/>
                  </a:lnTo>
                  <a:lnTo>
                    <a:pt x="2847911" y="3654090"/>
                  </a:lnTo>
                  <a:lnTo>
                    <a:pt x="2828241" y="3695571"/>
                  </a:lnTo>
                  <a:lnTo>
                    <a:pt x="2802002" y="3732737"/>
                  </a:lnTo>
                  <a:lnTo>
                    <a:pt x="2769946" y="3764833"/>
                  </a:lnTo>
                  <a:lnTo>
                    <a:pt x="2732822" y="3791108"/>
                  </a:lnTo>
                  <a:lnTo>
                    <a:pt x="2691380" y="3810808"/>
                  </a:lnTo>
                  <a:lnTo>
                    <a:pt x="2646371" y="3823180"/>
                  </a:lnTo>
                  <a:lnTo>
                    <a:pt x="2598544" y="3827471"/>
                  </a:lnTo>
                  <a:close/>
                </a:path>
              </a:pathLst>
            </a:custGeom>
            <a:solidFill>
              <a:srgbClr val="F1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133911" y="3732979"/>
              <a:ext cx="2333625" cy="3108960"/>
            </a:xfrm>
            <a:custGeom>
              <a:avLst/>
              <a:gdLst/>
              <a:ahLst/>
              <a:cxnLst/>
              <a:rect l="l" t="t" r="r" b="b"/>
              <a:pathLst>
                <a:path w="2333625" h="3108959">
                  <a:moveTo>
                    <a:pt x="2333411" y="3108957"/>
                  </a:moveTo>
                  <a:lnTo>
                    <a:pt x="0" y="3108957"/>
                  </a:lnTo>
                  <a:lnTo>
                    <a:pt x="0" y="0"/>
                  </a:lnTo>
                  <a:lnTo>
                    <a:pt x="2333411" y="0"/>
                  </a:lnTo>
                  <a:lnTo>
                    <a:pt x="2333411" y="3108957"/>
                  </a:lnTo>
                  <a:close/>
                </a:path>
              </a:pathLst>
            </a:custGeom>
            <a:solidFill>
              <a:srgbClr val="E7E7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569412" y="3085831"/>
              <a:ext cx="1463040" cy="754380"/>
            </a:xfrm>
            <a:custGeom>
              <a:avLst/>
              <a:gdLst/>
              <a:ahLst/>
              <a:cxnLst/>
              <a:rect l="l" t="t" r="r" b="b"/>
              <a:pathLst>
                <a:path w="1463040" h="754379">
                  <a:moveTo>
                    <a:pt x="1462492" y="754000"/>
                  </a:moveTo>
                  <a:lnTo>
                    <a:pt x="0" y="754000"/>
                  </a:lnTo>
                  <a:lnTo>
                    <a:pt x="0" y="207067"/>
                  </a:lnTo>
                  <a:lnTo>
                    <a:pt x="5460" y="159601"/>
                  </a:lnTo>
                  <a:lnTo>
                    <a:pt x="21017" y="116022"/>
                  </a:lnTo>
                  <a:lnTo>
                    <a:pt x="45430" y="77574"/>
                  </a:lnTo>
                  <a:lnTo>
                    <a:pt x="77459" y="45503"/>
                  </a:lnTo>
                  <a:lnTo>
                    <a:pt x="115866" y="21053"/>
                  </a:lnTo>
                  <a:lnTo>
                    <a:pt x="159410" y="5470"/>
                  </a:lnTo>
                  <a:lnTo>
                    <a:pt x="206852" y="0"/>
                  </a:lnTo>
                  <a:lnTo>
                    <a:pt x="1255639" y="0"/>
                  </a:lnTo>
                  <a:lnTo>
                    <a:pt x="1303081" y="5470"/>
                  </a:lnTo>
                  <a:lnTo>
                    <a:pt x="1346626" y="21053"/>
                  </a:lnTo>
                  <a:lnTo>
                    <a:pt x="1385032" y="45503"/>
                  </a:lnTo>
                  <a:lnTo>
                    <a:pt x="1417061" y="77574"/>
                  </a:lnTo>
                  <a:lnTo>
                    <a:pt x="1441474" y="116022"/>
                  </a:lnTo>
                  <a:lnTo>
                    <a:pt x="1457031" y="159601"/>
                  </a:lnTo>
                  <a:lnTo>
                    <a:pt x="1462492" y="207067"/>
                  </a:lnTo>
                  <a:lnTo>
                    <a:pt x="1462492" y="754000"/>
                  </a:lnTo>
                  <a:close/>
                </a:path>
              </a:pathLst>
            </a:custGeom>
            <a:solidFill>
              <a:srgbClr val="1826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783140" y="3212146"/>
              <a:ext cx="1035050" cy="243840"/>
            </a:xfrm>
            <a:custGeom>
              <a:avLst/>
              <a:gdLst/>
              <a:ahLst/>
              <a:cxnLst/>
              <a:rect l="l" t="t" r="r" b="b"/>
              <a:pathLst>
                <a:path w="1035050" h="243839">
                  <a:moveTo>
                    <a:pt x="345325" y="0"/>
                  </a:moveTo>
                  <a:lnTo>
                    <a:pt x="121805" y="0"/>
                  </a:lnTo>
                  <a:lnTo>
                    <a:pt x="74396" y="9575"/>
                  </a:lnTo>
                  <a:lnTo>
                    <a:pt x="35674" y="35699"/>
                  </a:lnTo>
                  <a:lnTo>
                    <a:pt x="9575" y="74460"/>
                  </a:lnTo>
                  <a:lnTo>
                    <a:pt x="0" y="121907"/>
                  </a:lnTo>
                  <a:lnTo>
                    <a:pt x="9575" y="169354"/>
                  </a:lnTo>
                  <a:lnTo>
                    <a:pt x="35674" y="208089"/>
                  </a:lnTo>
                  <a:lnTo>
                    <a:pt x="74396" y="234188"/>
                  </a:lnTo>
                  <a:lnTo>
                    <a:pt x="121805" y="243751"/>
                  </a:lnTo>
                  <a:lnTo>
                    <a:pt x="345325" y="243751"/>
                  </a:lnTo>
                  <a:lnTo>
                    <a:pt x="345325" y="0"/>
                  </a:lnTo>
                  <a:close/>
                </a:path>
                <a:path w="1035050" h="243839">
                  <a:moveTo>
                    <a:pt x="1035024" y="121907"/>
                  </a:moveTo>
                  <a:lnTo>
                    <a:pt x="1025448" y="74460"/>
                  </a:lnTo>
                  <a:lnTo>
                    <a:pt x="999350" y="35699"/>
                  </a:lnTo>
                  <a:lnTo>
                    <a:pt x="960628" y="9575"/>
                  </a:lnTo>
                  <a:lnTo>
                    <a:pt x="913218" y="0"/>
                  </a:lnTo>
                  <a:lnTo>
                    <a:pt x="689686" y="0"/>
                  </a:lnTo>
                  <a:lnTo>
                    <a:pt x="689686" y="243751"/>
                  </a:lnTo>
                  <a:lnTo>
                    <a:pt x="913218" y="243751"/>
                  </a:lnTo>
                  <a:lnTo>
                    <a:pt x="960628" y="234188"/>
                  </a:lnTo>
                  <a:lnTo>
                    <a:pt x="999350" y="208089"/>
                  </a:lnTo>
                  <a:lnTo>
                    <a:pt x="1025448" y="169354"/>
                  </a:lnTo>
                  <a:lnTo>
                    <a:pt x="1035024" y="121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182532" y="4379946"/>
              <a:ext cx="931544" cy="1946910"/>
            </a:xfrm>
            <a:custGeom>
              <a:avLst/>
              <a:gdLst/>
              <a:ahLst/>
              <a:cxnLst/>
              <a:rect l="l" t="t" r="r" b="b"/>
              <a:pathLst>
                <a:path w="931544" h="1946910">
                  <a:moveTo>
                    <a:pt x="0" y="0"/>
                  </a:moveTo>
                  <a:lnTo>
                    <a:pt x="931209" y="0"/>
                  </a:lnTo>
                </a:path>
                <a:path w="931544" h="1946910">
                  <a:moveTo>
                    <a:pt x="0" y="389288"/>
                  </a:moveTo>
                  <a:lnTo>
                    <a:pt x="931209" y="389288"/>
                  </a:lnTo>
                </a:path>
                <a:path w="931544" h="1946910">
                  <a:moveTo>
                    <a:pt x="0" y="778639"/>
                  </a:moveTo>
                  <a:lnTo>
                    <a:pt x="931209" y="778639"/>
                  </a:lnTo>
                </a:path>
                <a:path w="931544" h="1946910">
                  <a:moveTo>
                    <a:pt x="0" y="1167927"/>
                  </a:moveTo>
                  <a:lnTo>
                    <a:pt x="931209" y="1167927"/>
                  </a:lnTo>
                </a:path>
                <a:path w="931544" h="1946910">
                  <a:moveTo>
                    <a:pt x="0" y="1557195"/>
                  </a:moveTo>
                  <a:lnTo>
                    <a:pt x="931209" y="1557195"/>
                  </a:lnTo>
                </a:path>
                <a:path w="931544" h="1946910">
                  <a:moveTo>
                    <a:pt x="0" y="1946567"/>
                  </a:moveTo>
                  <a:lnTo>
                    <a:pt x="931209" y="1946567"/>
                  </a:lnTo>
                </a:path>
              </a:pathLst>
            </a:custGeom>
            <a:ln w="62187">
              <a:solidFill>
                <a:srgbClr val="1826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99376" y="4379946"/>
              <a:ext cx="340360" cy="1898014"/>
            </a:xfrm>
            <a:custGeom>
              <a:avLst/>
              <a:gdLst/>
              <a:ahLst/>
              <a:cxnLst/>
              <a:rect l="l" t="t" r="r" b="b"/>
              <a:pathLst>
                <a:path w="340359" h="1898014">
                  <a:moveTo>
                    <a:pt x="340072" y="340425"/>
                  </a:moveTo>
                  <a:lnTo>
                    <a:pt x="0" y="340425"/>
                  </a:lnTo>
                  <a:lnTo>
                    <a:pt x="0" y="0"/>
                  </a:lnTo>
                  <a:lnTo>
                    <a:pt x="340072" y="0"/>
                  </a:lnTo>
                  <a:lnTo>
                    <a:pt x="340072" y="340425"/>
                  </a:lnTo>
                  <a:close/>
                </a:path>
                <a:path w="340359" h="1898014">
                  <a:moveTo>
                    <a:pt x="340072" y="1118981"/>
                  </a:moveTo>
                  <a:lnTo>
                    <a:pt x="0" y="1118981"/>
                  </a:lnTo>
                  <a:lnTo>
                    <a:pt x="0" y="778639"/>
                  </a:lnTo>
                  <a:lnTo>
                    <a:pt x="340072" y="778639"/>
                  </a:lnTo>
                  <a:lnTo>
                    <a:pt x="340072" y="1118981"/>
                  </a:lnTo>
                  <a:close/>
                </a:path>
                <a:path w="340359" h="1898014">
                  <a:moveTo>
                    <a:pt x="340072" y="1897620"/>
                  </a:moveTo>
                  <a:lnTo>
                    <a:pt x="0" y="1897620"/>
                  </a:lnTo>
                  <a:lnTo>
                    <a:pt x="0" y="1557195"/>
                  </a:lnTo>
                  <a:lnTo>
                    <a:pt x="340072" y="1557195"/>
                  </a:lnTo>
                  <a:lnTo>
                    <a:pt x="340072" y="1897620"/>
                  </a:lnTo>
                  <a:close/>
                </a:path>
              </a:pathLst>
            </a:custGeom>
            <a:ln w="62187">
              <a:solidFill>
                <a:srgbClr val="1826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483783" y="4110887"/>
              <a:ext cx="427355" cy="2064385"/>
            </a:xfrm>
            <a:custGeom>
              <a:avLst/>
              <a:gdLst/>
              <a:ahLst/>
              <a:cxnLst/>
              <a:rect l="l" t="t" r="r" b="b"/>
              <a:pathLst>
                <a:path w="427355" h="2064385">
                  <a:moveTo>
                    <a:pt x="0" y="378358"/>
                  </a:moveTo>
                  <a:lnTo>
                    <a:pt x="131437" y="504498"/>
                  </a:lnTo>
                  <a:lnTo>
                    <a:pt x="427234" y="0"/>
                  </a:lnTo>
                </a:path>
                <a:path w="427355" h="2064385">
                  <a:moveTo>
                    <a:pt x="0" y="1158034"/>
                  </a:moveTo>
                  <a:lnTo>
                    <a:pt x="131437" y="1284175"/>
                  </a:lnTo>
                  <a:lnTo>
                    <a:pt x="427234" y="779697"/>
                  </a:lnTo>
                </a:path>
                <a:path w="427355" h="2064385">
                  <a:moveTo>
                    <a:pt x="0" y="1937731"/>
                  </a:moveTo>
                  <a:lnTo>
                    <a:pt x="131437" y="2063872"/>
                  </a:lnTo>
                  <a:lnTo>
                    <a:pt x="427234" y="1559394"/>
                  </a:lnTo>
                </a:path>
              </a:pathLst>
            </a:custGeom>
            <a:ln w="62187">
              <a:solidFill>
                <a:srgbClr val="D5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16000" y="3662029"/>
            <a:ext cx="12506325" cy="19005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00" spc="1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750" spc="1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900" spc="14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9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10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750" spc="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900" spc="10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9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290">
                <a:solidFill>
                  <a:srgbClr val="FFFFFF"/>
                </a:solidFill>
                <a:latin typeface="Arial"/>
                <a:cs typeface="Arial"/>
              </a:rPr>
              <a:t>man</a:t>
            </a:r>
            <a:r>
              <a:rPr dirty="0" sz="5750" spc="29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7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75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900" spc="1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9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28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59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335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5750" spc="335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57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900" spc="29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5750" spc="2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7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750" spc="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900" spc="11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5750" spc="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900" spc="33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dirty="0" sz="5750" spc="3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7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75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900" spc="1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9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225">
                <a:solidFill>
                  <a:srgbClr val="FFFFFF"/>
                </a:solidFill>
                <a:latin typeface="Arial"/>
                <a:cs typeface="Arial"/>
              </a:rPr>
              <a:t>keep</a:t>
            </a:r>
            <a:r>
              <a:rPr dirty="0" sz="59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750" spc="204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dirty="0" sz="5900" spc="204">
                <a:solidFill>
                  <a:srgbClr val="FFFFFF"/>
                </a:solidFill>
                <a:latin typeface="Arial"/>
                <a:cs typeface="Arial"/>
              </a:rPr>
              <a:t>ack</a:t>
            </a:r>
            <a:r>
              <a:rPr dirty="0" sz="59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35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59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900" spc="3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750" spc="325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57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750" spc="2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900" spc="2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750" spc="2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900" spc="21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5750" spc="2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100" spc="21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6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148" y="983416"/>
            <a:ext cx="7607300" cy="1162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450" spc="265"/>
              <a:t>E</a:t>
            </a:r>
            <a:r>
              <a:rPr dirty="0" sz="7250" spc="265">
                <a:latin typeface="Trebuchet MS"/>
                <a:cs typeface="Trebuchet MS"/>
              </a:rPr>
              <a:t>x</a:t>
            </a:r>
            <a:r>
              <a:rPr dirty="0" sz="7450" spc="265"/>
              <a:t>i</a:t>
            </a:r>
            <a:r>
              <a:rPr dirty="0" sz="7250" spc="265">
                <a:latin typeface="Trebuchet MS"/>
                <a:cs typeface="Trebuchet MS"/>
              </a:rPr>
              <a:t>st</a:t>
            </a:r>
            <a:r>
              <a:rPr dirty="0" sz="7450" spc="265"/>
              <a:t>ing</a:t>
            </a:r>
            <a:r>
              <a:rPr dirty="0" sz="7450" spc="-210"/>
              <a:t> </a:t>
            </a:r>
            <a:r>
              <a:rPr dirty="0" sz="7450" spc="250"/>
              <a:t>Sol</a:t>
            </a:r>
            <a:r>
              <a:rPr dirty="0" sz="7250" spc="250">
                <a:latin typeface="Trebuchet MS"/>
                <a:cs typeface="Trebuchet MS"/>
              </a:rPr>
              <a:t>ut</a:t>
            </a:r>
            <a:r>
              <a:rPr dirty="0" sz="7450" spc="250"/>
              <a:t>ion</a:t>
            </a:r>
            <a:endParaRPr sz="7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406" y="2432434"/>
            <a:ext cx="5197926" cy="592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7855">
              <a:lnSpc>
                <a:spcPct val="100000"/>
              </a:lnSpc>
              <a:spcBef>
                <a:spcPts val="100"/>
              </a:spcBef>
              <a:tabLst>
                <a:tab pos="3796029" algn="l"/>
                <a:tab pos="6598920" algn="l"/>
                <a:tab pos="10525760" algn="l"/>
              </a:tabLst>
            </a:pPr>
            <a:r>
              <a:rPr dirty="0" spc="-235"/>
              <a:t>W</a:t>
            </a:r>
            <a:r>
              <a:rPr dirty="0" spc="15"/>
              <a:t>h</a:t>
            </a:r>
            <a:r>
              <a:rPr dirty="0" spc="190"/>
              <a:t>a</a:t>
            </a:r>
            <a:r>
              <a:rPr dirty="0" spc="450"/>
              <a:t>t</a:t>
            </a:r>
            <a:r>
              <a:rPr dirty="0"/>
              <a:t>	</a:t>
            </a:r>
            <a:r>
              <a:rPr dirty="0" spc="-55"/>
              <a:t>d</a:t>
            </a:r>
            <a:r>
              <a:rPr dirty="0" spc="195"/>
              <a:t>o</a:t>
            </a:r>
            <a:r>
              <a:rPr dirty="0" spc="380"/>
              <a:t>e</a:t>
            </a:r>
            <a:r>
              <a:rPr dirty="0" spc="370"/>
              <a:t>s</a:t>
            </a:r>
            <a:r>
              <a:rPr dirty="0"/>
              <a:t>	</a:t>
            </a:r>
            <a:r>
              <a:rPr dirty="0" spc="365"/>
              <a:t>s</a:t>
            </a:r>
            <a:r>
              <a:rPr dirty="0" spc="15"/>
              <a:t>u</a:t>
            </a:r>
            <a:r>
              <a:rPr dirty="0" spc="-450"/>
              <a:t>r</a:t>
            </a:r>
            <a:r>
              <a:rPr dirty="0" spc="35"/>
              <a:t>v</a:t>
            </a:r>
            <a:r>
              <a:rPr dirty="0" spc="380"/>
              <a:t>e</a:t>
            </a:r>
            <a:r>
              <a:rPr dirty="0" spc="250"/>
              <a:t>y</a:t>
            </a:r>
            <a:r>
              <a:rPr dirty="0"/>
              <a:t>	</a:t>
            </a:r>
            <a:r>
              <a:rPr dirty="0" spc="365"/>
              <a:t>s</a:t>
            </a:r>
            <a:r>
              <a:rPr dirty="0" spc="190"/>
              <a:t>a</a:t>
            </a:r>
            <a:r>
              <a:rPr dirty="0" spc="245"/>
              <a:t>y</a:t>
            </a:r>
            <a:r>
              <a:rPr dirty="0" spc="365"/>
              <a:t>s</a:t>
            </a:r>
            <a:r>
              <a:rPr dirty="0" spc="-37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9942" y="3524679"/>
            <a:ext cx="9309735" cy="200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50" b="1">
                <a:solidFill>
                  <a:srgbClr val="FFFFFF"/>
                </a:solidFill>
                <a:latin typeface="Noto Serif"/>
                <a:cs typeface="Noto Serif"/>
              </a:rPr>
              <a:t>Nearly </a:t>
            </a:r>
            <a:r>
              <a:rPr dirty="0" sz="5000" spc="215" b="1">
                <a:solidFill>
                  <a:srgbClr val="FFFFFF"/>
                </a:solidFill>
                <a:latin typeface="Noto Serif"/>
                <a:cs typeface="Noto Serif"/>
              </a:rPr>
              <a:t>two </a:t>
            </a:r>
            <a:r>
              <a:rPr dirty="0" sz="5000" spc="-35" b="1">
                <a:solidFill>
                  <a:srgbClr val="FFFFFF"/>
                </a:solidFill>
                <a:latin typeface="Noto Serif"/>
                <a:cs typeface="Noto Serif"/>
              </a:rPr>
              <a:t>third </a:t>
            </a:r>
            <a:r>
              <a:rPr dirty="0" sz="5000" spc="190" b="1">
                <a:solidFill>
                  <a:srgbClr val="FFFFFF"/>
                </a:solidFill>
                <a:latin typeface="Noto Serif"/>
                <a:cs typeface="Noto Serif"/>
              </a:rPr>
              <a:t>takes </a:t>
            </a:r>
            <a:r>
              <a:rPr dirty="0" sz="5000" spc="195" b="1">
                <a:solidFill>
                  <a:srgbClr val="FFFFFF"/>
                </a:solidFill>
                <a:latin typeface="Noto Serif"/>
                <a:cs typeface="Noto Serif"/>
              </a:rPr>
              <a:t>to</a:t>
            </a:r>
            <a:r>
              <a:rPr dirty="0" sz="5000" spc="-500" b="1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dirty="0" sz="5000" spc="40" b="1">
                <a:solidFill>
                  <a:srgbClr val="FFFFFF"/>
                </a:solidFill>
                <a:latin typeface="Noto Serif"/>
                <a:cs typeface="Noto Serif"/>
              </a:rPr>
              <a:t>do</a:t>
            </a:r>
            <a:endParaRPr sz="5000">
              <a:latin typeface="Noto Serif"/>
              <a:cs typeface="Noto Serif"/>
            </a:endParaRPr>
          </a:p>
          <a:p>
            <a:pPr marL="12700">
              <a:lnSpc>
                <a:spcPct val="100000"/>
              </a:lnSpc>
              <a:spcBef>
                <a:spcPts val="3545"/>
              </a:spcBef>
            </a:pPr>
            <a:r>
              <a:rPr dirty="0" sz="5000" spc="155" b="1">
                <a:solidFill>
                  <a:srgbClr val="FFFFFF"/>
                </a:solidFill>
                <a:latin typeface="Noto Serif"/>
                <a:cs typeface="Noto Serif"/>
              </a:rPr>
              <a:t>41% </a:t>
            </a:r>
            <a:r>
              <a:rPr dirty="0" sz="5000" spc="110" b="1">
                <a:solidFill>
                  <a:srgbClr val="FFFFFF"/>
                </a:solidFill>
                <a:latin typeface="Noto Serif"/>
                <a:cs typeface="Noto Serif"/>
              </a:rPr>
              <a:t>leaves</a:t>
            </a:r>
            <a:r>
              <a:rPr dirty="0" sz="5000" spc="-175" b="1">
                <a:solidFill>
                  <a:srgbClr val="FFFFFF"/>
                </a:solidFill>
                <a:latin typeface="Noto Serif"/>
                <a:cs typeface="Noto Serif"/>
              </a:rPr>
              <a:t> </a:t>
            </a:r>
            <a:r>
              <a:rPr dirty="0" sz="5000" spc="65" b="1">
                <a:solidFill>
                  <a:srgbClr val="FFFFFF"/>
                </a:solidFill>
                <a:latin typeface="Noto Serif"/>
                <a:cs typeface="Noto Serif"/>
              </a:rPr>
              <a:t>incomplete</a:t>
            </a:r>
            <a:endParaRPr sz="50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775065"/>
          </a:xfrm>
          <a:custGeom>
            <a:avLst/>
            <a:gdLst/>
            <a:ahLst/>
            <a:cxnLst/>
            <a:rect l="l" t="t" r="r" b="b"/>
            <a:pathLst>
              <a:path w="18288000" h="8775065">
                <a:moveTo>
                  <a:pt x="0" y="8775009"/>
                </a:moveTo>
                <a:lnTo>
                  <a:pt x="18288000" y="8775009"/>
                </a:lnTo>
                <a:lnTo>
                  <a:pt x="18288000" y="0"/>
                </a:lnTo>
                <a:lnTo>
                  <a:pt x="0" y="0"/>
                </a:lnTo>
                <a:lnTo>
                  <a:pt x="0" y="8775009"/>
                </a:lnTo>
                <a:close/>
              </a:path>
            </a:pathLst>
          </a:custGeom>
          <a:solidFill>
            <a:srgbClr val="2F2A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89914"/>
            <a:ext cx="18288000" cy="8599805"/>
            <a:chOff x="0" y="1689914"/>
            <a:chExt cx="18288000" cy="8599805"/>
          </a:xfrm>
        </p:grpSpPr>
        <p:sp>
          <p:nvSpPr>
            <p:cNvPr id="4" name="object 4"/>
            <p:cNvSpPr/>
            <p:nvPr/>
          </p:nvSpPr>
          <p:spPr>
            <a:xfrm>
              <a:off x="0" y="8775009"/>
              <a:ext cx="18288000" cy="1514475"/>
            </a:xfrm>
            <a:custGeom>
              <a:avLst/>
              <a:gdLst/>
              <a:ahLst/>
              <a:cxnLst/>
              <a:rect l="l" t="t" r="r" b="b"/>
              <a:pathLst>
                <a:path w="18288000" h="1514475">
                  <a:moveTo>
                    <a:pt x="18288000" y="1514475"/>
                  </a:moveTo>
                  <a:lnTo>
                    <a:pt x="0" y="151447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514475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18255" y="9453158"/>
              <a:ext cx="153282" cy="153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66184" y="9453158"/>
              <a:ext cx="153282" cy="15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14083" y="9453158"/>
              <a:ext cx="153282" cy="15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9081" y="6286790"/>
              <a:ext cx="2494915" cy="2690495"/>
            </a:xfrm>
            <a:custGeom>
              <a:avLst/>
              <a:gdLst/>
              <a:ahLst/>
              <a:cxnLst/>
              <a:rect l="l" t="t" r="r" b="b"/>
              <a:pathLst>
                <a:path w="2494915" h="2690495">
                  <a:moveTo>
                    <a:pt x="2494419" y="2690058"/>
                  </a:moveTo>
                  <a:lnTo>
                    <a:pt x="0" y="2690058"/>
                  </a:lnTo>
                  <a:lnTo>
                    <a:pt x="599159" y="0"/>
                  </a:lnTo>
                  <a:lnTo>
                    <a:pt x="2274910" y="0"/>
                  </a:lnTo>
                  <a:lnTo>
                    <a:pt x="2494419" y="2690058"/>
                  </a:lnTo>
                  <a:close/>
                </a:path>
              </a:pathLst>
            </a:custGeom>
            <a:solidFill>
              <a:srgbClr val="FAEB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9081" y="6286790"/>
              <a:ext cx="1423035" cy="2690495"/>
            </a:xfrm>
            <a:custGeom>
              <a:avLst/>
              <a:gdLst/>
              <a:ahLst/>
              <a:cxnLst/>
              <a:rect l="l" t="t" r="r" b="b"/>
              <a:pathLst>
                <a:path w="1423035" h="2690495">
                  <a:moveTo>
                    <a:pt x="1422903" y="2690058"/>
                  </a:moveTo>
                  <a:lnTo>
                    <a:pt x="0" y="2690058"/>
                  </a:lnTo>
                  <a:lnTo>
                    <a:pt x="599159" y="0"/>
                  </a:lnTo>
                  <a:lnTo>
                    <a:pt x="1114463" y="0"/>
                  </a:lnTo>
                  <a:lnTo>
                    <a:pt x="1422903" y="26900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42142" y="5699533"/>
              <a:ext cx="1950720" cy="3187065"/>
            </a:xfrm>
            <a:custGeom>
              <a:avLst/>
              <a:gdLst/>
              <a:ahLst/>
              <a:cxnLst/>
              <a:rect l="l" t="t" r="r" b="b"/>
              <a:pathLst>
                <a:path w="1950720" h="3187065">
                  <a:moveTo>
                    <a:pt x="249658" y="2603282"/>
                  </a:moveTo>
                  <a:lnTo>
                    <a:pt x="0" y="2489171"/>
                  </a:lnTo>
                  <a:lnTo>
                    <a:pt x="48898" y="2331446"/>
                  </a:lnTo>
                  <a:lnTo>
                    <a:pt x="170596" y="1954495"/>
                  </a:lnTo>
                  <a:lnTo>
                    <a:pt x="327595" y="1502660"/>
                  </a:lnTo>
                  <a:lnTo>
                    <a:pt x="482399" y="1120279"/>
                  </a:lnTo>
                  <a:lnTo>
                    <a:pt x="511617" y="1058520"/>
                  </a:lnTo>
                  <a:lnTo>
                    <a:pt x="540612" y="997678"/>
                  </a:lnTo>
                  <a:lnTo>
                    <a:pt x="569323" y="937860"/>
                  </a:lnTo>
                  <a:lnTo>
                    <a:pt x="597693" y="879171"/>
                  </a:lnTo>
                  <a:lnTo>
                    <a:pt x="625665" y="821717"/>
                  </a:lnTo>
                  <a:lnTo>
                    <a:pt x="653179" y="765603"/>
                  </a:lnTo>
                  <a:lnTo>
                    <a:pt x="680178" y="710934"/>
                  </a:lnTo>
                  <a:lnTo>
                    <a:pt x="706605" y="657818"/>
                  </a:lnTo>
                  <a:lnTo>
                    <a:pt x="732400" y="606358"/>
                  </a:lnTo>
                  <a:lnTo>
                    <a:pt x="757506" y="556661"/>
                  </a:lnTo>
                  <a:lnTo>
                    <a:pt x="781864" y="508833"/>
                  </a:lnTo>
                  <a:lnTo>
                    <a:pt x="805418" y="462978"/>
                  </a:lnTo>
                  <a:lnTo>
                    <a:pt x="828108" y="419204"/>
                  </a:lnTo>
                  <a:lnTo>
                    <a:pt x="849876" y="377614"/>
                  </a:lnTo>
                  <a:lnTo>
                    <a:pt x="870665" y="338315"/>
                  </a:lnTo>
                  <a:lnTo>
                    <a:pt x="890417" y="301413"/>
                  </a:lnTo>
                  <a:lnTo>
                    <a:pt x="909072" y="267012"/>
                  </a:lnTo>
                  <a:lnTo>
                    <a:pt x="942865" y="206140"/>
                  </a:lnTo>
                  <a:lnTo>
                    <a:pt x="971578" y="156544"/>
                  </a:lnTo>
                  <a:lnTo>
                    <a:pt x="1016330" y="91397"/>
                  </a:lnTo>
                  <a:lnTo>
                    <a:pt x="1051717" y="56270"/>
                  </a:lnTo>
                  <a:lnTo>
                    <a:pt x="1089475" y="30212"/>
                  </a:lnTo>
                  <a:lnTo>
                    <a:pt x="1129035" y="12578"/>
                  </a:lnTo>
                  <a:lnTo>
                    <a:pt x="1169828" y="2722"/>
                  </a:lnTo>
                  <a:lnTo>
                    <a:pt x="1211282" y="0"/>
                  </a:lnTo>
                  <a:lnTo>
                    <a:pt x="1252830" y="3765"/>
                  </a:lnTo>
                  <a:lnTo>
                    <a:pt x="1293899" y="13373"/>
                  </a:lnTo>
                  <a:lnTo>
                    <a:pt x="1333922" y="28179"/>
                  </a:lnTo>
                  <a:lnTo>
                    <a:pt x="1372327" y="47538"/>
                  </a:lnTo>
                  <a:lnTo>
                    <a:pt x="1408545" y="70803"/>
                  </a:lnTo>
                  <a:lnTo>
                    <a:pt x="1442006" y="97331"/>
                  </a:lnTo>
                  <a:lnTo>
                    <a:pt x="1472141" y="126476"/>
                  </a:lnTo>
                  <a:lnTo>
                    <a:pt x="1790726" y="126476"/>
                  </a:lnTo>
                  <a:lnTo>
                    <a:pt x="1855041" y="162382"/>
                  </a:lnTo>
                  <a:lnTo>
                    <a:pt x="1886959" y="188016"/>
                  </a:lnTo>
                  <a:lnTo>
                    <a:pt x="1913377" y="216140"/>
                  </a:lnTo>
                  <a:lnTo>
                    <a:pt x="1946027" y="277854"/>
                  </a:lnTo>
                  <a:lnTo>
                    <a:pt x="1950419" y="310441"/>
                  </a:lnTo>
                  <a:lnTo>
                    <a:pt x="1950064" y="334216"/>
                  </a:lnTo>
                  <a:lnTo>
                    <a:pt x="1947440" y="389516"/>
                  </a:lnTo>
                  <a:lnTo>
                    <a:pt x="1942407" y="454508"/>
                  </a:lnTo>
                  <a:lnTo>
                    <a:pt x="1935132" y="528417"/>
                  </a:lnTo>
                  <a:lnTo>
                    <a:pt x="1930707" y="568473"/>
                  </a:lnTo>
                  <a:lnTo>
                    <a:pt x="1925785" y="610468"/>
                  </a:lnTo>
                  <a:lnTo>
                    <a:pt x="1920387" y="654306"/>
                  </a:lnTo>
                  <a:lnTo>
                    <a:pt x="1914534" y="699890"/>
                  </a:lnTo>
                  <a:lnTo>
                    <a:pt x="1908248" y="747122"/>
                  </a:lnTo>
                  <a:lnTo>
                    <a:pt x="1901550" y="795907"/>
                  </a:lnTo>
                  <a:lnTo>
                    <a:pt x="1894460" y="846147"/>
                  </a:lnTo>
                  <a:lnTo>
                    <a:pt x="1888482" y="887502"/>
                  </a:lnTo>
                  <a:lnTo>
                    <a:pt x="1270852" y="887502"/>
                  </a:lnTo>
                  <a:lnTo>
                    <a:pt x="1036987" y="1306146"/>
                  </a:lnTo>
                  <a:lnTo>
                    <a:pt x="852657" y="1624421"/>
                  </a:lnTo>
                  <a:lnTo>
                    <a:pt x="622127" y="2003181"/>
                  </a:lnTo>
                  <a:lnTo>
                    <a:pt x="249658" y="2603282"/>
                  </a:lnTo>
                  <a:close/>
                </a:path>
                <a:path w="1950720" h="3187065">
                  <a:moveTo>
                    <a:pt x="1790726" y="126476"/>
                  </a:moveTo>
                  <a:lnTo>
                    <a:pt x="1472141" y="126476"/>
                  </a:lnTo>
                  <a:lnTo>
                    <a:pt x="1512139" y="107133"/>
                  </a:lnTo>
                  <a:lnTo>
                    <a:pt x="1554922" y="94794"/>
                  </a:lnTo>
                  <a:lnTo>
                    <a:pt x="1599569" y="88956"/>
                  </a:lnTo>
                  <a:lnTo>
                    <a:pt x="1645160" y="89118"/>
                  </a:lnTo>
                  <a:lnTo>
                    <a:pt x="1690836" y="94794"/>
                  </a:lnTo>
                  <a:lnTo>
                    <a:pt x="1735488" y="105437"/>
                  </a:lnTo>
                  <a:lnTo>
                    <a:pt x="1778385" y="120591"/>
                  </a:lnTo>
                  <a:lnTo>
                    <a:pt x="1790726" y="126476"/>
                  </a:lnTo>
                  <a:close/>
                </a:path>
                <a:path w="1950720" h="3187065">
                  <a:moveTo>
                    <a:pt x="1353890" y="3186780"/>
                  </a:moveTo>
                  <a:lnTo>
                    <a:pt x="1290805" y="3167525"/>
                  </a:lnTo>
                  <a:lnTo>
                    <a:pt x="1248055" y="3112732"/>
                  </a:lnTo>
                  <a:lnTo>
                    <a:pt x="1239184" y="3070788"/>
                  </a:lnTo>
                  <a:lnTo>
                    <a:pt x="1235057" y="3013709"/>
                  </a:lnTo>
                  <a:lnTo>
                    <a:pt x="1230651" y="2943322"/>
                  </a:lnTo>
                  <a:lnTo>
                    <a:pt x="1228385" y="2903633"/>
                  </a:lnTo>
                  <a:lnTo>
                    <a:pt x="1226100" y="2861211"/>
                  </a:lnTo>
                  <a:lnTo>
                    <a:pt x="1223811" y="2816254"/>
                  </a:lnTo>
                  <a:lnTo>
                    <a:pt x="1221535" y="2768960"/>
                  </a:lnTo>
                  <a:lnTo>
                    <a:pt x="1219290" y="2719527"/>
                  </a:lnTo>
                  <a:lnTo>
                    <a:pt x="1217091" y="2668153"/>
                  </a:lnTo>
                  <a:lnTo>
                    <a:pt x="1214955" y="2615037"/>
                  </a:lnTo>
                  <a:lnTo>
                    <a:pt x="1212898" y="2560376"/>
                  </a:lnTo>
                  <a:lnTo>
                    <a:pt x="1210845" y="2501486"/>
                  </a:lnTo>
                  <a:lnTo>
                    <a:pt x="1209091" y="2447212"/>
                  </a:lnTo>
                  <a:lnTo>
                    <a:pt x="1207373" y="2389105"/>
                  </a:lnTo>
                  <a:lnTo>
                    <a:pt x="1205801" y="2330246"/>
                  </a:lnTo>
                  <a:lnTo>
                    <a:pt x="1204392" y="2270832"/>
                  </a:lnTo>
                  <a:lnTo>
                    <a:pt x="1203162" y="2211062"/>
                  </a:lnTo>
                  <a:lnTo>
                    <a:pt x="1202128" y="2151134"/>
                  </a:lnTo>
                  <a:lnTo>
                    <a:pt x="1201306" y="2091245"/>
                  </a:lnTo>
                  <a:lnTo>
                    <a:pt x="1200713" y="2031595"/>
                  </a:lnTo>
                  <a:lnTo>
                    <a:pt x="1200366" y="1972380"/>
                  </a:lnTo>
                  <a:lnTo>
                    <a:pt x="1200363" y="1889097"/>
                  </a:lnTo>
                  <a:lnTo>
                    <a:pt x="1200474" y="1856049"/>
                  </a:lnTo>
                  <a:lnTo>
                    <a:pt x="1200963" y="1799330"/>
                  </a:lnTo>
                  <a:lnTo>
                    <a:pt x="1201763" y="1743839"/>
                  </a:lnTo>
                  <a:lnTo>
                    <a:pt x="1202892" y="1689774"/>
                  </a:lnTo>
                  <a:lnTo>
                    <a:pt x="1204366" y="1637333"/>
                  </a:lnTo>
                  <a:lnTo>
                    <a:pt x="1206202" y="1586715"/>
                  </a:lnTo>
                  <a:lnTo>
                    <a:pt x="1208416" y="1538116"/>
                  </a:lnTo>
                  <a:lnTo>
                    <a:pt x="1211025" y="1491736"/>
                  </a:lnTo>
                  <a:lnTo>
                    <a:pt x="1214045" y="1447772"/>
                  </a:lnTo>
                  <a:lnTo>
                    <a:pt x="1217493" y="1406423"/>
                  </a:lnTo>
                  <a:lnTo>
                    <a:pt x="1222612" y="1351055"/>
                  </a:lnTo>
                  <a:lnTo>
                    <a:pt x="1227811" y="1296287"/>
                  </a:lnTo>
                  <a:lnTo>
                    <a:pt x="1233077" y="1242182"/>
                  </a:lnTo>
                  <a:lnTo>
                    <a:pt x="1238399" y="1188806"/>
                  </a:lnTo>
                  <a:lnTo>
                    <a:pt x="1243766" y="1136224"/>
                  </a:lnTo>
                  <a:lnTo>
                    <a:pt x="1249165" y="1084501"/>
                  </a:lnTo>
                  <a:lnTo>
                    <a:pt x="1254585" y="1033702"/>
                  </a:lnTo>
                  <a:lnTo>
                    <a:pt x="1260014" y="983893"/>
                  </a:lnTo>
                  <a:lnTo>
                    <a:pt x="1265440" y="935138"/>
                  </a:lnTo>
                  <a:lnTo>
                    <a:pt x="1270852" y="887502"/>
                  </a:lnTo>
                  <a:lnTo>
                    <a:pt x="1888482" y="887502"/>
                  </a:lnTo>
                  <a:lnTo>
                    <a:pt x="1879192" y="950607"/>
                  </a:lnTo>
                  <a:lnTo>
                    <a:pt x="1871055" y="1004634"/>
                  </a:lnTo>
                  <a:lnTo>
                    <a:pt x="1862612" y="1059729"/>
                  </a:lnTo>
                  <a:lnTo>
                    <a:pt x="1853883" y="1115795"/>
                  </a:lnTo>
                  <a:lnTo>
                    <a:pt x="1844890" y="1172737"/>
                  </a:lnTo>
                  <a:lnTo>
                    <a:pt x="1835653" y="1230458"/>
                  </a:lnTo>
                  <a:lnTo>
                    <a:pt x="1826194" y="1288860"/>
                  </a:lnTo>
                  <a:lnTo>
                    <a:pt x="1816534" y="1347847"/>
                  </a:lnTo>
                  <a:lnTo>
                    <a:pt x="1806694" y="1407322"/>
                  </a:lnTo>
                  <a:lnTo>
                    <a:pt x="1796696" y="1467189"/>
                  </a:lnTo>
                  <a:lnTo>
                    <a:pt x="1786559" y="1527351"/>
                  </a:lnTo>
                  <a:lnTo>
                    <a:pt x="1776307" y="1587711"/>
                  </a:lnTo>
                  <a:lnTo>
                    <a:pt x="1765958" y="1648172"/>
                  </a:lnTo>
                  <a:lnTo>
                    <a:pt x="1755536" y="1708638"/>
                  </a:lnTo>
                  <a:lnTo>
                    <a:pt x="1745060" y="1769012"/>
                  </a:lnTo>
                  <a:lnTo>
                    <a:pt x="1734553" y="1829197"/>
                  </a:lnTo>
                  <a:lnTo>
                    <a:pt x="1724034" y="1889097"/>
                  </a:lnTo>
                  <a:lnTo>
                    <a:pt x="1713526" y="1948614"/>
                  </a:lnTo>
                  <a:lnTo>
                    <a:pt x="1703049" y="2007653"/>
                  </a:lnTo>
                  <a:lnTo>
                    <a:pt x="1692625" y="2066115"/>
                  </a:lnTo>
                  <a:lnTo>
                    <a:pt x="1682275" y="2123906"/>
                  </a:lnTo>
                  <a:lnTo>
                    <a:pt x="1672019" y="2180927"/>
                  </a:lnTo>
                  <a:lnTo>
                    <a:pt x="1661879" y="2237082"/>
                  </a:lnTo>
                  <a:lnTo>
                    <a:pt x="1651876" y="2292275"/>
                  </a:lnTo>
                  <a:lnTo>
                    <a:pt x="1642032" y="2346409"/>
                  </a:lnTo>
                  <a:lnTo>
                    <a:pt x="1632367" y="2399386"/>
                  </a:lnTo>
                  <a:lnTo>
                    <a:pt x="1613659" y="2501486"/>
                  </a:lnTo>
                  <a:lnTo>
                    <a:pt x="1595922" y="2597802"/>
                  </a:lnTo>
                  <a:lnTo>
                    <a:pt x="1579325" y="2687559"/>
                  </a:lnTo>
                  <a:lnTo>
                    <a:pt x="1550227" y="2844303"/>
                  </a:lnTo>
                  <a:lnTo>
                    <a:pt x="1527131" y="2969670"/>
                  </a:lnTo>
                  <a:lnTo>
                    <a:pt x="1518680" y="3015744"/>
                  </a:lnTo>
                  <a:lnTo>
                    <a:pt x="1512572" y="3049594"/>
                  </a:lnTo>
                  <a:lnTo>
                    <a:pt x="1509015" y="3070354"/>
                  </a:lnTo>
                  <a:lnTo>
                    <a:pt x="1498101" y="3105057"/>
                  </a:lnTo>
                  <a:lnTo>
                    <a:pt x="1478608" y="3134291"/>
                  </a:lnTo>
                  <a:lnTo>
                    <a:pt x="1452489" y="3157568"/>
                  </a:lnTo>
                  <a:lnTo>
                    <a:pt x="1421695" y="3174401"/>
                  </a:lnTo>
                  <a:lnTo>
                    <a:pt x="1388178" y="3184301"/>
                  </a:lnTo>
                  <a:lnTo>
                    <a:pt x="1353890" y="3186780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59928" y="5671653"/>
              <a:ext cx="1574165" cy="2359660"/>
            </a:xfrm>
            <a:custGeom>
              <a:avLst/>
              <a:gdLst/>
              <a:ahLst/>
              <a:cxnLst/>
              <a:rect l="l" t="t" r="r" b="b"/>
              <a:pathLst>
                <a:path w="1574164" h="2359659">
                  <a:moveTo>
                    <a:pt x="553544" y="2359119"/>
                  </a:moveTo>
                  <a:lnTo>
                    <a:pt x="0" y="2158015"/>
                  </a:lnTo>
                  <a:lnTo>
                    <a:pt x="857429" y="126804"/>
                  </a:lnTo>
                  <a:lnTo>
                    <a:pt x="883792" y="90591"/>
                  </a:lnTo>
                  <a:lnTo>
                    <a:pt x="913320" y="61008"/>
                  </a:lnTo>
                  <a:lnTo>
                    <a:pt x="945625" y="37698"/>
                  </a:lnTo>
                  <a:lnTo>
                    <a:pt x="980315" y="20300"/>
                  </a:lnTo>
                  <a:lnTo>
                    <a:pt x="1017001" y="8457"/>
                  </a:lnTo>
                  <a:lnTo>
                    <a:pt x="1055291" y="1810"/>
                  </a:lnTo>
                  <a:lnTo>
                    <a:pt x="1094797" y="0"/>
                  </a:lnTo>
                  <a:lnTo>
                    <a:pt x="1135127" y="2667"/>
                  </a:lnTo>
                  <a:lnTo>
                    <a:pt x="1175891" y="9455"/>
                  </a:lnTo>
                  <a:lnTo>
                    <a:pt x="1216698" y="20004"/>
                  </a:lnTo>
                  <a:lnTo>
                    <a:pt x="1257160" y="33954"/>
                  </a:lnTo>
                  <a:lnTo>
                    <a:pt x="1296884" y="50948"/>
                  </a:lnTo>
                  <a:lnTo>
                    <a:pt x="1335481" y="70627"/>
                  </a:lnTo>
                  <a:lnTo>
                    <a:pt x="1372561" y="92632"/>
                  </a:lnTo>
                  <a:lnTo>
                    <a:pt x="1407734" y="116604"/>
                  </a:lnTo>
                  <a:lnTo>
                    <a:pt x="1440608" y="142185"/>
                  </a:lnTo>
                  <a:lnTo>
                    <a:pt x="1470794" y="169016"/>
                  </a:lnTo>
                  <a:lnTo>
                    <a:pt x="1497901" y="196738"/>
                  </a:lnTo>
                  <a:lnTo>
                    <a:pt x="1541318" y="253421"/>
                  </a:lnTo>
                  <a:lnTo>
                    <a:pt x="1567737" y="309364"/>
                  </a:lnTo>
                  <a:lnTo>
                    <a:pt x="1574036" y="361697"/>
                  </a:lnTo>
                  <a:lnTo>
                    <a:pt x="1568664" y="385614"/>
                  </a:lnTo>
                  <a:lnTo>
                    <a:pt x="1543061" y="450779"/>
                  </a:lnTo>
                  <a:lnTo>
                    <a:pt x="1527489" y="487490"/>
                  </a:lnTo>
                  <a:lnTo>
                    <a:pt x="1510202" y="526742"/>
                  </a:lnTo>
                  <a:lnTo>
                    <a:pt x="1491300" y="568376"/>
                  </a:lnTo>
                  <a:lnTo>
                    <a:pt x="1449048" y="658156"/>
                  </a:lnTo>
                  <a:lnTo>
                    <a:pt x="1401528" y="755562"/>
                  </a:lnTo>
                  <a:lnTo>
                    <a:pt x="1349535" y="859323"/>
                  </a:lnTo>
                  <a:lnTo>
                    <a:pt x="1264896" y="1024106"/>
                  </a:lnTo>
                  <a:lnTo>
                    <a:pt x="1174663" y="1196052"/>
                  </a:lnTo>
                  <a:lnTo>
                    <a:pt x="1019133" y="1486911"/>
                  </a:lnTo>
                  <a:lnTo>
                    <a:pt x="646361" y="2175065"/>
                  </a:lnTo>
                  <a:lnTo>
                    <a:pt x="597088" y="2268655"/>
                  </a:lnTo>
                  <a:lnTo>
                    <a:pt x="573386" y="2315461"/>
                  </a:lnTo>
                  <a:lnTo>
                    <a:pt x="557931" y="2348318"/>
                  </a:lnTo>
                  <a:lnTo>
                    <a:pt x="553544" y="2359119"/>
                  </a:lnTo>
                  <a:close/>
                </a:path>
              </a:pathLst>
            </a:custGeom>
            <a:solidFill>
              <a:srgbClr val="67A1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39324" y="8051418"/>
              <a:ext cx="2622550" cy="925830"/>
            </a:xfrm>
            <a:custGeom>
              <a:avLst/>
              <a:gdLst/>
              <a:ahLst/>
              <a:cxnLst/>
              <a:rect l="l" t="t" r="r" b="b"/>
              <a:pathLst>
                <a:path w="2622550" h="925829">
                  <a:moveTo>
                    <a:pt x="1154379" y="780516"/>
                  </a:moveTo>
                  <a:lnTo>
                    <a:pt x="1142923" y="749719"/>
                  </a:lnTo>
                  <a:lnTo>
                    <a:pt x="1096899" y="711962"/>
                  </a:lnTo>
                  <a:lnTo>
                    <a:pt x="1040714" y="669290"/>
                  </a:lnTo>
                  <a:lnTo>
                    <a:pt x="997686" y="636117"/>
                  </a:lnTo>
                  <a:lnTo>
                    <a:pt x="960462" y="606971"/>
                  </a:lnTo>
                  <a:lnTo>
                    <a:pt x="633958" y="157035"/>
                  </a:lnTo>
                  <a:lnTo>
                    <a:pt x="594766" y="103022"/>
                  </a:lnTo>
                  <a:lnTo>
                    <a:pt x="588302" y="97053"/>
                  </a:lnTo>
                  <a:lnTo>
                    <a:pt x="580339" y="94234"/>
                  </a:lnTo>
                  <a:lnTo>
                    <a:pt x="571881" y="94653"/>
                  </a:lnTo>
                  <a:lnTo>
                    <a:pt x="563956" y="98463"/>
                  </a:lnTo>
                  <a:lnTo>
                    <a:pt x="488048" y="157035"/>
                  </a:lnTo>
                  <a:lnTo>
                    <a:pt x="426796" y="151307"/>
                  </a:lnTo>
                  <a:lnTo>
                    <a:pt x="363435" y="135521"/>
                  </a:lnTo>
                  <a:lnTo>
                    <a:pt x="307517" y="99733"/>
                  </a:lnTo>
                  <a:lnTo>
                    <a:pt x="258114" y="45808"/>
                  </a:lnTo>
                  <a:lnTo>
                    <a:pt x="237083" y="18186"/>
                  </a:lnTo>
                  <a:lnTo>
                    <a:pt x="223583" y="5905"/>
                  </a:lnTo>
                  <a:lnTo>
                    <a:pt x="207010" y="0"/>
                  </a:lnTo>
                  <a:lnTo>
                    <a:pt x="189585" y="952"/>
                  </a:lnTo>
                  <a:lnTo>
                    <a:pt x="173532" y="9296"/>
                  </a:lnTo>
                  <a:lnTo>
                    <a:pt x="114808" y="62369"/>
                  </a:lnTo>
                  <a:lnTo>
                    <a:pt x="87934" y="90843"/>
                  </a:lnTo>
                  <a:lnTo>
                    <a:pt x="45669" y="163118"/>
                  </a:lnTo>
                  <a:lnTo>
                    <a:pt x="23406" y="215087"/>
                  </a:lnTo>
                  <a:lnTo>
                    <a:pt x="6629" y="257505"/>
                  </a:lnTo>
                  <a:lnTo>
                    <a:pt x="0" y="275043"/>
                  </a:lnTo>
                  <a:lnTo>
                    <a:pt x="1059586" y="886815"/>
                  </a:lnTo>
                  <a:lnTo>
                    <a:pt x="1127772" y="820750"/>
                  </a:lnTo>
                  <a:lnTo>
                    <a:pt x="1154379" y="780516"/>
                  </a:lnTo>
                  <a:close/>
                </a:path>
                <a:path w="2622550" h="925829">
                  <a:moveTo>
                    <a:pt x="2622448" y="785863"/>
                  </a:moveTo>
                  <a:lnTo>
                    <a:pt x="2597150" y="764882"/>
                  </a:lnTo>
                  <a:lnTo>
                    <a:pt x="2538450" y="755142"/>
                  </a:lnTo>
                  <a:lnTo>
                    <a:pt x="2468537" y="746302"/>
                  </a:lnTo>
                  <a:lnTo>
                    <a:pt x="2367965" y="732574"/>
                  </a:lnTo>
                  <a:lnTo>
                    <a:pt x="2123249" y="623455"/>
                  </a:lnTo>
                  <a:lnTo>
                    <a:pt x="1799234" y="478967"/>
                  </a:lnTo>
                  <a:lnTo>
                    <a:pt x="1790611" y="477075"/>
                  </a:lnTo>
                  <a:lnTo>
                    <a:pt x="1782292" y="478624"/>
                  </a:lnTo>
                  <a:lnTo>
                    <a:pt x="1775231" y="483209"/>
                  </a:lnTo>
                  <a:lnTo>
                    <a:pt x="1770392" y="490474"/>
                  </a:lnTo>
                  <a:lnTo>
                    <a:pt x="1733740" y="579196"/>
                  </a:lnTo>
                  <a:lnTo>
                    <a:pt x="1677885" y="604786"/>
                  </a:lnTo>
                  <a:lnTo>
                    <a:pt x="1643176" y="617918"/>
                  </a:lnTo>
                  <a:lnTo>
                    <a:pt x="1615135" y="622769"/>
                  </a:lnTo>
                  <a:lnTo>
                    <a:pt x="1579295" y="623455"/>
                  </a:lnTo>
                  <a:lnTo>
                    <a:pt x="1548866" y="619760"/>
                  </a:lnTo>
                  <a:lnTo>
                    <a:pt x="1514309" y="610362"/>
                  </a:lnTo>
                  <a:lnTo>
                    <a:pt x="1479219" y="597738"/>
                  </a:lnTo>
                  <a:lnTo>
                    <a:pt x="1447203" y="584403"/>
                  </a:lnTo>
                  <a:lnTo>
                    <a:pt x="1429308" y="580517"/>
                  </a:lnTo>
                  <a:lnTo>
                    <a:pt x="1387551" y="608482"/>
                  </a:lnTo>
                  <a:lnTo>
                    <a:pt x="1363256" y="683895"/>
                  </a:lnTo>
                  <a:lnTo>
                    <a:pt x="1354239" y="722071"/>
                  </a:lnTo>
                  <a:lnTo>
                    <a:pt x="1350683" y="754265"/>
                  </a:lnTo>
                  <a:lnTo>
                    <a:pt x="1353731" y="805726"/>
                  </a:lnTo>
                  <a:lnTo>
                    <a:pt x="1360436" y="861822"/>
                  </a:lnTo>
                  <a:lnTo>
                    <a:pt x="1367155" y="906932"/>
                  </a:lnTo>
                  <a:lnTo>
                    <a:pt x="1370203" y="925436"/>
                  </a:lnTo>
                  <a:lnTo>
                    <a:pt x="2593556" y="925436"/>
                  </a:lnTo>
                  <a:lnTo>
                    <a:pt x="2619527" y="834059"/>
                  </a:lnTo>
                  <a:lnTo>
                    <a:pt x="2622448" y="785863"/>
                  </a:lnTo>
                  <a:close/>
                </a:path>
              </a:pathLst>
            </a:custGeom>
            <a:solidFill>
              <a:srgbClr val="E7C6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48540" y="5375641"/>
              <a:ext cx="3704590" cy="2838450"/>
            </a:xfrm>
            <a:custGeom>
              <a:avLst/>
              <a:gdLst/>
              <a:ahLst/>
              <a:cxnLst/>
              <a:rect l="l" t="t" r="r" b="b"/>
              <a:pathLst>
                <a:path w="3704590" h="2838450">
                  <a:moveTo>
                    <a:pt x="2841469" y="2838445"/>
                  </a:moveTo>
                  <a:lnTo>
                    <a:pt x="2915620" y="1797918"/>
                  </a:lnTo>
                  <a:lnTo>
                    <a:pt x="2949895" y="1261615"/>
                  </a:lnTo>
                  <a:lnTo>
                    <a:pt x="2952894" y="1059020"/>
                  </a:lnTo>
                  <a:lnTo>
                    <a:pt x="2933220" y="1019618"/>
                  </a:lnTo>
                  <a:lnTo>
                    <a:pt x="2927468" y="1018499"/>
                  </a:lnTo>
                  <a:lnTo>
                    <a:pt x="2916190" y="1018089"/>
                  </a:lnTo>
                  <a:lnTo>
                    <a:pt x="2899639" y="1018350"/>
                  </a:lnTo>
                  <a:lnTo>
                    <a:pt x="2851740" y="1020744"/>
                  </a:lnTo>
                  <a:lnTo>
                    <a:pt x="2746717" y="1028470"/>
                  </a:lnTo>
                  <a:lnTo>
                    <a:pt x="1785266" y="1114928"/>
                  </a:lnTo>
                  <a:lnTo>
                    <a:pt x="1517397" y="1137342"/>
                  </a:lnTo>
                  <a:lnTo>
                    <a:pt x="1329778" y="1151445"/>
                  </a:lnTo>
                  <a:lnTo>
                    <a:pt x="1214844" y="1159015"/>
                  </a:lnTo>
                  <a:lnTo>
                    <a:pt x="1110404" y="1164781"/>
                  </a:lnTo>
                  <a:lnTo>
                    <a:pt x="1018495" y="1168453"/>
                  </a:lnTo>
                  <a:lnTo>
                    <a:pt x="977876" y="1169413"/>
                  </a:lnTo>
                  <a:lnTo>
                    <a:pt x="889262" y="1168844"/>
                  </a:lnTo>
                  <a:lnTo>
                    <a:pt x="839025" y="1166156"/>
                  </a:lnTo>
                  <a:lnTo>
                    <a:pt x="790427" y="1161687"/>
                  </a:lnTo>
                  <a:lnTo>
                    <a:pt x="743452" y="1155441"/>
                  </a:lnTo>
                  <a:lnTo>
                    <a:pt x="698085" y="1147427"/>
                  </a:lnTo>
                  <a:lnTo>
                    <a:pt x="654310" y="1137652"/>
                  </a:lnTo>
                  <a:lnTo>
                    <a:pt x="612111" y="1126123"/>
                  </a:lnTo>
                  <a:lnTo>
                    <a:pt x="571471" y="1112846"/>
                  </a:lnTo>
                  <a:lnTo>
                    <a:pt x="532376" y="1097830"/>
                  </a:lnTo>
                  <a:lnTo>
                    <a:pt x="494808" y="1081081"/>
                  </a:lnTo>
                  <a:lnTo>
                    <a:pt x="458753" y="1062607"/>
                  </a:lnTo>
                  <a:lnTo>
                    <a:pt x="424195" y="1042414"/>
                  </a:lnTo>
                  <a:lnTo>
                    <a:pt x="391116" y="1020510"/>
                  </a:lnTo>
                  <a:lnTo>
                    <a:pt x="359502" y="996901"/>
                  </a:lnTo>
                  <a:lnTo>
                    <a:pt x="329337" y="971596"/>
                  </a:lnTo>
                  <a:lnTo>
                    <a:pt x="300604" y="944601"/>
                  </a:lnTo>
                  <a:lnTo>
                    <a:pt x="273288" y="915923"/>
                  </a:lnTo>
                  <a:lnTo>
                    <a:pt x="247373" y="885570"/>
                  </a:lnTo>
                  <a:lnTo>
                    <a:pt x="222843" y="853548"/>
                  </a:lnTo>
                  <a:lnTo>
                    <a:pt x="199682" y="819865"/>
                  </a:lnTo>
                  <a:lnTo>
                    <a:pt x="177874" y="784528"/>
                  </a:lnTo>
                  <a:lnTo>
                    <a:pt x="157403" y="747543"/>
                  </a:lnTo>
                  <a:lnTo>
                    <a:pt x="138254" y="708919"/>
                  </a:lnTo>
                  <a:lnTo>
                    <a:pt x="120410" y="668663"/>
                  </a:lnTo>
                  <a:lnTo>
                    <a:pt x="103856" y="626780"/>
                  </a:lnTo>
                  <a:lnTo>
                    <a:pt x="88575" y="583279"/>
                  </a:lnTo>
                  <a:lnTo>
                    <a:pt x="74552" y="538167"/>
                  </a:lnTo>
                  <a:lnTo>
                    <a:pt x="61771" y="491451"/>
                  </a:lnTo>
                  <a:lnTo>
                    <a:pt x="50216" y="443138"/>
                  </a:lnTo>
                  <a:lnTo>
                    <a:pt x="39871" y="393235"/>
                  </a:lnTo>
                  <a:lnTo>
                    <a:pt x="30720" y="341750"/>
                  </a:lnTo>
                  <a:lnTo>
                    <a:pt x="22747" y="288689"/>
                  </a:lnTo>
                  <a:lnTo>
                    <a:pt x="15937" y="234059"/>
                  </a:lnTo>
                  <a:lnTo>
                    <a:pt x="10272" y="177868"/>
                  </a:lnTo>
                  <a:lnTo>
                    <a:pt x="5739" y="120123"/>
                  </a:lnTo>
                  <a:lnTo>
                    <a:pt x="2320" y="60831"/>
                  </a:lnTo>
                  <a:lnTo>
                    <a:pt x="0" y="0"/>
                  </a:lnTo>
                  <a:lnTo>
                    <a:pt x="1288205" y="0"/>
                  </a:lnTo>
                  <a:lnTo>
                    <a:pt x="1331775" y="5472"/>
                  </a:lnTo>
                  <a:lnTo>
                    <a:pt x="1388511" y="13906"/>
                  </a:lnTo>
                  <a:lnTo>
                    <a:pt x="1495707" y="31545"/>
                  </a:lnTo>
                  <a:lnTo>
                    <a:pt x="1723385" y="72078"/>
                  </a:lnTo>
                  <a:lnTo>
                    <a:pt x="2357276" y="192186"/>
                  </a:lnTo>
                  <a:lnTo>
                    <a:pt x="3426464" y="398953"/>
                  </a:lnTo>
                  <a:lnTo>
                    <a:pt x="3481967" y="413637"/>
                  </a:lnTo>
                  <a:lnTo>
                    <a:pt x="3530100" y="435006"/>
                  </a:lnTo>
                  <a:lnTo>
                    <a:pt x="3571302" y="462223"/>
                  </a:lnTo>
                  <a:lnTo>
                    <a:pt x="3606013" y="494455"/>
                  </a:lnTo>
                  <a:lnTo>
                    <a:pt x="3634671" y="530866"/>
                  </a:lnTo>
                  <a:lnTo>
                    <a:pt x="3657716" y="570620"/>
                  </a:lnTo>
                  <a:lnTo>
                    <a:pt x="3675587" y="612882"/>
                  </a:lnTo>
                  <a:lnTo>
                    <a:pt x="3688721" y="656818"/>
                  </a:lnTo>
                  <a:lnTo>
                    <a:pt x="3697560" y="701591"/>
                  </a:lnTo>
                  <a:lnTo>
                    <a:pt x="3702541" y="746368"/>
                  </a:lnTo>
                  <a:lnTo>
                    <a:pt x="3704104" y="790313"/>
                  </a:lnTo>
                  <a:lnTo>
                    <a:pt x="3703623" y="833831"/>
                  </a:lnTo>
                  <a:lnTo>
                    <a:pt x="3702214" y="879917"/>
                  </a:lnTo>
                  <a:lnTo>
                    <a:pt x="3699922" y="928399"/>
                  </a:lnTo>
                  <a:lnTo>
                    <a:pt x="3696796" y="979103"/>
                  </a:lnTo>
                  <a:lnTo>
                    <a:pt x="3692884" y="1031857"/>
                  </a:lnTo>
                  <a:lnTo>
                    <a:pt x="3688233" y="1086488"/>
                  </a:lnTo>
                  <a:lnTo>
                    <a:pt x="3682891" y="1142823"/>
                  </a:lnTo>
                  <a:lnTo>
                    <a:pt x="3676906" y="1200690"/>
                  </a:lnTo>
                  <a:lnTo>
                    <a:pt x="3663195" y="1320324"/>
                  </a:lnTo>
                  <a:lnTo>
                    <a:pt x="3647483" y="1444010"/>
                  </a:lnTo>
                  <a:lnTo>
                    <a:pt x="3630150" y="1570363"/>
                  </a:lnTo>
                  <a:lnTo>
                    <a:pt x="3611579" y="1698001"/>
                  </a:lnTo>
                  <a:lnTo>
                    <a:pt x="3582232" y="1888844"/>
                  </a:lnTo>
                  <a:lnTo>
                    <a:pt x="3532525" y="2193751"/>
                  </a:lnTo>
                  <a:lnTo>
                    <a:pt x="3457567" y="2639415"/>
                  </a:lnTo>
                  <a:lnTo>
                    <a:pt x="3441589" y="2740863"/>
                  </a:lnTo>
                  <a:lnTo>
                    <a:pt x="3434551" y="2791376"/>
                  </a:lnTo>
                  <a:lnTo>
                    <a:pt x="3432259" y="2810978"/>
                  </a:lnTo>
                  <a:lnTo>
                    <a:pt x="3430849" y="2826581"/>
                  </a:lnTo>
                  <a:lnTo>
                    <a:pt x="3430369" y="2838011"/>
                  </a:lnTo>
                  <a:lnTo>
                    <a:pt x="2841469" y="2838445"/>
                  </a:lnTo>
                  <a:close/>
                </a:path>
              </a:pathLst>
            </a:custGeom>
            <a:solidFill>
              <a:srgbClr val="89C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09870" y="1689914"/>
              <a:ext cx="2200275" cy="1981200"/>
            </a:xfrm>
            <a:custGeom>
              <a:avLst/>
              <a:gdLst/>
              <a:ahLst/>
              <a:cxnLst/>
              <a:rect l="l" t="t" r="r" b="b"/>
              <a:pathLst>
                <a:path w="2200275" h="1981200">
                  <a:moveTo>
                    <a:pt x="2058520" y="1981143"/>
                  </a:moveTo>
                  <a:lnTo>
                    <a:pt x="141757" y="1981143"/>
                  </a:lnTo>
                  <a:lnTo>
                    <a:pt x="97019" y="1973883"/>
                  </a:lnTo>
                  <a:lnTo>
                    <a:pt x="58114" y="1953682"/>
                  </a:lnTo>
                  <a:lnTo>
                    <a:pt x="27402" y="1922904"/>
                  </a:lnTo>
                  <a:lnTo>
                    <a:pt x="7244" y="1883916"/>
                  </a:lnTo>
                  <a:lnTo>
                    <a:pt x="0" y="1839083"/>
                  </a:lnTo>
                  <a:lnTo>
                    <a:pt x="0" y="142060"/>
                  </a:lnTo>
                  <a:lnTo>
                    <a:pt x="7244" y="97227"/>
                  </a:lnTo>
                  <a:lnTo>
                    <a:pt x="27402" y="58238"/>
                  </a:lnTo>
                  <a:lnTo>
                    <a:pt x="58114" y="27461"/>
                  </a:lnTo>
                  <a:lnTo>
                    <a:pt x="97019" y="7259"/>
                  </a:lnTo>
                  <a:lnTo>
                    <a:pt x="141757" y="0"/>
                  </a:lnTo>
                  <a:lnTo>
                    <a:pt x="2058520" y="0"/>
                  </a:lnTo>
                  <a:lnTo>
                    <a:pt x="2103258" y="7259"/>
                  </a:lnTo>
                  <a:lnTo>
                    <a:pt x="2142163" y="27461"/>
                  </a:lnTo>
                  <a:lnTo>
                    <a:pt x="2172875" y="58238"/>
                  </a:lnTo>
                  <a:lnTo>
                    <a:pt x="2193034" y="97227"/>
                  </a:lnTo>
                  <a:lnTo>
                    <a:pt x="2200278" y="142060"/>
                  </a:lnTo>
                  <a:lnTo>
                    <a:pt x="2200278" y="1839083"/>
                  </a:lnTo>
                  <a:lnTo>
                    <a:pt x="2193034" y="1883916"/>
                  </a:lnTo>
                  <a:lnTo>
                    <a:pt x="2172875" y="1922904"/>
                  </a:lnTo>
                  <a:lnTo>
                    <a:pt x="2142163" y="1953682"/>
                  </a:lnTo>
                  <a:lnTo>
                    <a:pt x="2103258" y="1973883"/>
                  </a:lnTo>
                  <a:lnTo>
                    <a:pt x="2058520" y="1981143"/>
                  </a:lnTo>
                  <a:close/>
                </a:path>
              </a:pathLst>
            </a:custGeom>
            <a:solidFill>
              <a:srgbClr val="787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43500" y="2046693"/>
              <a:ext cx="1733550" cy="1371600"/>
            </a:xfrm>
            <a:custGeom>
              <a:avLst/>
              <a:gdLst/>
              <a:ahLst/>
              <a:cxnLst/>
              <a:rect l="l" t="t" r="r" b="b"/>
              <a:pathLst>
                <a:path w="1733550" h="1371600">
                  <a:moveTo>
                    <a:pt x="1213688" y="597420"/>
                  </a:moveTo>
                  <a:lnTo>
                    <a:pt x="1199146" y="567016"/>
                  </a:lnTo>
                  <a:lnTo>
                    <a:pt x="1168819" y="552450"/>
                  </a:lnTo>
                  <a:lnTo>
                    <a:pt x="1134922" y="565975"/>
                  </a:lnTo>
                  <a:lnTo>
                    <a:pt x="736866" y="964819"/>
                  </a:lnTo>
                  <a:lnTo>
                    <a:pt x="606653" y="834326"/>
                  </a:lnTo>
                  <a:lnTo>
                    <a:pt x="572757" y="820801"/>
                  </a:lnTo>
                  <a:lnTo>
                    <a:pt x="542429" y="835367"/>
                  </a:lnTo>
                  <a:lnTo>
                    <a:pt x="527888" y="865759"/>
                  </a:lnTo>
                  <a:lnTo>
                    <a:pt x="541388" y="899718"/>
                  </a:lnTo>
                  <a:lnTo>
                    <a:pt x="677125" y="1035723"/>
                  </a:lnTo>
                  <a:lnTo>
                    <a:pt x="704735" y="1054163"/>
                  </a:lnTo>
                  <a:lnTo>
                    <a:pt x="736333" y="1060615"/>
                  </a:lnTo>
                  <a:lnTo>
                    <a:pt x="767994" y="1054823"/>
                  </a:lnTo>
                  <a:lnTo>
                    <a:pt x="795794" y="1036535"/>
                  </a:lnTo>
                  <a:lnTo>
                    <a:pt x="859815" y="972400"/>
                  </a:lnTo>
                  <a:lnTo>
                    <a:pt x="1200188" y="631367"/>
                  </a:lnTo>
                  <a:lnTo>
                    <a:pt x="1213688" y="597420"/>
                  </a:lnTo>
                  <a:close/>
                </a:path>
                <a:path w="1733550" h="1371600">
                  <a:moveTo>
                    <a:pt x="1419580" y="273075"/>
                  </a:moveTo>
                  <a:lnTo>
                    <a:pt x="1412887" y="254000"/>
                  </a:lnTo>
                  <a:lnTo>
                    <a:pt x="1392809" y="245338"/>
                  </a:lnTo>
                  <a:lnTo>
                    <a:pt x="1296504" y="245338"/>
                  </a:lnTo>
                  <a:lnTo>
                    <a:pt x="1276426" y="254000"/>
                  </a:lnTo>
                  <a:lnTo>
                    <a:pt x="1269733" y="273075"/>
                  </a:lnTo>
                  <a:lnTo>
                    <a:pt x="1276426" y="292138"/>
                  </a:lnTo>
                  <a:lnTo>
                    <a:pt x="1296504" y="300812"/>
                  </a:lnTo>
                  <a:lnTo>
                    <a:pt x="1392809" y="300812"/>
                  </a:lnTo>
                  <a:lnTo>
                    <a:pt x="1412887" y="292138"/>
                  </a:lnTo>
                  <a:lnTo>
                    <a:pt x="1419580" y="273075"/>
                  </a:lnTo>
                  <a:close/>
                </a:path>
                <a:path w="1733550" h="1371600">
                  <a:moveTo>
                    <a:pt x="1733461" y="153212"/>
                  </a:moveTo>
                  <a:lnTo>
                    <a:pt x="1729676" y="106680"/>
                  </a:lnTo>
                  <a:lnTo>
                    <a:pt x="1711604" y="63246"/>
                  </a:lnTo>
                  <a:lnTo>
                    <a:pt x="1704340" y="55575"/>
                  </a:lnTo>
                  <a:lnTo>
                    <a:pt x="1679778" y="29591"/>
                  </a:lnTo>
                  <a:lnTo>
                    <a:pt x="1678076" y="28702"/>
                  </a:lnTo>
                  <a:lnTo>
                    <a:pt x="1678076" y="1231544"/>
                  </a:lnTo>
                  <a:lnTo>
                    <a:pt x="1670608" y="1265313"/>
                  </a:lnTo>
                  <a:lnTo>
                    <a:pt x="1651660" y="1291615"/>
                  </a:lnTo>
                  <a:lnTo>
                    <a:pt x="1623936" y="1308684"/>
                  </a:lnTo>
                  <a:lnTo>
                    <a:pt x="1590154" y="1314767"/>
                  </a:lnTo>
                  <a:lnTo>
                    <a:pt x="145224" y="1314767"/>
                  </a:lnTo>
                  <a:lnTo>
                    <a:pt x="86664" y="1295323"/>
                  </a:lnTo>
                  <a:lnTo>
                    <a:pt x="56730" y="1241679"/>
                  </a:lnTo>
                  <a:lnTo>
                    <a:pt x="56019" y="1211491"/>
                  </a:lnTo>
                  <a:lnTo>
                    <a:pt x="56146" y="1204772"/>
                  </a:lnTo>
                  <a:lnTo>
                    <a:pt x="56273" y="1195997"/>
                  </a:lnTo>
                  <a:lnTo>
                    <a:pt x="56235" y="300812"/>
                  </a:lnTo>
                  <a:lnTo>
                    <a:pt x="1200238" y="300812"/>
                  </a:lnTo>
                  <a:lnTo>
                    <a:pt x="1220317" y="292138"/>
                  </a:lnTo>
                  <a:lnTo>
                    <a:pt x="1227010" y="273075"/>
                  </a:lnTo>
                  <a:lnTo>
                    <a:pt x="1220317" y="254000"/>
                  </a:lnTo>
                  <a:lnTo>
                    <a:pt x="1200238" y="245338"/>
                  </a:lnTo>
                  <a:lnTo>
                    <a:pt x="56235" y="245338"/>
                  </a:lnTo>
                  <a:lnTo>
                    <a:pt x="56235" y="168897"/>
                  </a:lnTo>
                  <a:lnTo>
                    <a:pt x="56083" y="159080"/>
                  </a:lnTo>
                  <a:lnTo>
                    <a:pt x="55930" y="146380"/>
                  </a:lnTo>
                  <a:lnTo>
                    <a:pt x="56388" y="133731"/>
                  </a:lnTo>
                  <a:lnTo>
                    <a:pt x="69748" y="93052"/>
                  </a:lnTo>
                  <a:lnTo>
                    <a:pt x="116395" y="59829"/>
                  </a:lnTo>
                  <a:lnTo>
                    <a:pt x="146316" y="55575"/>
                  </a:lnTo>
                  <a:lnTo>
                    <a:pt x="1591068" y="55575"/>
                  </a:lnTo>
                  <a:lnTo>
                    <a:pt x="1624406" y="61760"/>
                  </a:lnTo>
                  <a:lnTo>
                    <a:pt x="1652117" y="79006"/>
                  </a:lnTo>
                  <a:lnTo>
                    <a:pt x="1671053" y="105359"/>
                  </a:lnTo>
                  <a:lnTo>
                    <a:pt x="1678063" y="138861"/>
                  </a:lnTo>
                  <a:lnTo>
                    <a:pt x="1678063" y="245338"/>
                  </a:lnTo>
                  <a:lnTo>
                    <a:pt x="1485099" y="245338"/>
                  </a:lnTo>
                  <a:lnTo>
                    <a:pt x="1465021" y="254000"/>
                  </a:lnTo>
                  <a:lnTo>
                    <a:pt x="1458328" y="273075"/>
                  </a:lnTo>
                  <a:lnTo>
                    <a:pt x="1465021" y="292138"/>
                  </a:lnTo>
                  <a:lnTo>
                    <a:pt x="1485099" y="300812"/>
                  </a:lnTo>
                  <a:lnTo>
                    <a:pt x="1678063" y="300812"/>
                  </a:lnTo>
                  <a:lnTo>
                    <a:pt x="1678063" y="1231544"/>
                  </a:lnTo>
                  <a:lnTo>
                    <a:pt x="1678076" y="28702"/>
                  </a:lnTo>
                  <a:lnTo>
                    <a:pt x="1638630" y="7835"/>
                  </a:lnTo>
                  <a:lnTo>
                    <a:pt x="1592618" y="101"/>
                  </a:lnTo>
                  <a:lnTo>
                    <a:pt x="162547" y="0"/>
                  </a:lnTo>
                  <a:lnTo>
                    <a:pt x="118046" y="3479"/>
                  </a:lnTo>
                  <a:lnTo>
                    <a:pt x="76174" y="16281"/>
                  </a:lnTo>
                  <a:lnTo>
                    <a:pt x="38163" y="44145"/>
                  </a:lnTo>
                  <a:lnTo>
                    <a:pt x="12204" y="85712"/>
                  </a:lnTo>
                  <a:lnTo>
                    <a:pt x="1625" y="133248"/>
                  </a:lnTo>
                  <a:lnTo>
                    <a:pt x="0" y="183311"/>
                  </a:lnTo>
                  <a:lnTo>
                    <a:pt x="889" y="232448"/>
                  </a:lnTo>
                  <a:lnTo>
                    <a:pt x="889" y="1228394"/>
                  </a:lnTo>
                  <a:lnTo>
                    <a:pt x="8559" y="1275270"/>
                  </a:lnTo>
                  <a:lnTo>
                    <a:pt x="30226" y="1315948"/>
                  </a:lnTo>
                  <a:lnTo>
                    <a:pt x="63804" y="1347381"/>
                  </a:lnTo>
                  <a:lnTo>
                    <a:pt x="107238" y="1366545"/>
                  </a:lnTo>
                  <a:lnTo>
                    <a:pt x="148437" y="1370330"/>
                  </a:lnTo>
                  <a:lnTo>
                    <a:pt x="162242" y="1370279"/>
                  </a:lnTo>
                  <a:lnTo>
                    <a:pt x="1488554" y="1370279"/>
                  </a:lnTo>
                  <a:lnTo>
                    <a:pt x="1546834" y="1371041"/>
                  </a:lnTo>
                  <a:lnTo>
                    <a:pt x="1576031" y="1371015"/>
                  </a:lnTo>
                  <a:lnTo>
                    <a:pt x="1594142" y="1370279"/>
                  </a:lnTo>
                  <a:lnTo>
                    <a:pt x="1605089" y="1369834"/>
                  </a:lnTo>
                  <a:lnTo>
                    <a:pt x="1655508" y="1356207"/>
                  </a:lnTo>
                  <a:lnTo>
                    <a:pt x="1695856" y="1325664"/>
                  </a:lnTo>
                  <a:lnTo>
                    <a:pt x="1702701" y="1314767"/>
                  </a:lnTo>
                  <a:lnTo>
                    <a:pt x="1722907" y="1282636"/>
                  </a:lnTo>
                  <a:lnTo>
                    <a:pt x="1727911" y="1258417"/>
                  </a:lnTo>
                  <a:lnTo>
                    <a:pt x="1733435" y="1231569"/>
                  </a:lnTo>
                  <a:lnTo>
                    <a:pt x="1733435" y="1204772"/>
                  </a:lnTo>
                  <a:lnTo>
                    <a:pt x="1733461" y="153212"/>
                  </a:lnTo>
                  <a:close/>
                </a:path>
              </a:pathLst>
            </a:custGeom>
            <a:solidFill>
              <a:srgbClr val="F0F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67027" y="1942246"/>
              <a:ext cx="73828" cy="252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87647" y="1942246"/>
              <a:ext cx="73828" cy="252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03365" y="1942246"/>
              <a:ext cx="73813" cy="252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22767" y="1942246"/>
              <a:ext cx="73828" cy="252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07153" y="1942246"/>
              <a:ext cx="73828" cy="252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22842" y="1942246"/>
              <a:ext cx="73828" cy="252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42222" y="1942246"/>
              <a:ext cx="73828" cy="252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37383" y="3256687"/>
              <a:ext cx="2122170" cy="1447800"/>
            </a:xfrm>
            <a:custGeom>
              <a:avLst/>
              <a:gdLst/>
              <a:ahLst/>
              <a:cxnLst/>
              <a:rect l="l" t="t" r="r" b="b"/>
              <a:pathLst>
                <a:path w="2122170" h="1447800">
                  <a:moveTo>
                    <a:pt x="278073" y="1065927"/>
                  </a:moveTo>
                  <a:lnTo>
                    <a:pt x="0" y="767417"/>
                  </a:lnTo>
                  <a:lnTo>
                    <a:pt x="752880" y="355014"/>
                  </a:lnTo>
                  <a:lnTo>
                    <a:pt x="790375" y="311402"/>
                  </a:lnTo>
                  <a:lnTo>
                    <a:pt x="827763" y="269783"/>
                  </a:lnTo>
                  <a:lnTo>
                    <a:pt x="865045" y="230155"/>
                  </a:lnTo>
                  <a:lnTo>
                    <a:pt x="902219" y="192520"/>
                  </a:lnTo>
                  <a:lnTo>
                    <a:pt x="939284" y="156877"/>
                  </a:lnTo>
                  <a:lnTo>
                    <a:pt x="976238" y="123227"/>
                  </a:lnTo>
                  <a:lnTo>
                    <a:pt x="1013198" y="91475"/>
                  </a:lnTo>
                  <a:lnTo>
                    <a:pt x="1049809" y="61906"/>
                  </a:lnTo>
                  <a:lnTo>
                    <a:pt x="1086424" y="34236"/>
                  </a:lnTo>
                  <a:lnTo>
                    <a:pt x="1122922" y="8560"/>
                  </a:lnTo>
                  <a:lnTo>
                    <a:pt x="1170957" y="0"/>
                  </a:lnTo>
                  <a:lnTo>
                    <a:pt x="1186594" y="11253"/>
                  </a:lnTo>
                  <a:lnTo>
                    <a:pt x="1186842" y="39968"/>
                  </a:lnTo>
                  <a:lnTo>
                    <a:pt x="1164299" y="91570"/>
                  </a:lnTo>
                  <a:lnTo>
                    <a:pt x="1134522" y="145631"/>
                  </a:lnTo>
                  <a:lnTo>
                    <a:pt x="1107409" y="198637"/>
                  </a:lnTo>
                  <a:lnTo>
                    <a:pt x="1085479" y="247959"/>
                  </a:lnTo>
                  <a:lnTo>
                    <a:pt x="1071194" y="291066"/>
                  </a:lnTo>
                  <a:lnTo>
                    <a:pt x="1067020" y="325426"/>
                  </a:lnTo>
                  <a:lnTo>
                    <a:pt x="1075420" y="348505"/>
                  </a:lnTo>
                  <a:lnTo>
                    <a:pt x="1087092" y="356797"/>
                  </a:lnTo>
                  <a:lnTo>
                    <a:pt x="1101448" y="360817"/>
                  </a:lnTo>
                  <a:lnTo>
                    <a:pt x="1117757" y="361990"/>
                  </a:lnTo>
                  <a:lnTo>
                    <a:pt x="1163455" y="361990"/>
                  </a:lnTo>
                  <a:lnTo>
                    <a:pt x="1181622" y="364125"/>
                  </a:lnTo>
                  <a:lnTo>
                    <a:pt x="1202666" y="372843"/>
                  </a:lnTo>
                  <a:lnTo>
                    <a:pt x="1220313" y="390592"/>
                  </a:lnTo>
                  <a:lnTo>
                    <a:pt x="1223033" y="402235"/>
                  </a:lnTo>
                  <a:lnTo>
                    <a:pt x="1216360" y="415165"/>
                  </a:lnTo>
                  <a:lnTo>
                    <a:pt x="1174842" y="444882"/>
                  </a:lnTo>
                  <a:lnTo>
                    <a:pt x="1140003" y="461667"/>
                  </a:lnTo>
                  <a:lnTo>
                    <a:pt x="1095781" y="479733"/>
                  </a:lnTo>
                  <a:lnTo>
                    <a:pt x="1042178" y="499081"/>
                  </a:lnTo>
                  <a:lnTo>
                    <a:pt x="979197" y="519708"/>
                  </a:lnTo>
                  <a:lnTo>
                    <a:pt x="906840" y="541613"/>
                  </a:lnTo>
                  <a:lnTo>
                    <a:pt x="825110" y="564795"/>
                  </a:lnTo>
                  <a:lnTo>
                    <a:pt x="278073" y="1065927"/>
                  </a:lnTo>
                  <a:close/>
                </a:path>
                <a:path w="2122170" h="1447800">
                  <a:moveTo>
                    <a:pt x="1163455" y="361990"/>
                  </a:moveTo>
                  <a:lnTo>
                    <a:pt x="1117757" y="361990"/>
                  </a:lnTo>
                  <a:lnTo>
                    <a:pt x="1158668" y="361427"/>
                  </a:lnTo>
                  <a:lnTo>
                    <a:pt x="1163455" y="361990"/>
                  </a:lnTo>
                  <a:close/>
                </a:path>
                <a:path w="2122170" h="1447800">
                  <a:moveTo>
                    <a:pt x="1197972" y="1447307"/>
                  </a:moveTo>
                  <a:lnTo>
                    <a:pt x="1179101" y="1115389"/>
                  </a:lnTo>
                  <a:lnTo>
                    <a:pt x="1509883" y="933593"/>
                  </a:lnTo>
                  <a:lnTo>
                    <a:pt x="1522273" y="892181"/>
                  </a:lnTo>
                  <a:lnTo>
                    <a:pt x="1556788" y="800961"/>
                  </a:lnTo>
                  <a:lnTo>
                    <a:pt x="1609442" y="709457"/>
                  </a:lnTo>
                  <a:lnTo>
                    <a:pt x="1676249" y="667191"/>
                  </a:lnTo>
                  <a:lnTo>
                    <a:pt x="1687630" y="667401"/>
                  </a:lnTo>
                  <a:lnTo>
                    <a:pt x="1692301" y="680424"/>
                  </a:lnTo>
                  <a:lnTo>
                    <a:pt x="1692290" y="704450"/>
                  </a:lnTo>
                  <a:lnTo>
                    <a:pt x="1690065" y="732354"/>
                  </a:lnTo>
                  <a:lnTo>
                    <a:pt x="1687088" y="775173"/>
                  </a:lnTo>
                  <a:lnTo>
                    <a:pt x="1689372" y="815198"/>
                  </a:lnTo>
                  <a:lnTo>
                    <a:pt x="1702881" y="842451"/>
                  </a:lnTo>
                  <a:lnTo>
                    <a:pt x="1733513" y="847902"/>
                  </a:lnTo>
                  <a:lnTo>
                    <a:pt x="2107569" y="847902"/>
                  </a:lnTo>
                  <a:lnTo>
                    <a:pt x="2107129" y="849731"/>
                  </a:lnTo>
                  <a:lnTo>
                    <a:pt x="2089276" y="897217"/>
                  </a:lnTo>
                  <a:lnTo>
                    <a:pt x="2066744" y="941509"/>
                  </a:lnTo>
                  <a:lnTo>
                    <a:pt x="2041302" y="979367"/>
                  </a:lnTo>
                  <a:lnTo>
                    <a:pt x="2010324" y="1016995"/>
                  </a:lnTo>
                  <a:lnTo>
                    <a:pt x="1979615" y="1050341"/>
                  </a:lnTo>
                  <a:lnTo>
                    <a:pt x="1948454" y="1079911"/>
                  </a:lnTo>
                  <a:lnTo>
                    <a:pt x="1916121" y="1106211"/>
                  </a:lnTo>
                  <a:lnTo>
                    <a:pt x="1881894" y="1129746"/>
                  </a:lnTo>
                  <a:lnTo>
                    <a:pt x="1845054" y="1151023"/>
                  </a:lnTo>
                  <a:lnTo>
                    <a:pt x="1804880" y="1170546"/>
                  </a:lnTo>
                  <a:lnTo>
                    <a:pt x="1760651" y="1188821"/>
                  </a:lnTo>
                  <a:lnTo>
                    <a:pt x="1711646" y="1206353"/>
                  </a:lnTo>
                  <a:lnTo>
                    <a:pt x="1657146" y="1223649"/>
                  </a:lnTo>
                  <a:lnTo>
                    <a:pt x="1486494" y="1273355"/>
                  </a:lnTo>
                  <a:lnTo>
                    <a:pt x="1408343" y="1305537"/>
                  </a:lnTo>
                  <a:lnTo>
                    <a:pt x="1324621" y="1357081"/>
                  </a:lnTo>
                  <a:lnTo>
                    <a:pt x="1197972" y="1447307"/>
                  </a:lnTo>
                  <a:close/>
                </a:path>
                <a:path w="2122170" h="1447800">
                  <a:moveTo>
                    <a:pt x="2107569" y="847902"/>
                  </a:moveTo>
                  <a:lnTo>
                    <a:pt x="1733513" y="847902"/>
                  </a:lnTo>
                  <a:lnTo>
                    <a:pt x="1768282" y="836719"/>
                  </a:lnTo>
                  <a:lnTo>
                    <a:pt x="1810108" y="817666"/>
                  </a:lnTo>
                  <a:lnTo>
                    <a:pt x="1856529" y="793446"/>
                  </a:lnTo>
                  <a:lnTo>
                    <a:pt x="1967768" y="732354"/>
                  </a:lnTo>
                  <a:lnTo>
                    <a:pt x="2024248" y="704450"/>
                  </a:lnTo>
                  <a:lnTo>
                    <a:pt x="2068975" y="689156"/>
                  </a:lnTo>
                  <a:lnTo>
                    <a:pt x="2096396" y="692573"/>
                  </a:lnTo>
                  <a:lnTo>
                    <a:pt x="2114938" y="720470"/>
                  </a:lnTo>
                  <a:lnTo>
                    <a:pt x="2121728" y="758120"/>
                  </a:lnTo>
                  <a:lnTo>
                    <a:pt x="2118536" y="802286"/>
                  </a:lnTo>
                  <a:lnTo>
                    <a:pt x="2107569" y="847902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85277" y="3635564"/>
              <a:ext cx="1223645" cy="788035"/>
            </a:xfrm>
            <a:custGeom>
              <a:avLst/>
              <a:gdLst/>
              <a:ahLst/>
              <a:cxnLst/>
              <a:rect l="l" t="t" r="r" b="b"/>
              <a:pathLst>
                <a:path w="1223645" h="788035">
                  <a:moveTo>
                    <a:pt x="282485" y="787709"/>
                  </a:moveTo>
                  <a:lnTo>
                    <a:pt x="236952" y="782999"/>
                  </a:lnTo>
                  <a:lnTo>
                    <a:pt x="194567" y="771962"/>
                  </a:lnTo>
                  <a:lnTo>
                    <a:pt x="155602" y="755211"/>
                  </a:lnTo>
                  <a:lnTo>
                    <a:pt x="120334" y="733359"/>
                  </a:lnTo>
                  <a:lnTo>
                    <a:pt x="89036" y="707020"/>
                  </a:lnTo>
                  <a:lnTo>
                    <a:pt x="61983" y="676808"/>
                  </a:lnTo>
                  <a:lnTo>
                    <a:pt x="39449" y="643335"/>
                  </a:lnTo>
                  <a:lnTo>
                    <a:pt x="21710" y="607215"/>
                  </a:lnTo>
                  <a:lnTo>
                    <a:pt x="9038" y="569061"/>
                  </a:lnTo>
                  <a:lnTo>
                    <a:pt x="1710" y="529487"/>
                  </a:lnTo>
                  <a:lnTo>
                    <a:pt x="0" y="489105"/>
                  </a:lnTo>
                  <a:lnTo>
                    <a:pt x="4181" y="448530"/>
                  </a:lnTo>
                  <a:lnTo>
                    <a:pt x="14529" y="408374"/>
                  </a:lnTo>
                  <a:lnTo>
                    <a:pt x="31318" y="369251"/>
                  </a:lnTo>
                  <a:lnTo>
                    <a:pt x="54823" y="331774"/>
                  </a:lnTo>
                  <a:lnTo>
                    <a:pt x="85317" y="296557"/>
                  </a:lnTo>
                  <a:lnTo>
                    <a:pt x="123588" y="295809"/>
                  </a:lnTo>
                  <a:lnTo>
                    <a:pt x="163012" y="294255"/>
                  </a:lnTo>
                  <a:lnTo>
                    <a:pt x="203548" y="291810"/>
                  </a:lnTo>
                  <a:lnTo>
                    <a:pt x="245154" y="288391"/>
                  </a:lnTo>
                  <a:lnTo>
                    <a:pt x="287789" y="283913"/>
                  </a:lnTo>
                  <a:lnTo>
                    <a:pt x="331411" y="278293"/>
                  </a:lnTo>
                  <a:lnTo>
                    <a:pt x="375979" y="271448"/>
                  </a:lnTo>
                  <a:lnTo>
                    <a:pt x="421451" y="263293"/>
                  </a:lnTo>
                  <a:lnTo>
                    <a:pt x="467786" y="253745"/>
                  </a:lnTo>
                  <a:lnTo>
                    <a:pt x="514941" y="242720"/>
                  </a:lnTo>
                  <a:lnTo>
                    <a:pt x="562876" y="230134"/>
                  </a:lnTo>
                  <a:lnTo>
                    <a:pt x="611548" y="215903"/>
                  </a:lnTo>
                  <a:lnTo>
                    <a:pt x="660916" y="199944"/>
                  </a:lnTo>
                  <a:lnTo>
                    <a:pt x="710939" y="182173"/>
                  </a:lnTo>
                  <a:lnTo>
                    <a:pt x="761574" y="162506"/>
                  </a:lnTo>
                  <a:lnTo>
                    <a:pt x="812781" y="140859"/>
                  </a:lnTo>
                  <a:lnTo>
                    <a:pt x="864517" y="117149"/>
                  </a:lnTo>
                  <a:lnTo>
                    <a:pt x="916742" y="91292"/>
                  </a:lnTo>
                  <a:lnTo>
                    <a:pt x="969412" y="63204"/>
                  </a:lnTo>
                  <a:lnTo>
                    <a:pt x="1022488" y="32801"/>
                  </a:lnTo>
                  <a:lnTo>
                    <a:pt x="1075927" y="0"/>
                  </a:lnTo>
                  <a:lnTo>
                    <a:pt x="1223423" y="328664"/>
                  </a:lnTo>
                  <a:lnTo>
                    <a:pt x="1187472" y="363390"/>
                  </a:lnTo>
                  <a:lnTo>
                    <a:pt x="1150306" y="397450"/>
                  </a:lnTo>
                  <a:lnTo>
                    <a:pt x="1112011" y="430747"/>
                  </a:lnTo>
                  <a:lnTo>
                    <a:pt x="1072672" y="463181"/>
                  </a:lnTo>
                  <a:lnTo>
                    <a:pt x="1032372" y="494656"/>
                  </a:lnTo>
                  <a:lnTo>
                    <a:pt x="991198" y="525072"/>
                  </a:lnTo>
                  <a:lnTo>
                    <a:pt x="949232" y="554332"/>
                  </a:lnTo>
                  <a:lnTo>
                    <a:pt x="906561" y="582337"/>
                  </a:lnTo>
                  <a:lnTo>
                    <a:pt x="863269" y="608989"/>
                  </a:lnTo>
                  <a:lnTo>
                    <a:pt x="819440" y="634191"/>
                  </a:lnTo>
                  <a:lnTo>
                    <a:pt x="775160" y="657844"/>
                  </a:lnTo>
                  <a:lnTo>
                    <a:pt x="730512" y="679849"/>
                  </a:lnTo>
                  <a:lnTo>
                    <a:pt x="685583" y="700109"/>
                  </a:lnTo>
                  <a:lnTo>
                    <a:pt x="640455" y="718525"/>
                  </a:lnTo>
                  <a:lnTo>
                    <a:pt x="595215" y="735000"/>
                  </a:lnTo>
                  <a:lnTo>
                    <a:pt x="549946" y="749435"/>
                  </a:lnTo>
                  <a:lnTo>
                    <a:pt x="504734" y="761731"/>
                  </a:lnTo>
                  <a:lnTo>
                    <a:pt x="459663" y="771792"/>
                  </a:lnTo>
                  <a:lnTo>
                    <a:pt x="414818" y="779518"/>
                  </a:lnTo>
                  <a:lnTo>
                    <a:pt x="370283" y="784812"/>
                  </a:lnTo>
                  <a:lnTo>
                    <a:pt x="326144" y="787575"/>
                  </a:lnTo>
                  <a:lnTo>
                    <a:pt x="282485" y="787709"/>
                  </a:lnTo>
                  <a:close/>
                </a:path>
              </a:pathLst>
            </a:custGeom>
            <a:solidFill>
              <a:srgbClr val="464D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69114" y="1991466"/>
              <a:ext cx="911225" cy="1583690"/>
            </a:xfrm>
            <a:custGeom>
              <a:avLst/>
              <a:gdLst/>
              <a:ahLst/>
              <a:cxnLst/>
              <a:rect l="l" t="t" r="r" b="b"/>
              <a:pathLst>
                <a:path w="911225" h="1583689">
                  <a:moveTo>
                    <a:pt x="520574" y="1583571"/>
                  </a:moveTo>
                  <a:lnTo>
                    <a:pt x="0" y="1583571"/>
                  </a:lnTo>
                  <a:lnTo>
                    <a:pt x="179164" y="748134"/>
                  </a:lnTo>
                  <a:lnTo>
                    <a:pt x="147101" y="708053"/>
                  </a:lnTo>
                  <a:lnTo>
                    <a:pt x="117829" y="666088"/>
                  </a:lnTo>
                  <a:lnTo>
                    <a:pt x="91727" y="622314"/>
                  </a:lnTo>
                  <a:lnTo>
                    <a:pt x="69176" y="576806"/>
                  </a:lnTo>
                  <a:lnTo>
                    <a:pt x="50556" y="529639"/>
                  </a:lnTo>
                  <a:lnTo>
                    <a:pt x="36247" y="480888"/>
                  </a:lnTo>
                  <a:lnTo>
                    <a:pt x="26630" y="430628"/>
                  </a:lnTo>
                  <a:lnTo>
                    <a:pt x="22085" y="378934"/>
                  </a:lnTo>
                  <a:lnTo>
                    <a:pt x="22992" y="325882"/>
                  </a:lnTo>
                  <a:lnTo>
                    <a:pt x="29074" y="276605"/>
                  </a:lnTo>
                  <a:lnTo>
                    <a:pt x="39862" y="231857"/>
                  </a:lnTo>
                  <a:lnTo>
                    <a:pt x="55008" y="191506"/>
                  </a:lnTo>
                  <a:lnTo>
                    <a:pt x="74167" y="155420"/>
                  </a:lnTo>
                  <a:lnTo>
                    <a:pt x="96994" y="123467"/>
                  </a:lnTo>
                  <a:lnTo>
                    <a:pt x="123143" y="95513"/>
                  </a:lnTo>
                  <a:lnTo>
                    <a:pt x="184023" y="51077"/>
                  </a:lnTo>
                  <a:lnTo>
                    <a:pt x="254041" y="21051"/>
                  </a:lnTo>
                  <a:lnTo>
                    <a:pt x="291612" y="11112"/>
                  </a:lnTo>
                  <a:lnTo>
                    <a:pt x="330430" y="4379"/>
                  </a:lnTo>
                  <a:lnTo>
                    <a:pt x="370151" y="719"/>
                  </a:lnTo>
                  <a:lnTo>
                    <a:pt x="410426" y="0"/>
                  </a:lnTo>
                  <a:lnTo>
                    <a:pt x="450912" y="2089"/>
                  </a:lnTo>
                  <a:lnTo>
                    <a:pt x="491263" y="6855"/>
                  </a:lnTo>
                  <a:lnTo>
                    <a:pt x="531132" y="14165"/>
                  </a:lnTo>
                  <a:lnTo>
                    <a:pt x="570173" y="23887"/>
                  </a:lnTo>
                  <a:lnTo>
                    <a:pt x="608042" y="35887"/>
                  </a:lnTo>
                  <a:lnTo>
                    <a:pt x="644392" y="50035"/>
                  </a:lnTo>
                  <a:lnTo>
                    <a:pt x="711154" y="84241"/>
                  </a:lnTo>
                  <a:lnTo>
                    <a:pt x="767692" y="125446"/>
                  </a:lnTo>
                  <a:lnTo>
                    <a:pt x="811240" y="172591"/>
                  </a:lnTo>
                  <a:lnTo>
                    <a:pt x="845093" y="235795"/>
                  </a:lnTo>
                  <a:lnTo>
                    <a:pt x="860791" y="278245"/>
                  </a:lnTo>
                  <a:lnTo>
                    <a:pt x="874367" y="324727"/>
                  </a:lnTo>
                  <a:lnTo>
                    <a:pt x="885816" y="374557"/>
                  </a:lnTo>
                  <a:lnTo>
                    <a:pt x="895133" y="427050"/>
                  </a:lnTo>
                  <a:lnTo>
                    <a:pt x="902314" y="481523"/>
                  </a:lnTo>
                  <a:lnTo>
                    <a:pt x="907353" y="537289"/>
                  </a:lnTo>
                  <a:lnTo>
                    <a:pt x="910245" y="593665"/>
                  </a:lnTo>
                  <a:lnTo>
                    <a:pt x="910985" y="649968"/>
                  </a:lnTo>
                  <a:lnTo>
                    <a:pt x="909568" y="705511"/>
                  </a:lnTo>
                  <a:lnTo>
                    <a:pt x="905989" y="759611"/>
                  </a:lnTo>
                  <a:lnTo>
                    <a:pt x="900243" y="811583"/>
                  </a:lnTo>
                  <a:lnTo>
                    <a:pt x="892325" y="860744"/>
                  </a:lnTo>
                  <a:lnTo>
                    <a:pt x="882230" y="906408"/>
                  </a:lnTo>
                  <a:lnTo>
                    <a:pt x="869952" y="947891"/>
                  </a:lnTo>
                  <a:lnTo>
                    <a:pt x="865273" y="959738"/>
                  </a:lnTo>
                  <a:lnTo>
                    <a:pt x="432510" y="959738"/>
                  </a:lnTo>
                  <a:lnTo>
                    <a:pt x="520574" y="1583571"/>
                  </a:lnTo>
                  <a:close/>
                </a:path>
                <a:path w="911225" h="1583689">
                  <a:moveTo>
                    <a:pt x="743591" y="1072306"/>
                  </a:moveTo>
                  <a:lnTo>
                    <a:pt x="703813" y="1069162"/>
                  </a:lnTo>
                  <a:lnTo>
                    <a:pt x="657559" y="1059450"/>
                  </a:lnTo>
                  <a:lnTo>
                    <a:pt x="606064" y="1043410"/>
                  </a:lnTo>
                  <a:lnTo>
                    <a:pt x="550567" y="1021284"/>
                  </a:lnTo>
                  <a:lnTo>
                    <a:pt x="492303" y="993313"/>
                  </a:lnTo>
                  <a:lnTo>
                    <a:pt x="432510" y="959738"/>
                  </a:lnTo>
                  <a:lnTo>
                    <a:pt x="865273" y="959738"/>
                  </a:lnTo>
                  <a:lnTo>
                    <a:pt x="838830" y="1015578"/>
                  </a:lnTo>
                  <a:lnTo>
                    <a:pt x="798920" y="1058328"/>
                  </a:lnTo>
                  <a:lnTo>
                    <a:pt x="743591" y="1072306"/>
                  </a:lnTo>
                  <a:close/>
                </a:path>
              </a:pathLst>
            </a:custGeom>
            <a:solidFill>
              <a:srgbClr val="F0D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5733" y="1947986"/>
              <a:ext cx="868044" cy="824865"/>
            </a:xfrm>
            <a:custGeom>
              <a:avLst/>
              <a:gdLst/>
              <a:ahLst/>
              <a:cxnLst/>
              <a:rect l="l" t="t" r="r" b="b"/>
              <a:pathLst>
                <a:path w="868045" h="824864">
                  <a:moveTo>
                    <a:pt x="216906" y="824372"/>
                  </a:moveTo>
                  <a:lnTo>
                    <a:pt x="163787" y="798623"/>
                  </a:lnTo>
                  <a:lnTo>
                    <a:pt x="110324" y="738094"/>
                  </a:lnTo>
                  <a:lnTo>
                    <a:pt x="85184" y="697778"/>
                  </a:lnTo>
                  <a:lnTo>
                    <a:pt x="62024" y="652355"/>
                  </a:lnTo>
                  <a:lnTo>
                    <a:pt x="41531" y="603020"/>
                  </a:lnTo>
                  <a:lnTo>
                    <a:pt x="24393" y="550971"/>
                  </a:lnTo>
                  <a:lnTo>
                    <a:pt x="11300" y="497403"/>
                  </a:lnTo>
                  <a:lnTo>
                    <a:pt x="2939" y="443511"/>
                  </a:lnTo>
                  <a:lnTo>
                    <a:pt x="0" y="390492"/>
                  </a:lnTo>
                  <a:lnTo>
                    <a:pt x="2214" y="349029"/>
                  </a:lnTo>
                  <a:lnTo>
                    <a:pt x="8831" y="308594"/>
                  </a:lnTo>
                  <a:lnTo>
                    <a:pt x="19809" y="269458"/>
                  </a:lnTo>
                  <a:lnTo>
                    <a:pt x="35110" y="231893"/>
                  </a:lnTo>
                  <a:lnTo>
                    <a:pt x="54692" y="196171"/>
                  </a:lnTo>
                  <a:lnTo>
                    <a:pt x="78516" y="162563"/>
                  </a:lnTo>
                  <a:lnTo>
                    <a:pt x="106542" y="131340"/>
                  </a:lnTo>
                  <a:lnTo>
                    <a:pt x="138729" y="102774"/>
                  </a:lnTo>
                  <a:lnTo>
                    <a:pt x="175037" y="77136"/>
                  </a:lnTo>
                  <a:lnTo>
                    <a:pt x="215427" y="54697"/>
                  </a:lnTo>
                  <a:lnTo>
                    <a:pt x="259858" y="35730"/>
                  </a:lnTo>
                  <a:lnTo>
                    <a:pt x="308291" y="20505"/>
                  </a:lnTo>
                  <a:lnTo>
                    <a:pt x="360684" y="9294"/>
                  </a:lnTo>
                  <a:lnTo>
                    <a:pt x="416998" y="2368"/>
                  </a:lnTo>
                  <a:lnTo>
                    <a:pt x="477193" y="0"/>
                  </a:lnTo>
                  <a:lnTo>
                    <a:pt x="549085" y="2757"/>
                  </a:lnTo>
                  <a:lnTo>
                    <a:pt x="612711" y="10644"/>
                  </a:lnTo>
                  <a:lnTo>
                    <a:pt x="668401" y="23081"/>
                  </a:lnTo>
                  <a:lnTo>
                    <a:pt x="716483" y="39489"/>
                  </a:lnTo>
                  <a:lnTo>
                    <a:pt x="757285" y="59291"/>
                  </a:lnTo>
                  <a:lnTo>
                    <a:pt x="791136" y="81906"/>
                  </a:lnTo>
                  <a:lnTo>
                    <a:pt x="839299" y="133265"/>
                  </a:lnTo>
                  <a:lnTo>
                    <a:pt x="863600" y="188935"/>
                  </a:lnTo>
                  <a:lnTo>
                    <a:pt x="867624" y="216940"/>
                  </a:lnTo>
                  <a:lnTo>
                    <a:pt x="835832" y="224743"/>
                  </a:lnTo>
                  <a:lnTo>
                    <a:pt x="761072" y="237896"/>
                  </a:lnTo>
                  <a:lnTo>
                    <a:pt x="718087" y="243283"/>
                  </a:lnTo>
                  <a:lnTo>
                    <a:pt x="671354" y="247902"/>
                  </a:lnTo>
                  <a:lnTo>
                    <a:pt x="620866" y="251772"/>
                  </a:lnTo>
                  <a:lnTo>
                    <a:pt x="566613" y="254913"/>
                  </a:lnTo>
                  <a:lnTo>
                    <a:pt x="508588" y="257342"/>
                  </a:lnTo>
                  <a:lnTo>
                    <a:pt x="446782" y="259079"/>
                  </a:lnTo>
                  <a:lnTo>
                    <a:pt x="381187" y="260143"/>
                  </a:lnTo>
                  <a:lnTo>
                    <a:pt x="311794" y="260553"/>
                  </a:lnTo>
                  <a:lnTo>
                    <a:pt x="238596" y="260328"/>
                  </a:lnTo>
                  <a:lnTo>
                    <a:pt x="238596" y="282022"/>
                  </a:lnTo>
                  <a:lnTo>
                    <a:pt x="498883" y="303716"/>
                  </a:lnTo>
                  <a:lnTo>
                    <a:pt x="542265" y="433880"/>
                  </a:lnTo>
                  <a:lnTo>
                    <a:pt x="494047" y="439285"/>
                  </a:lnTo>
                  <a:lnTo>
                    <a:pt x="452276" y="460965"/>
                  </a:lnTo>
                  <a:lnTo>
                    <a:pt x="416076" y="495498"/>
                  </a:lnTo>
                  <a:lnTo>
                    <a:pt x="384574" y="539465"/>
                  </a:lnTo>
                  <a:lnTo>
                    <a:pt x="371173" y="531593"/>
                  </a:lnTo>
                  <a:lnTo>
                    <a:pt x="356756" y="525675"/>
                  </a:lnTo>
                  <a:lnTo>
                    <a:pt x="341444" y="521950"/>
                  </a:lnTo>
                  <a:lnTo>
                    <a:pt x="325359" y="520656"/>
                  </a:lnTo>
                  <a:lnTo>
                    <a:pt x="283157" y="529862"/>
                  </a:lnTo>
                  <a:lnTo>
                    <a:pt x="248682" y="554244"/>
                  </a:lnTo>
                  <a:lnTo>
                    <a:pt x="225433" y="588949"/>
                  </a:lnTo>
                  <a:lnTo>
                    <a:pt x="216906" y="629126"/>
                  </a:lnTo>
                  <a:lnTo>
                    <a:pt x="221745" y="669448"/>
                  </a:lnTo>
                  <a:lnTo>
                    <a:pt x="235288" y="703726"/>
                  </a:lnTo>
                  <a:lnTo>
                    <a:pt x="256071" y="730788"/>
                  </a:lnTo>
                  <a:lnTo>
                    <a:pt x="282628" y="749463"/>
                  </a:lnTo>
                  <a:lnTo>
                    <a:pt x="267082" y="777434"/>
                  </a:lnTo>
                  <a:lnTo>
                    <a:pt x="251150" y="800048"/>
                  </a:lnTo>
                  <a:lnTo>
                    <a:pt x="234526" y="816097"/>
                  </a:lnTo>
                  <a:lnTo>
                    <a:pt x="216906" y="824372"/>
                  </a:lnTo>
                  <a:close/>
                </a:path>
              </a:pathLst>
            </a:custGeom>
            <a:solidFill>
              <a:srgbClr val="1817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71615" y="3097769"/>
              <a:ext cx="3396615" cy="3141980"/>
            </a:xfrm>
            <a:custGeom>
              <a:avLst/>
              <a:gdLst/>
              <a:ahLst/>
              <a:cxnLst/>
              <a:rect l="l" t="t" r="r" b="b"/>
              <a:pathLst>
                <a:path w="3396615" h="3141979">
                  <a:moveTo>
                    <a:pt x="1335647" y="3141880"/>
                  </a:moveTo>
                  <a:lnTo>
                    <a:pt x="1285124" y="3141905"/>
                  </a:lnTo>
                  <a:lnTo>
                    <a:pt x="1233422" y="3140677"/>
                  </a:lnTo>
                  <a:lnTo>
                    <a:pt x="1180706" y="3138317"/>
                  </a:lnTo>
                  <a:lnTo>
                    <a:pt x="1127141" y="3134947"/>
                  </a:lnTo>
                  <a:lnTo>
                    <a:pt x="1072889" y="3130688"/>
                  </a:lnTo>
                  <a:lnTo>
                    <a:pt x="1018117" y="3125662"/>
                  </a:lnTo>
                  <a:lnTo>
                    <a:pt x="962988" y="3119990"/>
                  </a:lnTo>
                  <a:lnTo>
                    <a:pt x="852317" y="3107193"/>
                  </a:lnTo>
                  <a:lnTo>
                    <a:pt x="564503" y="3070297"/>
                  </a:lnTo>
                  <a:lnTo>
                    <a:pt x="504781" y="3062995"/>
                  </a:lnTo>
                  <a:lnTo>
                    <a:pt x="446666" y="3056373"/>
                  </a:lnTo>
                  <a:lnTo>
                    <a:pt x="390412" y="3050620"/>
                  </a:lnTo>
                  <a:lnTo>
                    <a:pt x="336275" y="3045921"/>
                  </a:lnTo>
                  <a:lnTo>
                    <a:pt x="284511" y="3042465"/>
                  </a:lnTo>
                  <a:lnTo>
                    <a:pt x="235375" y="3040440"/>
                  </a:lnTo>
                  <a:lnTo>
                    <a:pt x="189122" y="3040033"/>
                  </a:lnTo>
                  <a:lnTo>
                    <a:pt x="146007" y="3041432"/>
                  </a:lnTo>
                  <a:lnTo>
                    <a:pt x="106285" y="3044823"/>
                  </a:lnTo>
                  <a:lnTo>
                    <a:pt x="70213" y="3050395"/>
                  </a:lnTo>
                  <a:lnTo>
                    <a:pt x="51808" y="2986516"/>
                  </a:lnTo>
                  <a:lnTo>
                    <a:pt x="36440" y="2924648"/>
                  </a:lnTo>
                  <a:lnTo>
                    <a:pt x="23967" y="2864715"/>
                  </a:lnTo>
                  <a:lnTo>
                    <a:pt x="14244" y="2806635"/>
                  </a:lnTo>
                  <a:lnTo>
                    <a:pt x="7129" y="2750331"/>
                  </a:lnTo>
                  <a:lnTo>
                    <a:pt x="2479" y="2695722"/>
                  </a:lnTo>
                  <a:lnTo>
                    <a:pt x="150" y="2642731"/>
                  </a:lnTo>
                  <a:lnTo>
                    <a:pt x="0" y="2591278"/>
                  </a:lnTo>
                  <a:lnTo>
                    <a:pt x="1884" y="2541284"/>
                  </a:lnTo>
                  <a:lnTo>
                    <a:pt x="5660" y="2492670"/>
                  </a:lnTo>
                  <a:lnTo>
                    <a:pt x="11184" y="2445357"/>
                  </a:lnTo>
                  <a:lnTo>
                    <a:pt x="18314" y="2399266"/>
                  </a:lnTo>
                  <a:lnTo>
                    <a:pt x="26907" y="2354317"/>
                  </a:lnTo>
                  <a:lnTo>
                    <a:pt x="36818" y="2310433"/>
                  </a:lnTo>
                  <a:lnTo>
                    <a:pt x="47905" y="2267532"/>
                  </a:lnTo>
                  <a:lnTo>
                    <a:pt x="60025" y="2225538"/>
                  </a:lnTo>
                  <a:lnTo>
                    <a:pt x="73034" y="2184370"/>
                  </a:lnTo>
                  <a:lnTo>
                    <a:pt x="86789" y="2143949"/>
                  </a:lnTo>
                  <a:lnTo>
                    <a:pt x="101147" y="2104197"/>
                  </a:lnTo>
                  <a:lnTo>
                    <a:pt x="115966" y="2065034"/>
                  </a:lnTo>
                  <a:lnTo>
                    <a:pt x="199591" y="1855923"/>
                  </a:lnTo>
                  <a:lnTo>
                    <a:pt x="217539" y="1808990"/>
                  </a:lnTo>
                  <a:lnTo>
                    <a:pt x="234454" y="1762015"/>
                  </a:lnTo>
                  <a:lnTo>
                    <a:pt x="250052" y="1714841"/>
                  </a:lnTo>
                  <a:lnTo>
                    <a:pt x="264046" y="1667310"/>
                  </a:lnTo>
                  <a:lnTo>
                    <a:pt x="276148" y="1619264"/>
                  </a:lnTo>
                  <a:lnTo>
                    <a:pt x="286073" y="1570546"/>
                  </a:lnTo>
                  <a:lnTo>
                    <a:pt x="293533" y="1521000"/>
                  </a:lnTo>
                  <a:lnTo>
                    <a:pt x="298243" y="1470466"/>
                  </a:lnTo>
                  <a:lnTo>
                    <a:pt x="301329" y="1363806"/>
                  </a:lnTo>
                  <a:lnTo>
                    <a:pt x="305371" y="1307178"/>
                  </a:lnTo>
                  <a:lnTo>
                    <a:pt x="311875" y="1249137"/>
                  </a:lnTo>
                  <a:lnTo>
                    <a:pt x="320673" y="1189918"/>
                  </a:lnTo>
                  <a:lnTo>
                    <a:pt x="331600" y="1129755"/>
                  </a:lnTo>
                  <a:lnTo>
                    <a:pt x="344487" y="1068880"/>
                  </a:lnTo>
                  <a:lnTo>
                    <a:pt x="359168" y="1007529"/>
                  </a:lnTo>
                  <a:lnTo>
                    <a:pt x="375475" y="945934"/>
                  </a:lnTo>
                  <a:lnTo>
                    <a:pt x="393241" y="884330"/>
                  </a:lnTo>
                  <a:lnTo>
                    <a:pt x="412299" y="822951"/>
                  </a:lnTo>
                  <a:lnTo>
                    <a:pt x="432481" y="762030"/>
                  </a:lnTo>
                  <a:lnTo>
                    <a:pt x="453621" y="701802"/>
                  </a:lnTo>
                  <a:lnTo>
                    <a:pt x="475552" y="642499"/>
                  </a:lnTo>
                  <a:lnTo>
                    <a:pt x="498105" y="584357"/>
                  </a:lnTo>
                  <a:lnTo>
                    <a:pt x="521115" y="527608"/>
                  </a:lnTo>
                  <a:lnTo>
                    <a:pt x="544413" y="472487"/>
                  </a:lnTo>
                  <a:lnTo>
                    <a:pt x="567833" y="419228"/>
                  </a:lnTo>
                  <a:lnTo>
                    <a:pt x="591207" y="368063"/>
                  </a:lnTo>
                  <a:lnTo>
                    <a:pt x="614368" y="319228"/>
                  </a:lnTo>
                  <a:lnTo>
                    <a:pt x="637149" y="272956"/>
                  </a:lnTo>
                  <a:lnTo>
                    <a:pt x="659384" y="229481"/>
                  </a:lnTo>
                  <a:lnTo>
                    <a:pt x="680904" y="189036"/>
                  </a:lnTo>
                  <a:lnTo>
                    <a:pt x="701542" y="151856"/>
                  </a:lnTo>
                  <a:lnTo>
                    <a:pt x="721132" y="118174"/>
                  </a:lnTo>
                  <a:lnTo>
                    <a:pt x="756496" y="62242"/>
                  </a:lnTo>
                  <a:lnTo>
                    <a:pt x="785659" y="23108"/>
                  </a:lnTo>
                  <a:lnTo>
                    <a:pt x="814851" y="0"/>
                  </a:lnTo>
                  <a:lnTo>
                    <a:pt x="1416549" y="0"/>
                  </a:lnTo>
                  <a:lnTo>
                    <a:pt x="1420754" y="47320"/>
                  </a:lnTo>
                  <a:lnTo>
                    <a:pt x="1426002" y="94980"/>
                  </a:lnTo>
                  <a:lnTo>
                    <a:pt x="1432243" y="142964"/>
                  </a:lnTo>
                  <a:lnTo>
                    <a:pt x="1439428" y="191259"/>
                  </a:lnTo>
                  <a:lnTo>
                    <a:pt x="1447507" y="239848"/>
                  </a:lnTo>
                  <a:lnTo>
                    <a:pt x="1456432" y="288719"/>
                  </a:lnTo>
                  <a:lnTo>
                    <a:pt x="1466154" y="337855"/>
                  </a:lnTo>
                  <a:lnTo>
                    <a:pt x="1476622" y="387242"/>
                  </a:lnTo>
                  <a:lnTo>
                    <a:pt x="1487787" y="436867"/>
                  </a:lnTo>
                  <a:lnTo>
                    <a:pt x="1499601" y="486713"/>
                  </a:lnTo>
                  <a:lnTo>
                    <a:pt x="1512015" y="536766"/>
                  </a:lnTo>
                  <a:lnTo>
                    <a:pt x="1524978" y="587013"/>
                  </a:lnTo>
                  <a:lnTo>
                    <a:pt x="1552357" y="688025"/>
                  </a:lnTo>
                  <a:lnTo>
                    <a:pt x="1581344" y="789632"/>
                  </a:lnTo>
                  <a:lnTo>
                    <a:pt x="1626979" y="942901"/>
                  </a:lnTo>
                  <a:lnTo>
                    <a:pt x="1738318" y="1308125"/>
                  </a:lnTo>
                  <a:lnTo>
                    <a:pt x="1754055" y="1360865"/>
                  </a:lnTo>
                  <a:lnTo>
                    <a:pt x="2158625" y="1364275"/>
                  </a:lnTo>
                  <a:lnTo>
                    <a:pt x="2622330" y="1274903"/>
                  </a:lnTo>
                  <a:lnTo>
                    <a:pt x="3004044" y="1166900"/>
                  </a:lnTo>
                  <a:lnTo>
                    <a:pt x="3162643" y="1114421"/>
                  </a:lnTo>
                  <a:lnTo>
                    <a:pt x="3304055" y="1411151"/>
                  </a:lnTo>
                  <a:lnTo>
                    <a:pt x="3374804" y="1585425"/>
                  </a:lnTo>
                  <a:lnTo>
                    <a:pt x="3396138" y="1705071"/>
                  </a:lnTo>
                  <a:lnTo>
                    <a:pt x="3389309" y="1837917"/>
                  </a:lnTo>
                  <a:lnTo>
                    <a:pt x="3333032" y="1866899"/>
                  </a:lnTo>
                  <a:lnTo>
                    <a:pt x="3277297" y="1894799"/>
                  </a:lnTo>
                  <a:lnTo>
                    <a:pt x="3222105" y="1921627"/>
                  </a:lnTo>
                  <a:lnTo>
                    <a:pt x="3167456" y="1947391"/>
                  </a:lnTo>
                  <a:lnTo>
                    <a:pt x="3113351" y="1972101"/>
                  </a:lnTo>
                  <a:lnTo>
                    <a:pt x="3059791" y="1995766"/>
                  </a:lnTo>
                  <a:lnTo>
                    <a:pt x="3006777" y="2018394"/>
                  </a:lnTo>
                  <a:lnTo>
                    <a:pt x="2954310" y="2039995"/>
                  </a:lnTo>
                  <a:lnTo>
                    <a:pt x="2902391" y="2060577"/>
                  </a:lnTo>
                  <a:lnTo>
                    <a:pt x="2851021" y="2080151"/>
                  </a:lnTo>
                  <a:lnTo>
                    <a:pt x="2800200" y="2098723"/>
                  </a:lnTo>
                  <a:lnTo>
                    <a:pt x="2749929" y="2116305"/>
                  </a:lnTo>
                  <a:lnTo>
                    <a:pt x="2700210" y="2132904"/>
                  </a:lnTo>
                  <a:lnTo>
                    <a:pt x="2651043" y="2148530"/>
                  </a:lnTo>
                  <a:lnTo>
                    <a:pt x="2602428" y="2163191"/>
                  </a:lnTo>
                  <a:lnTo>
                    <a:pt x="2554368" y="2176898"/>
                  </a:lnTo>
                  <a:lnTo>
                    <a:pt x="2506862" y="2189658"/>
                  </a:lnTo>
                  <a:lnTo>
                    <a:pt x="2459912" y="2201481"/>
                  </a:lnTo>
                  <a:lnTo>
                    <a:pt x="2413518" y="2212375"/>
                  </a:lnTo>
                  <a:lnTo>
                    <a:pt x="2367682" y="2222351"/>
                  </a:lnTo>
                  <a:lnTo>
                    <a:pt x="2322404" y="2231416"/>
                  </a:lnTo>
                  <a:lnTo>
                    <a:pt x="2277684" y="2239580"/>
                  </a:lnTo>
                  <a:lnTo>
                    <a:pt x="2233525" y="2246852"/>
                  </a:lnTo>
                  <a:lnTo>
                    <a:pt x="2189926" y="2253241"/>
                  </a:lnTo>
                  <a:lnTo>
                    <a:pt x="2146890" y="2258756"/>
                  </a:lnTo>
                  <a:lnTo>
                    <a:pt x="2104415" y="2263405"/>
                  </a:lnTo>
                  <a:lnTo>
                    <a:pt x="2062504" y="2267199"/>
                  </a:lnTo>
                  <a:lnTo>
                    <a:pt x="2021157" y="2270145"/>
                  </a:lnTo>
                  <a:lnTo>
                    <a:pt x="1980376" y="2272253"/>
                  </a:lnTo>
                  <a:lnTo>
                    <a:pt x="1940160" y="2273533"/>
                  </a:lnTo>
                  <a:lnTo>
                    <a:pt x="1942255" y="2324118"/>
                  </a:lnTo>
                  <a:lnTo>
                    <a:pt x="1943018" y="2374334"/>
                  </a:lnTo>
                  <a:lnTo>
                    <a:pt x="1942390" y="2424164"/>
                  </a:lnTo>
                  <a:lnTo>
                    <a:pt x="1940313" y="2473591"/>
                  </a:lnTo>
                  <a:lnTo>
                    <a:pt x="1936730" y="2522597"/>
                  </a:lnTo>
                  <a:lnTo>
                    <a:pt x="1931583" y="2571166"/>
                  </a:lnTo>
                  <a:lnTo>
                    <a:pt x="1924814" y="2619281"/>
                  </a:lnTo>
                  <a:lnTo>
                    <a:pt x="1916365" y="2666924"/>
                  </a:lnTo>
                  <a:lnTo>
                    <a:pt x="1906178" y="2714079"/>
                  </a:lnTo>
                  <a:lnTo>
                    <a:pt x="1894196" y="2760728"/>
                  </a:lnTo>
                  <a:lnTo>
                    <a:pt x="1880360" y="2806854"/>
                  </a:lnTo>
                  <a:lnTo>
                    <a:pt x="1864612" y="2852440"/>
                  </a:lnTo>
                  <a:lnTo>
                    <a:pt x="1846896" y="2897470"/>
                  </a:lnTo>
                  <a:lnTo>
                    <a:pt x="1827152" y="2941925"/>
                  </a:lnTo>
                  <a:lnTo>
                    <a:pt x="1790149" y="2999618"/>
                  </a:lnTo>
                  <a:lnTo>
                    <a:pt x="1739884" y="3045981"/>
                  </a:lnTo>
                  <a:lnTo>
                    <a:pt x="1677671" y="3081988"/>
                  </a:lnTo>
                  <a:lnTo>
                    <a:pt x="1604826" y="3108610"/>
                  </a:lnTo>
                  <a:lnTo>
                    <a:pt x="1564827" y="3118705"/>
                  </a:lnTo>
                  <a:lnTo>
                    <a:pt x="1522664" y="3126818"/>
                  </a:lnTo>
                  <a:lnTo>
                    <a:pt x="1478499" y="3133070"/>
                  </a:lnTo>
                  <a:lnTo>
                    <a:pt x="1432499" y="3137584"/>
                  </a:lnTo>
                  <a:lnTo>
                    <a:pt x="1384826" y="3140480"/>
                  </a:lnTo>
                  <a:close/>
                </a:path>
              </a:pathLst>
            </a:custGeom>
            <a:solidFill>
              <a:srgbClr val="787C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016157" y="979277"/>
            <a:ext cx="4256405" cy="13042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350" spc="130">
                <a:solidFill>
                  <a:srgbClr val="F0F1F5"/>
                </a:solidFill>
              </a:rPr>
              <a:t>Sol</a:t>
            </a:r>
            <a:r>
              <a:rPr dirty="0" sz="8200" spc="355">
                <a:solidFill>
                  <a:srgbClr val="F0F1F5"/>
                </a:solidFill>
                <a:latin typeface="Trebuchet MS"/>
                <a:cs typeface="Trebuchet MS"/>
              </a:rPr>
              <a:t>ut</a:t>
            </a:r>
            <a:r>
              <a:rPr dirty="0" sz="8350" spc="415">
                <a:solidFill>
                  <a:srgbClr val="F0F1F5"/>
                </a:solidFill>
              </a:rPr>
              <a:t>ion</a:t>
            </a:r>
            <a:endParaRPr sz="83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18290" y="4204619"/>
            <a:ext cx="7854315" cy="335915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44"/>
              </a:spcBef>
            </a:pPr>
            <a:r>
              <a:rPr dirty="0" sz="3750" spc="-15">
                <a:solidFill>
                  <a:srgbClr val="F0F1F5"/>
                </a:solidFill>
                <a:latin typeface="Arial"/>
                <a:cs typeface="Arial"/>
              </a:rPr>
              <a:t>The </a:t>
            </a:r>
            <a:r>
              <a:rPr dirty="0" sz="3750" spc="105">
                <a:solidFill>
                  <a:srgbClr val="F0F1F5"/>
                </a:solidFill>
                <a:latin typeface="Arial"/>
                <a:cs typeface="Arial"/>
              </a:rPr>
              <a:t>problem </a:t>
            </a:r>
            <a:r>
              <a:rPr dirty="0" sz="3750" spc="35">
                <a:solidFill>
                  <a:srgbClr val="F0F1F5"/>
                </a:solidFill>
                <a:latin typeface="Arial"/>
                <a:cs typeface="Arial"/>
              </a:rPr>
              <a:t>can </a:t>
            </a:r>
            <a:r>
              <a:rPr dirty="0" sz="3750" spc="30">
                <a:solidFill>
                  <a:srgbClr val="F0F1F5"/>
                </a:solidFill>
                <a:latin typeface="Arial"/>
                <a:cs typeface="Arial"/>
              </a:rPr>
              <a:t>be </a:t>
            </a:r>
            <a:r>
              <a:rPr dirty="0" sz="3750" spc="40">
                <a:solidFill>
                  <a:srgbClr val="F0F1F5"/>
                </a:solidFill>
                <a:latin typeface="Arial"/>
                <a:cs typeface="Arial"/>
              </a:rPr>
              <a:t>solved </a:t>
            </a:r>
            <a:r>
              <a:rPr dirty="0" sz="3750" spc="80">
                <a:solidFill>
                  <a:srgbClr val="F0F1F5"/>
                </a:solidFill>
                <a:latin typeface="Arial"/>
                <a:cs typeface="Arial"/>
              </a:rPr>
              <a:t>using</a:t>
            </a:r>
            <a:r>
              <a:rPr dirty="0" sz="3750" spc="-72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-30">
                <a:solidFill>
                  <a:srgbClr val="F0F1F5"/>
                </a:solidFill>
                <a:latin typeface="Arial"/>
                <a:cs typeface="Arial"/>
              </a:rPr>
              <a:t>a</a:t>
            </a:r>
            <a:endParaRPr sz="37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3750" spc="85">
                <a:solidFill>
                  <a:srgbClr val="F0F1F5"/>
                </a:solidFill>
                <a:latin typeface="Arial"/>
                <a:cs typeface="Arial"/>
              </a:rPr>
              <a:t>mobile</a:t>
            </a:r>
            <a:r>
              <a:rPr dirty="0" sz="3750" spc="-135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95">
                <a:solidFill>
                  <a:srgbClr val="F0F1F5"/>
                </a:solidFill>
                <a:latin typeface="Arial"/>
                <a:cs typeface="Arial"/>
              </a:rPr>
              <a:t>application</a:t>
            </a: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Arial"/>
              <a:cs typeface="Arial"/>
            </a:endParaRPr>
          </a:p>
          <a:p>
            <a:pPr marL="1165860" marR="5080" indent="-1153795">
              <a:lnSpc>
                <a:spcPct val="116700"/>
              </a:lnSpc>
            </a:pPr>
            <a:r>
              <a:rPr dirty="0" sz="3750" spc="-15">
                <a:solidFill>
                  <a:srgbClr val="F0F1F5"/>
                </a:solidFill>
                <a:latin typeface="Arial"/>
                <a:cs typeface="Arial"/>
              </a:rPr>
              <a:t>The </a:t>
            </a:r>
            <a:r>
              <a:rPr dirty="0" sz="3750" spc="85">
                <a:solidFill>
                  <a:srgbClr val="F0F1F5"/>
                </a:solidFill>
                <a:latin typeface="Arial"/>
                <a:cs typeface="Arial"/>
              </a:rPr>
              <a:t>concept </a:t>
            </a:r>
            <a:r>
              <a:rPr dirty="0" sz="3750" spc="105">
                <a:solidFill>
                  <a:srgbClr val="F0F1F5"/>
                </a:solidFill>
                <a:latin typeface="Arial"/>
                <a:cs typeface="Arial"/>
              </a:rPr>
              <a:t>of </a:t>
            </a:r>
            <a:r>
              <a:rPr dirty="0" sz="3750" spc="95">
                <a:solidFill>
                  <a:srgbClr val="F0F1F5"/>
                </a:solidFill>
                <a:latin typeface="Arial"/>
                <a:cs typeface="Arial"/>
              </a:rPr>
              <a:t>application </a:t>
            </a:r>
            <a:r>
              <a:rPr dirty="0" sz="3750" spc="55">
                <a:solidFill>
                  <a:srgbClr val="F0F1F5"/>
                </a:solidFill>
                <a:latin typeface="Arial"/>
                <a:cs typeface="Arial"/>
              </a:rPr>
              <a:t>is</a:t>
            </a:r>
            <a:r>
              <a:rPr dirty="0" sz="3750" spc="-695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85">
                <a:solidFill>
                  <a:srgbClr val="F0F1F5"/>
                </a:solidFill>
                <a:latin typeface="Arial"/>
                <a:cs typeface="Arial"/>
              </a:rPr>
              <a:t>mainly  </a:t>
            </a:r>
            <a:r>
              <a:rPr dirty="0" sz="3750" spc="90">
                <a:solidFill>
                  <a:srgbClr val="F0F1F5"/>
                </a:solidFill>
                <a:latin typeface="Arial"/>
                <a:cs typeface="Arial"/>
              </a:rPr>
              <a:t>sharing</a:t>
            </a:r>
            <a:r>
              <a:rPr dirty="0" sz="3750" spc="-95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150">
                <a:solidFill>
                  <a:srgbClr val="F0F1F5"/>
                </a:solidFill>
                <a:latin typeface="Arial"/>
                <a:cs typeface="Arial"/>
              </a:rPr>
              <a:t>their</a:t>
            </a:r>
            <a:r>
              <a:rPr dirty="0" sz="3750" spc="-9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60">
                <a:solidFill>
                  <a:srgbClr val="F0F1F5"/>
                </a:solidFill>
                <a:latin typeface="Arial"/>
                <a:cs typeface="Arial"/>
              </a:rPr>
              <a:t>tasks</a:t>
            </a:r>
            <a:r>
              <a:rPr dirty="0" sz="3750" spc="-9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155">
                <a:solidFill>
                  <a:srgbClr val="F0F1F5"/>
                </a:solidFill>
                <a:latin typeface="Arial"/>
                <a:cs typeface="Arial"/>
              </a:rPr>
              <a:t>with</a:t>
            </a:r>
            <a:r>
              <a:rPr dirty="0" sz="3750" spc="-9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135">
                <a:solidFill>
                  <a:srgbClr val="F0F1F5"/>
                </a:solidFill>
                <a:latin typeface="Arial"/>
                <a:cs typeface="Arial"/>
              </a:rPr>
              <a:t>other</a:t>
            </a:r>
            <a:r>
              <a:rPr dirty="0" sz="3750" spc="-90">
                <a:solidFill>
                  <a:srgbClr val="F0F1F5"/>
                </a:solidFill>
                <a:latin typeface="Arial"/>
                <a:cs typeface="Arial"/>
              </a:rPr>
              <a:t> </a:t>
            </a:r>
            <a:r>
              <a:rPr dirty="0" sz="3750" spc="5">
                <a:solidFill>
                  <a:srgbClr val="F0F1F5"/>
                </a:solidFill>
                <a:latin typeface="Arial"/>
                <a:cs typeface="Arial"/>
              </a:rPr>
              <a:t>.</a:t>
            </a:r>
            <a:endParaRPr sz="3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416" y="1246352"/>
            <a:ext cx="4806699" cy="7265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8740" y="262787"/>
            <a:ext cx="7162800" cy="13411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350" spc="390"/>
              <a:t>Ho</a:t>
            </a:r>
            <a:r>
              <a:rPr dirty="0" sz="8200" spc="390">
                <a:latin typeface="Trebuchet MS"/>
                <a:cs typeface="Trebuchet MS"/>
              </a:rPr>
              <a:t>w </a:t>
            </a:r>
            <a:r>
              <a:rPr dirty="0" sz="8350" spc="270"/>
              <a:t>i</a:t>
            </a:r>
            <a:r>
              <a:rPr dirty="0" sz="8200" spc="270">
                <a:latin typeface="Trebuchet MS"/>
                <a:cs typeface="Trebuchet MS"/>
              </a:rPr>
              <a:t>t</a:t>
            </a:r>
            <a:r>
              <a:rPr dirty="0" sz="8200" spc="-1075">
                <a:latin typeface="Trebuchet MS"/>
                <a:cs typeface="Trebuchet MS"/>
              </a:rPr>
              <a:t> </a:t>
            </a:r>
            <a:r>
              <a:rPr dirty="0" sz="8200" spc="610">
                <a:latin typeface="Trebuchet MS"/>
                <a:cs typeface="Trebuchet MS"/>
              </a:rPr>
              <a:t>w</a:t>
            </a:r>
            <a:r>
              <a:rPr dirty="0" sz="8350" spc="610"/>
              <a:t>o</a:t>
            </a:r>
            <a:r>
              <a:rPr dirty="0" sz="8200" spc="610">
                <a:latin typeface="Trebuchet MS"/>
                <a:cs typeface="Trebuchet MS"/>
              </a:rPr>
              <a:t>r</a:t>
            </a:r>
            <a:r>
              <a:rPr dirty="0" sz="8350" spc="610"/>
              <a:t>k</a:t>
            </a:r>
            <a:r>
              <a:rPr dirty="0" sz="8200" spc="610">
                <a:latin typeface="Trebuchet MS"/>
                <a:cs typeface="Trebuchet MS"/>
              </a:rPr>
              <a:t>s</a:t>
            </a:r>
            <a:r>
              <a:rPr dirty="0" sz="8600" spc="610">
                <a:latin typeface="Trebuchet MS"/>
                <a:cs typeface="Trebuchet MS"/>
              </a:rPr>
              <a:t>?</a:t>
            </a:r>
            <a:endParaRPr sz="8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3051" y="4299415"/>
            <a:ext cx="644525" cy="87439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550" spc="155" b="1">
                <a:solidFill>
                  <a:srgbClr val="FFFFFF"/>
                </a:solidFill>
                <a:latin typeface="Noto Serif"/>
                <a:cs typeface="Noto Serif"/>
              </a:rPr>
              <a:t>1</a:t>
            </a:r>
            <a:r>
              <a:rPr dirty="0" sz="5550" spc="-25" b="1">
                <a:solidFill>
                  <a:srgbClr val="FFFFFF"/>
                </a:solidFill>
                <a:latin typeface="Noto Serif"/>
                <a:cs typeface="Noto Serif"/>
              </a:rPr>
              <a:t>.</a:t>
            </a:r>
            <a:endParaRPr sz="5550">
              <a:latin typeface="Noto Serif"/>
              <a:cs typeface="Noto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0907" y="4277902"/>
            <a:ext cx="9011920" cy="1005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400" spc="1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6250" spc="1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400" spc="11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dirty="0" sz="6250" spc="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400" spc="11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6250" spc="3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400" spc="3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250" spc="3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400" spc="34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6250" spc="34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6400" spc="36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6400" spc="-1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250" spc="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400" spc="15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6400" spc="26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V M</dc:creator>
  <cp:keywords>DAEwQef2xUw,BAEwQC-hi1U</cp:keywords>
  <dc:title>SHARE DO</dc:title>
  <dcterms:created xsi:type="dcterms:W3CDTF">2022-03-30T05:58:28Z</dcterms:created>
  <dcterms:modified xsi:type="dcterms:W3CDTF">2022-03-30T05:58:28Z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2022-03-30T00:00:00Z</vt:filetime>
  </property>
</Properties>
</file>