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F03C-B709-4437-BF78-656EFEC34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SMART ALARM CLOCK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0920-2FD1-468D-BD04-CA68ED0D8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IOT IDEA SUBMISSION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2B68-3D6F-4781-9917-251D3EE781A0}"/>
              </a:ext>
            </a:extLst>
          </p:cNvPr>
          <p:cNvSpPr txBox="1"/>
          <p:nvPr/>
        </p:nvSpPr>
        <p:spPr>
          <a:xfrm>
            <a:off x="8174893" y="4858474"/>
            <a:ext cx="4017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TEAMMATES NAME AND ROLLNO: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SRI THARANI R (201CS338)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AKSHYASRI S (201EC110)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KISHORE R (201CS202)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DHEERAJ S V (201CS151)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4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D62DC-ABFC-4D73-AD16-81F6837AFA9F}"/>
              </a:ext>
            </a:extLst>
          </p:cNvPr>
          <p:cNvSpPr txBox="1"/>
          <p:nvPr/>
        </p:nvSpPr>
        <p:spPr>
          <a:xfrm>
            <a:off x="3033944" y="338065"/>
            <a:ext cx="610339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an intriguing IoT project concept. This Internet-of-Things-based alarm clock can transform into a fully-functional device capable of doing a variety of activities in addition to waking you up every morning. This smart alarm clock has the following features: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 commands can be used to carry out regular instructions as well as to start a video conversation.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text-to-speech synthesiser is a device that converts text into speech.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Automatically alter the brightness of the display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Controlling the volume of an audio amplifier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 is displayed on an alphanumeric screen.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add customisable features to the smart alarm clock in addition to these. Surprisingly, the alarm clock may wake you up in three different ways: by playing local mp3 files, melodies from the radio station, or the newest news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5A75E-DAE9-4464-BCDC-709957A07154}"/>
              </a:ext>
            </a:extLst>
          </p:cNvPr>
          <p:cNvSpPr txBox="1"/>
          <p:nvPr/>
        </p:nvSpPr>
        <p:spPr>
          <a:xfrm>
            <a:off x="2423604" y="1216241"/>
            <a:ext cx="79987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We'll use a low-cost, low-powered microcontroller in the Smart Alarm Clock, which will be programmed using C-language in the case of Arduino UNO and </a:t>
            </a:r>
            <a:r>
              <a:rPr lang="en-IN" dirty="0" err="1"/>
              <a:t>NodeMCU</a:t>
            </a:r>
            <a:r>
              <a:rPr lang="en-IN" dirty="0"/>
              <a:t>, and Python language in the case of </a:t>
            </a:r>
            <a:r>
              <a:rPr lang="en-IN" dirty="0" err="1"/>
              <a:t>RaspberryPi</a:t>
            </a:r>
            <a:r>
              <a:rPr lang="en-IN" dirty="0"/>
              <a:t>. Smart Objects should be able to collect data from their surroundings and use it to trigger real-world events. Sensors and actuators are used to do </a:t>
            </a:r>
            <a:r>
              <a:rPr lang="en-IN" dirty="0" err="1"/>
              <a:t>this.The</a:t>
            </a:r>
            <a:r>
              <a:rPr lang="en-IN" dirty="0"/>
              <a:t> person using the smart alarm clock can place a sensor under his pillow to help monitor whether or not he is getting a good night's sleep. In the field of the Internet of Things, sensors are quite inexpensive. Temperature sensors, humidity sensors, and pressure sensors are some of the most commonly used sensors.</a:t>
            </a:r>
          </a:p>
          <a:p>
            <a:r>
              <a:rPr lang="en-IN" dirty="0"/>
              <a:t>CONCLUSION:</a:t>
            </a:r>
          </a:p>
          <a:p>
            <a:r>
              <a:rPr lang="en-GB" dirty="0"/>
              <a:t>We may conclude from this blog that the IoT-enabled smart alarm clock is really beneficial to us in a variety of ways. Furthermore, the components needed to build this clock are quite inexpensive, enhancing its potential in the field of the Internet of Things. Because it is cost-effective and consumes little power, the use of a microcontroller is a boon to the IoT field.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0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387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Tw Cen MT</vt:lpstr>
      <vt:lpstr>Circuit</vt:lpstr>
      <vt:lpstr>SMART ALARM CLOCK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CLOCK</dc:title>
  <dc:creator>DHARANI R</dc:creator>
  <cp:lastModifiedBy>DHARANI R</cp:lastModifiedBy>
  <cp:revision>2</cp:revision>
  <dcterms:created xsi:type="dcterms:W3CDTF">2022-03-22T09:15:54Z</dcterms:created>
  <dcterms:modified xsi:type="dcterms:W3CDTF">2022-03-22T09:31:25Z</dcterms:modified>
</cp:coreProperties>
</file>