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3" r:id="rId3"/>
    <p:sldId id="257" r:id="rId4"/>
    <p:sldId id="258" r:id="rId5"/>
    <p:sldId id="264" r:id="rId6"/>
    <p:sldId id="260" r:id="rId7"/>
    <p:sldId id="259" r:id="rId8"/>
    <p:sldId id="261" r:id="rId9"/>
    <p:sldId id="262" r:id="rId10"/>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707"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kiran kiran" userId="f12c3216e08b038f" providerId="LiveId" clId="{5EB41E72-2B3D-457B-9DC0-1A41C62EB726}"/>
    <pc:docChg chg="undo custSel addSld delSld modSld sldOrd">
      <pc:chgData name="Ravikiran kiran" userId="f12c3216e08b038f" providerId="LiveId" clId="{5EB41E72-2B3D-457B-9DC0-1A41C62EB726}" dt="2022-03-24T16:59:10.835" v="318" actId="20577"/>
      <pc:docMkLst>
        <pc:docMk/>
      </pc:docMkLst>
      <pc:sldChg chg="delSp modSp mod">
        <pc:chgData name="Ravikiran kiran" userId="f12c3216e08b038f" providerId="LiveId" clId="{5EB41E72-2B3D-457B-9DC0-1A41C62EB726}" dt="2022-03-24T04:48:48.585" v="59" actId="14100"/>
        <pc:sldMkLst>
          <pc:docMk/>
          <pc:sldMk cId="0" sldId="256"/>
        </pc:sldMkLst>
        <pc:spChg chg="del">
          <ac:chgData name="Ravikiran kiran" userId="f12c3216e08b038f" providerId="LiveId" clId="{5EB41E72-2B3D-457B-9DC0-1A41C62EB726}" dt="2022-03-24T04:47:24.885" v="22" actId="478"/>
          <ac:spMkLst>
            <pc:docMk/>
            <pc:sldMk cId="0" sldId="256"/>
            <ac:spMk id="8" creationId="{00000000-0000-0000-0000-000000000000}"/>
          </ac:spMkLst>
        </pc:spChg>
        <pc:spChg chg="mod">
          <ac:chgData name="Ravikiran kiran" userId="f12c3216e08b038f" providerId="LiveId" clId="{5EB41E72-2B3D-457B-9DC0-1A41C62EB726}" dt="2022-03-24T04:48:44.725" v="58" actId="14100"/>
          <ac:spMkLst>
            <pc:docMk/>
            <pc:sldMk cId="0" sldId="256"/>
            <ac:spMk id="9" creationId="{00000000-0000-0000-0000-000000000000}"/>
          </ac:spMkLst>
        </pc:spChg>
        <pc:spChg chg="mod">
          <ac:chgData name="Ravikiran kiran" userId="f12c3216e08b038f" providerId="LiveId" clId="{5EB41E72-2B3D-457B-9DC0-1A41C62EB726}" dt="2022-03-24T04:48:32.235" v="54" actId="1076"/>
          <ac:spMkLst>
            <pc:docMk/>
            <pc:sldMk cId="0" sldId="256"/>
            <ac:spMk id="10" creationId="{00000000-0000-0000-0000-000000000000}"/>
          </ac:spMkLst>
        </pc:spChg>
        <pc:grpChg chg="mod">
          <ac:chgData name="Ravikiran kiran" userId="f12c3216e08b038f" providerId="LiveId" clId="{5EB41E72-2B3D-457B-9DC0-1A41C62EB726}" dt="2022-03-24T04:48:39.155" v="57" actId="1076"/>
          <ac:grpSpMkLst>
            <pc:docMk/>
            <pc:sldMk cId="0" sldId="256"/>
            <ac:grpSpMk id="5" creationId="{00000000-0000-0000-0000-000000000000}"/>
          </ac:grpSpMkLst>
        </pc:grpChg>
        <pc:grpChg chg="mod">
          <ac:chgData name="Ravikiran kiran" userId="f12c3216e08b038f" providerId="LiveId" clId="{5EB41E72-2B3D-457B-9DC0-1A41C62EB726}" dt="2022-03-24T04:48:48.585" v="59" actId="14100"/>
          <ac:grpSpMkLst>
            <pc:docMk/>
            <pc:sldMk cId="0" sldId="256"/>
            <ac:grpSpMk id="11" creationId="{00000000-0000-0000-0000-000000000000}"/>
          </ac:grpSpMkLst>
        </pc:grpChg>
      </pc:sldChg>
      <pc:sldChg chg="addSp modSp">
        <pc:chgData name="Ravikiran kiran" userId="f12c3216e08b038f" providerId="LiveId" clId="{5EB41E72-2B3D-457B-9DC0-1A41C62EB726}" dt="2022-03-24T04:58:50.705" v="256" actId="571"/>
        <pc:sldMkLst>
          <pc:docMk/>
          <pc:sldMk cId="0" sldId="258"/>
        </pc:sldMkLst>
        <pc:spChg chg="add mod">
          <ac:chgData name="Ravikiran kiran" userId="f12c3216e08b038f" providerId="LiveId" clId="{5EB41E72-2B3D-457B-9DC0-1A41C62EB726}" dt="2022-03-24T04:58:50.705" v="256" actId="571"/>
          <ac:spMkLst>
            <pc:docMk/>
            <pc:sldMk cId="0" sldId="258"/>
            <ac:spMk id="12" creationId="{B880C0A1-BB6A-48CA-BE64-ECC448E57D7B}"/>
          </ac:spMkLst>
        </pc:spChg>
      </pc:sldChg>
      <pc:sldChg chg="modSp mod ord">
        <pc:chgData name="Ravikiran kiran" userId="f12c3216e08b038f" providerId="LiveId" clId="{5EB41E72-2B3D-457B-9DC0-1A41C62EB726}" dt="2022-03-24T16:59:10.835" v="318" actId="20577"/>
        <pc:sldMkLst>
          <pc:docMk/>
          <pc:sldMk cId="0" sldId="259"/>
        </pc:sldMkLst>
        <pc:spChg chg="mod">
          <ac:chgData name="Ravikiran kiran" userId="f12c3216e08b038f" providerId="LiveId" clId="{5EB41E72-2B3D-457B-9DC0-1A41C62EB726}" dt="2022-03-24T04:57:19.255" v="238" actId="1076"/>
          <ac:spMkLst>
            <pc:docMk/>
            <pc:sldMk cId="0" sldId="259"/>
            <ac:spMk id="2" creationId="{00000000-0000-0000-0000-000000000000}"/>
          </ac:spMkLst>
        </pc:spChg>
        <pc:spChg chg="mod">
          <ac:chgData name="Ravikiran kiran" userId="f12c3216e08b038f" providerId="LiveId" clId="{5EB41E72-2B3D-457B-9DC0-1A41C62EB726}" dt="2022-03-24T04:54:48.918" v="174" actId="14100"/>
          <ac:spMkLst>
            <pc:docMk/>
            <pc:sldMk cId="0" sldId="259"/>
            <ac:spMk id="7" creationId="{00000000-0000-0000-0000-000000000000}"/>
          </ac:spMkLst>
        </pc:spChg>
        <pc:spChg chg="mod">
          <ac:chgData name="Ravikiran kiran" userId="f12c3216e08b038f" providerId="LiveId" clId="{5EB41E72-2B3D-457B-9DC0-1A41C62EB726}" dt="2022-03-24T16:59:10.835" v="318" actId="20577"/>
          <ac:spMkLst>
            <pc:docMk/>
            <pc:sldMk cId="0" sldId="259"/>
            <ac:spMk id="8" creationId="{00000000-0000-0000-0000-000000000000}"/>
          </ac:spMkLst>
        </pc:spChg>
        <pc:spChg chg="mod">
          <ac:chgData name="Ravikiran kiran" userId="f12c3216e08b038f" providerId="LiveId" clId="{5EB41E72-2B3D-457B-9DC0-1A41C62EB726}" dt="2022-03-24T04:55:22.175" v="199" actId="1076"/>
          <ac:spMkLst>
            <pc:docMk/>
            <pc:sldMk cId="0" sldId="259"/>
            <ac:spMk id="10" creationId="{00000000-0000-0000-0000-000000000000}"/>
          </ac:spMkLst>
        </pc:spChg>
        <pc:spChg chg="mod">
          <ac:chgData name="Ravikiran kiran" userId="f12c3216e08b038f" providerId="LiveId" clId="{5EB41E72-2B3D-457B-9DC0-1A41C62EB726}" dt="2022-03-24T04:55:12.555" v="197" actId="1036"/>
          <ac:spMkLst>
            <pc:docMk/>
            <pc:sldMk cId="0" sldId="259"/>
            <ac:spMk id="14" creationId="{00000000-0000-0000-0000-000000000000}"/>
          </ac:spMkLst>
        </pc:spChg>
        <pc:spChg chg="mod">
          <ac:chgData name="Ravikiran kiran" userId="f12c3216e08b038f" providerId="LiveId" clId="{5EB41E72-2B3D-457B-9DC0-1A41C62EB726}" dt="2022-03-24T04:55:12.555" v="197" actId="1036"/>
          <ac:spMkLst>
            <pc:docMk/>
            <pc:sldMk cId="0" sldId="259"/>
            <ac:spMk id="15" creationId="{00000000-0000-0000-0000-000000000000}"/>
          </ac:spMkLst>
        </pc:spChg>
        <pc:spChg chg="mod">
          <ac:chgData name="Ravikiran kiran" userId="f12c3216e08b038f" providerId="LiveId" clId="{5EB41E72-2B3D-457B-9DC0-1A41C62EB726}" dt="2022-03-24T04:55:12.555" v="197" actId="1036"/>
          <ac:spMkLst>
            <pc:docMk/>
            <pc:sldMk cId="0" sldId="259"/>
            <ac:spMk id="16" creationId="{00000000-0000-0000-0000-000000000000}"/>
          </ac:spMkLst>
        </pc:spChg>
        <pc:spChg chg="mod">
          <ac:chgData name="Ravikiran kiran" userId="f12c3216e08b038f" providerId="LiveId" clId="{5EB41E72-2B3D-457B-9DC0-1A41C62EB726}" dt="2022-03-24T04:55:12.555" v="197" actId="1036"/>
          <ac:spMkLst>
            <pc:docMk/>
            <pc:sldMk cId="0" sldId="259"/>
            <ac:spMk id="17" creationId="{00000000-0000-0000-0000-000000000000}"/>
          </ac:spMkLst>
        </pc:spChg>
        <pc:picChg chg="mod">
          <ac:chgData name="Ravikiran kiran" userId="f12c3216e08b038f" providerId="LiveId" clId="{5EB41E72-2B3D-457B-9DC0-1A41C62EB726}" dt="2022-03-24T04:55:12.555" v="197" actId="1036"/>
          <ac:picMkLst>
            <pc:docMk/>
            <pc:sldMk cId="0" sldId="259"/>
            <ac:picMk id="9" creationId="{00000000-0000-0000-0000-000000000000}"/>
          </ac:picMkLst>
        </pc:picChg>
        <pc:picChg chg="mod">
          <ac:chgData name="Ravikiran kiran" userId="f12c3216e08b038f" providerId="LiveId" clId="{5EB41E72-2B3D-457B-9DC0-1A41C62EB726}" dt="2022-03-24T04:55:12.555" v="197" actId="1036"/>
          <ac:picMkLst>
            <pc:docMk/>
            <pc:sldMk cId="0" sldId="259"/>
            <ac:picMk id="11" creationId="{00000000-0000-0000-0000-000000000000}"/>
          </ac:picMkLst>
        </pc:picChg>
        <pc:picChg chg="mod">
          <ac:chgData name="Ravikiran kiran" userId="f12c3216e08b038f" providerId="LiveId" clId="{5EB41E72-2B3D-457B-9DC0-1A41C62EB726}" dt="2022-03-24T04:55:12.555" v="197" actId="1036"/>
          <ac:picMkLst>
            <pc:docMk/>
            <pc:sldMk cId="0" sldId="259"/>
            <ac:picMk id="12" creationId="{00000000-0000-0000-0000-000000000000}"/>
          </ac:picMkLst>
        </pc:picChg>
        <pc:picChg chg="mod">
          <ac:chgData name="Ravikiran kiran" userId="f12c3216e08b038f" providerId="LiveId" clId="{5EB41E72-2B3D-457B-9DC0-1A41C62EB726}" dt="2022-03-24T04:55:12.555" v="197" actId="1036"/>
          <ac:picMkLst>
            <pc:docMk/>
            <pc:sldMk cId="0" sldId="259"/>
            <ac:picMk id="13" creationId="{00000000-0000-0000-0000-000000000000}"/>
          </ac:picMkLst>
        </pc:picChg>
      </pc:sldChg>
      <pc:sldChg chg="addSp delSp modSp mod">
        <pc:chgData name="Ravikiran kiran" userId="f12c3216e08b038f" providerId="LiveId" clId="{5EB41E72-2B3D-457B-9DC0-1A41C62EB726}" dt="2022-03-24T04:54:20.394" v="131" actId="1076"/>
        <pc:sldMkLst>
          <pc:docMk/>
          <pc:sldMk cId="0" sldId="260"/>
        </pc:sldMkLst>
        <pc:spChg chg="mod">
          <ac:chgData name="Ravikiran kiran" userId="f12c3216e08b038f" providerId="LiveId" clId="{5EB41E72-2B3D-457B-9DC0-1A41C62EB726}" dt="2022-03-24T04:54:11.975" v="129" actId="1076"/>
          <ac:spMkLst>
            <pc:docMk/>
            <pc:sldMk cId="0" sldId="260"/>
            <ac:spMk id="2" creationId="{00000000-0000-0000-0000-000000000000}"/>
          </ac:spMkLst>
        </pc:spChg>
        <pc:spChg chg="del mod">
          <ac:chgData name="Ravikiran kiran" userId="f12c3216e08b038f" providerId="LiveId" clId="{5EB41E72-2B3D-457B-9DC0-1A41C62EB726}" dt="2022-03-24T04:54:03.238" v="126" actId="478"/>
          <ac:spMkLst>
            <pc:docMk/>
            <pc:sldMk cId="0" sldId="260"/>
            <ac:spMk id="9" creationId="{00000000-0000-0000-0000-000000000000}"/>
          </ac:spMkLst>
        </pc:spChg>
        <pc:spChg chg="add mod">
          <ac:chgData name="Ravikiran kiran" userId="f12c3216e08b038f" providerId="LiveId" clId="{5EB41E72-2B3D-457B-9DC0-1A41C62EB726}" dt="2022-03-24T04:54:20.394" v="131" actId="1076"/>
          <ac:spMkLst>
            <pc:docMk/>
            <pc:sldMk cId="0" sldId="260"/>
            <ac:spMk id="36" creationId="{ADBEC1C8-DE1D-4964-A94E-75BFFC164D6D}"/>
          </ac:spMkLst>
        </pc:spChg>
        <pc:spChg chg="add del mod">
          <ac:chgData name="Ravikiran kiran" userId="f12c3216e08b038f" providerId="LiveId" clId="{5EB41E72-2B3D-457B-9DC0-1A41C62EB726}" dt="2022-03-24T04:54:06.848" v="127" actId="478"/>
          <ac:spMkLst>
            <pc:docMk/>
            <pc:sldMk cId="0" sldId="260"/>
            <ac:spMk id="38" creationId="{0D9ADBA6-BF79-4C6E-A91C-34C77AA96965}"/>
          </ac:spMkLst>
        </pc:spChg>
        <pc:picChg chg="mod">
          <ac:chgData name="Ravikiran kiran" userId="f12c3216e08b038f" providerId="LiveId" clId="{5EB41E72-2B3D-457B-9DC0-1A41C62EB726}" dt="2022-03-24T04:53:18.928" v="109" actId="1076"/>
          <ac:picMkLst>
            <pc:docMk/>
            <pc:sldMk cId="0" sldId="260"/>
            <ac:picMk id="35" creationId="{00000000-0000-0000-0000-000000000000}"/>
          </ac:picMkLst>
        </pc:picChg>
      </pc:sldChg>
      <pc:sldChg chg="delSp modSp mod">
        <pc:chgData name="Ravikiran kiran" userId="f12c3216e08b038f" providerId="LiveId" clId="{5EB41E72-2B3D-457B-9DC0-1A41C62EB726}" dt="2022-03-24T04:46:04.395" v="9" actId="478"/>
        <pc:sldMkLst>
          <pc:docMk/>
          <pc:sldMk cId="0" sldId="262"/>
        </pc:sldMkLst>
        <pc:spChg chg="mod">
          <ac:chgData name="Ravikiran kiran" userId="f12c3216e08b038f" providerId="LiveId" clId="{5EB41E72-2B3D-457B-9DC0-1A41C62EB726}" dt="2022-03-24T04:45:53.765" v="7" actId="1076"/>
          <ac:spMkLst>
            <pc:docMk/>
            <pc:sldMk cId="0" sldId="262"/>
            <ac:spMk id="2" creationId="{00000000-0000-0000-0000-000000000000}"/>
          </ac:spMkLst>
        </pc:spChg>
        <pc:spChg chg="mod">
          <ac:chgData name="Ravikiran kiran" userId="f12c3216e08b038f" providerId="LiveId" clId="{5EB41E72-2B3D-457B-9DC0-1A41C62EB726}" dt="2022-03-24T04:45:53.065" v="6" actId="1076"/>
          <ac:spMkLst>
            <pc:docMk/>
            <pc:sldMk cId="0" sldId="262"/>
            <ac:spMk id="3" creationId="{00000000-0000-0000-0000-000000000000}"/>
          </ac:spMkLst>
        </pc:spChg>
        <pc:spChg chg="del">
          <ac:chgData name="Ravikiran kiran" userId="f12c3216e08b038f" providerId="LiveId" clId="{5EB41E72-2B3D-457B-9DC0-1A41C62EB726}" dt="2022-03-24T04:45:37.430" v="1" actId="478"/>
          <ac:spMkLst>
            <pc:docMk/>
            <pc:sldMk cId="0" sldId="262"/>
            <ac:spMk id="16" creationId="{00000000-0000-0000-0000-000000000000}"/>
          </ac:spMkLst>
        </pc:spChg>
        <pc:grpChg chg="mod">
          <ac:chgData name="Ravikiran kiran" userId="f12c3216e08b038f" providerId="LiveId" clId="{5EB41E72-2B3D-457B-9DC0-1A41C62EB726}" dt="2022-03-24T04:45:43.574" v="3" actId="1076"/>
          <ac:grpSpMkLst>
            <pc:docMk/>
            <pc:sldMk cId="0" sldId="262"/>
            <ac:grpSpMk id="9" creationId="{00000000-0000-0000-0000-000000000000}"/>
          </ac:grpSpMkLst>
        </pc:grpChg>
        <pc:picChg chg="del mod">
          <ac:chgData name="Ravikiran kiran" userId="f12c3216e08b038f" providerId="LiveId" clId="{5EB41E72-2B3D-457B-9DC0-1A41C62EB726}" dt="2022-03-24T04:46:04.395" v="9" actId="478"/>
          <ac:picMkLst>
            <pc:docMk/>
            <pc:sldMk cId="0" sldId="262"/>
            <ac:picMk id="14" creationId="{00000000-0000-0000-0000-000000000000}"/>
          </ac:picMkLst>
        </pc:picChg>
      </pc:sldChg>
      <pc:sldChg chg="addSp modSp new mod">
        <pc:chgData name="Ravikiran kiran" userId="f12c3216e08b038f" providerId="LiveId" clId="{5EB41E72-2B3D-457B-9DC0-1A41C62EB726}" dt="2022-03-24T05:01:15.048" v="284" actId="1076"/>
        <pc:sldMkLst>
          <pc:docMk/>
          <pc:sldMk cId="2426720700" sldId="263"/>
        </pc:sldMkLst>
        <pc:spChg chg="mod">
          <ac:chgData name="Ravikiran kiran" userId="f12c3216e08b038f" providerId="LiveId" clId="{5EB41E72-2B3D-457B-9DC0-1A41C62EB726}" dt="2022-03-24T04:47:08.994" v="21" actId="14100"/>
          <ac:spMkLst>
            <pc:docMk/>
            <pc:sldMk cId="2426720700" sldId="263"/>
            <ac:spMk id="2" creationId="{0ECD1C68-03DA-454F-9D09-3C540420FD32}"/>
          </ac:spMkLst>
        </pc:spChg>
        <pc:spChg chg="mod">
          <ac:chgData name="Ravikiran kiran" userId="f12c3216e08b038f" providerId="LiveId" clId="{5EB41E72-2B3D-457B-9DC0-1A41C62EB726}" dt="2022-03-24T04:52:28.288" v="83" actId="20577"/>
          <ac:spMkLst>
            <pc:docMk/>
            <pc:sldMk cId="2426720700" sldId="263"/>
            <ac:spMk id="3" creationId="{E6EEDC5A-8809-4CCC-9DE6-53E1BD59B295}"/>
          </ac:spMkLst>
        </pc:spChg>
        <pc:spChg chg="add mod">
          <ac:chgData name="Ravikiran kiran" userId="f12c3216e08b038f" providerId="LiveId" clId="{5EB41E72-2B3D-457B-9DC0-1A41C62EB726}" dt="2022-03-24T05:01:15.048" v="284" actId="1076"/>
          <ac:spMkLst>
            <pc:docMk/>
            <pc:sldMk cId="2426720700" sldId="263"/>
            <ac:spMk id="4" creationId="{6F845FDB-E064-439D-8C41-CA0DC64A3DCB}"/>
          </ac:spMkLst>
        </pc:spChg>
        <pc:spChg chg="add mod">
          <ac:chgData name="Ravikiran kiran" userId="f12c3216e08b038f" providerId="LiveId" clId="{5EB41E72-2B3D-457B-9DC0-1A41C62EB726}" dt="2022-03-24T05:01:15.048" v="284" actId="1076"/>
          <ac:spMkLst>
            <pc:docMk/>
            <pc:sldMk cId="2426720700" sldId="263"/>
            <ac:spMk id="5" creationId="{AE46620A-B856-4D83-9D57-63D9FD151FEC}"/>
          </ac:spMkLst>
        </pc:spChg>
      </pc:sldChg>
      <pc:sldChg chg="addSp delSp modSp new mod">
        <pc:chgData name="Ravikiran kiran" userId="f12c3216e08b038f" providerId="LiveId" clId="{5EB41E72-2B3D-457B-9DC0-1A41C62EB726}" dt="2022-03-24T05:01:20.148" v="286"/>
        <pc:sldMkLst>
          <pc:docMk/>
          <pc:sldMk cId="3034249535" sldId="264"/>
        </pc:sldMkLst>
        <pc:spChg chg="add mod">
          <ac:chgData name="Ravikiran kiran" userId="f12c3216e08b038f" providerId="LiveId" clId="{5EB41E72-2B3D-457B-9DC0-1A41C62EB726}" dt="2022-03-24T04:59:01.265" v="262" actId="1076"/>
          <ac:spMkLst>
            <pc:docMk/>
            <pc:sldMk cId="3034249535" sldId="264"/>
            <ac:spMk id="4" creationId="{2098E5B5-28A4-4D42-BF24-BE925365989C}"/>
          </ac:spMkLst>
        </pc:spChg>
        <pc:spChg chg="add del mod">
          <ac:chgData name="Ravikiran kiran" userId="f12c3216e08b038f" providerId="LiveId" clId="{5EB41E72-2B3D-457B-9DC0-1A41C62EB726}" dt="2022-03-24T04:58:58.515" v="260" actId="478"/>
          <ac:spMkLst>
            <pc:docMk/>
            <pc:sldMk cId="3034249535" sldId="264"/>
            <ac:spMk id="5" creationId="{DD7535BC-EDC1-4628-88FE-11E907CE7FF2}"/>
          </ac:spMkLst>
        </pc:spChg>
        <pc:spChg chg="add del mod">
          <ac:chgData name="Ravikiran kiran" userId="f12c3216e08b038f" providerId="LiveId" clId="{5EB41E72-2B3D-457B-9DC0-1A41C62EB726}" dt="2022-03-24T04:58:06.095" v="248"/>
          <ac:spMkLst>
            <pc:docMk/>
            <pc:sldMk cId="3034249535" sldId="264"/>
            <ac:spMk id="6" creationId="{D31B5207-FA18-41E4-B4E3-B9D68465C357}"/>
          </ac:spMkLst>
        </pc:spChg>
        <pc:spChg chg="add mod">
          <ac:chgData name="Ravikiran kiran" userId="f12c3216e08b038f" providerId="LiveId" clId="{5EB41E72-2B3D-457B-9DC0-1A41C62EB726}" dt="2022-03-24T04:58:40.715" v="254" actId="1076"/>
          <ac:spMkLst>
            <pc:docMk/>
            <pc:sldMk cId="3034249535" sldId="264"/>
            <ac:spMk id="7" creationId="{048C1CB9-7BA3-4FCE-B220-CCCBE220724E}"/>
          </ac:spMkLst>
        </pc:spChg>
        <pc:spChg chg="add mod">
          <ac:chgData name="Ravikiran kiran" userId="f12c3216e08b038f" providerId="LiveId" clId="{5EB41E72-2B3D-457B-9DC0-1A41C62EB726}" dt="2022-03-24T04:58:52.940" v="257"/>
          <ac:spMkLst>
            <pc:docMk/>
            <pc:sldMk cId="3034249535" sldId="264"/>
            <ac:spMk id="8" creationId="{43EB1C59-B702-4958-8E93-31166661FB67}"/>
          </ac:spMkLst>
        </pc:spChg>
        <pc:spChg chg="add mod">
          <ac:chgData name="Ravikiran kiran" userId="f12c3216e08b038f" providerId="LiveId" clId="{5EB41E72-2B3D-457B-9DC0-1A41C62EB726}" dt="2022-03-24T04:59:50.495" v="281" actId="1076"/>
          <ac:spMkLst>
            <pc:docMk/>
            <pc:sldMk cId="3034249535" sldId="264"/>
            <ac:spMk id="9" creationId="{5E2F7E7E-8F99-40CD-AE6C-4E93DE0E8BBD}"/>
          </ac:spMkLst>
        </pc:spChg>
        <pc:spChg chg="add mod">
          <ac:chgData name="Ravikiran kiran" userId="f12c3216e08b038f" providerId="LiveId" clId="{5EB41E72-2B3D-457B-9DC0-1A41C62EB726}" dt="2022-03-24T04:59:34.115" v="279"/>
          <ac:spMkLst>
            <pc:docMk/>
            <pc:sldMk cId="3034249535" sldId="264"/>
            <ac:spMk id="10" creationId="{D6BDB9B0-3AC1-4F95-A032-AA5EC69E708C}"/>
          </ac:spMkLst>
        </pc:spChg>
        <pc:spChg chg="add mod">
          <ac:chgData name="Ravikiran kiran" userId="f12c3216e08b038f" providerId="LiveId" clId="{5EB41E72-2B3D-457B-9DC0-1A41C62EB726}" dt="2022-03-24T04:59:41.375" v="280"/>
          <ac:spMkLst>
            <pc:docMk/>
            <pc:sldMk cId="3034249535" sldId="264"/>
            <ac:spMk id="11" creationId="{9183A37D-BB5F-4258-BD47-A24B0006F580}"/>
          </ac:spMkLst>
        </pc:spChg>
        <pc:spChg chg="add del mod">
          <ac:chgData name="Ravikiran kiran" userId="f12c3216e08b038f" providerId="LiveId" clId="{5EB41E72-2B3D-457B-9DC0-1A41C62EB726}" dt="2022-03-24T05:01:20.148" v="286"/>
          <ac:spMkLst>
            <pc:docMk/>
            <pc:sldMk cId="3034249535" sldId="264"/>
            <ac:spMk id="12" creationId="{685E8E99-F1DC-40FF-8F60-DD33D23AF896}"/>
          </ac:spMkLst>
        </pc:spChg>
        <pc:spChg chg="add del mod">
          <ac:chgData name="Ravikiran kiran" userId="f12c3216e08b038f" providerId="LiveId" clId="{5EB41E72-2B3D-457B-9DC0-1A41C62EB726}" dt="2022-03-24T05:01:20.148" v="286"/>
          <ac:spMkLst>
            <pc:docMk/>
            <pc:sldMk cId="3034249535" sldId="264"/>
            <ac:spMk id="13" creationId="{51636878-B62C-4101-9D45-EEEF3A346322}"/>
          </ac:spMkLst>
        </pc:spChg>
      </pc:sldChg>
      <pc:sldChg chg="addSp delSp modSp new del mod">
        <pc:chgData name="Ravikiran kiran" userId="f12c3216e08b038f" providerId="LiveId" clId="{5EB41E72-2B3D-457B-9DC0-1A41C62EB726}" dt="2022-03-24T16:55:58.690" v="315" actId="47"/>
        <pc:sldMkLst>
          <pc:docMk/>
          <pc:sldMk cId="2259384620" sldId="265"/>
        </pc:sldMkLst>
        <pc:spChg chg="del">
          <ac:chgData name="Ravikiran kiran" userId="f12c3216e08b038f" providerId="LiveId" clId="{5EB41E72-2B3D-457B-9DC0-1A41C62EB726}" dt="2022-03-24T05:01:05.758" v="283" actId="478"/>
          <ac:spMkLst>
            <pc:docMk/>
            <pc:sldMk cId="2259384620" sldId="265"/>
            <ac:spMk id="2" creationId="{A21F4D18-6A93-4CCE-A6AD-6ABD73A3DBFE}"/>
          </ac:spMkLst>
        </pc:spChg>
        <pc:spChg chg="del">
          <ac:chgData name="Ravikiran kiran" userId="f12c3216e08b038f" providerId="LiveId" clId="{5EB41E72-2B3D-457B-9DC0-1A41C62EB726}" dt="2022-03-24T05:01:41.898" v="290" actId="478"/>
          <ac:spMkLst>
            <pc:docMk/>
            <pc:sldMk cId="2259384620" sldId="265"/>
            <ac:spMk id="3" creationId="{566BB666-59B6-4A2E-902F-072813F4BE50}"/>
          </ac:spMkLst>
        </pc:spChg>
        <pc:spChg chg="add mod">
          <ac:chgData name="Ravikiran kiran" userId="f12c3216e08b038f" providerId="LiveId" clId="{5EB41E72-2B3D-457B-9DC0-1A41C62EB726}" dt="2022-03-24T05:01:33.958" v="289"/>
          <ac:spMkLst>
            <pc:docMk/>
            <pc:sldMk cId="2259384620" sldId="265"/>
            <ac:spMk id="4" creationId="{85EB89DA-2CCB-4737-9F6F-547FBDAB9832}"/>
          </ac:spMkLst>
        </pc:spChg>
        <pc:spChg chg="add mod">
          <ac:chgData name="Ravikiran kiran" userId="f12c3216e08b038f" providerId="LiveId" clId="{5EB41E72-2B3D-457B-9DC0-1A41C62EB726}" dt="2022-03-24T05:01:33.958" v="289"/>
          <ac:spMkLst>
            <pc:docMk/>
            <pc:sldMk cId="2259384620" sldId="265"/>
            <ac:spMk id="5" creationId="{D4C81FF4-27DC-45FC-A628-873988653C3A}"/>
          </ac:spMkLst>
        </pc:spChg>
        <pc:spChg chg="add mod">
          <ac:chgData name="Ravikiran kiran" userId="f12c3216e08b038f" providerId="LiveId" clId="{5EB41E72-2B3D-457B-9DC0-1A41C62EB726}" dt="2022-03-24T05:02:28.478" v="311" actId="14100"/>
          <ac:spMkLst>
            <pc:docMk/>
            <pc:sldMk cId="2259384620" sldId="265"/>
            <ac:spMk id="6" creationId="{A90EC844-7041-4680-9AE9-7A5F844901FB}"/>
          </ac:spMkLst>
        </pc:spChg>
        <pc:graphicFrameChg chg="add modGraphic">
          <ac:chgData name="Ravikiran kiran" userId="f12c3216e08b038f" providerId="LiveId" clId="{5EB41E72-2B3D-457B-9DC0-1A41C62EB726}" dt="2022-03-24T05:03:37.729" v="314" actId="14100"/>
          <ac:graphicFrameMkLst>
            <pc:docMk/>
            <pc:sldMk cId="2259384620" sldId="265"/>
            <ac:graphicFrameMk id="7" creationId="{A957404C-1B78-4B76-8911-B07B12506967}"/>
          </ac:graphicFrameMkLst>
        </pc:graphicFrameChg>
      </pc:sldChg>
      <pc:sldChg chg="add del">
        <pc:chgData name="Ravikiran kiran" userId="f12c3216e08b038f" providerId="LiveId" clId="{5EB41E72-2B3D-457B-9DC0-1A41C62EB726}" dt="2022-03-24T05:01:25.151" v="288"/>
        <pc:sldMkLst>
          <pc:docMk/>
          <pc:sldMk cId="3713683861" sldId="2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454699"/>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454699"/>
                </a:solidFill>
                <a:latin typeface="Times New Roman"/>
                <a:cs typeface="Times New Roman"/>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454699"/>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606665" y="606297"/>
            <a:ext cx="3074669" cy="756919"/>
          </a:xfrm>
          <a:prstGeom prst="rect">
            <a:avLst/>
          </a:prstGeom>
        </p:spPr>
        <p:txBody>
          <a:bodyPr wrap="square" lIns="0" tIns="0" rIns="0" bIns="0">
            <a:spAutoFit/>
          </a:bodyPr>
          <a:lstStyle>
            <a:lvl1pPr>
              <a:defRPr sz="4800" b="0" i="0">
                <a:solidFill>
                  <a:srgbClr val="454699"/>
                </a:solidFill>
                <a:latin typeface="Times New Roman"/>
                <a:cs typeface="Times New Roman"/>
              </a:defRPr>
            </a:lvl1pPr>
          </a:lstStyle>
          <a:p>
            <a:endParaRPr/>
          </a:p>
        </p:txBody>
      </p:sp>
      <p:sp>
        <p:nvSpPr>
          <p:cNvPr id="3" name="Holder 3"/>
          <p:cNvSpPr>
            <a:spLocks noGrp="1"/>
          </p:cNvSpPr>
          <p:nvPr>
            <p:ph type="body" idx="1"/>
          </p:nvPr>
        </p:nvSpPr>
        <p:spPr>
          <a:xfrm>
            <a:off x="518210" y="2912490"/>
            <a:ext cx="17251578" cy="352425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3/24/2022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7152640"/>
          </a:xfrm>
          <a:custGeom>
            <a:avLst/>
            <a:gdLst/>
            <a:ahLst/>
            <a:cxnLst/>
            <a:rect l="l" t="t" r="r" b="b"/>
            <a:pathLst>
              <a:path w="18288000" h="7152640">
                <a:moveTo>
                  <a:pt x="0" y="7152132"/>
                </a:moveTo>
                <a:lnTo>
                  <a:pt x="18288000" y="7152132"/>
                </a:lnTo>
                <a:lnTo>
                  <a:pt x="18288000" y="0"/>
                </a:lnTo>
                <a:lnTo>
                  <a:pt x="0" y="0"/>
                </a:lnTo>
                <a:lnTo>
                  <a:pt x="0" y="7152132"/>
                </a:lnTo>
                <a:close/>
              </a:path>
            </a:pathLst>
          </a:custGeom>
          <a:solidFill>
            <a:srgbClr val="F8F4EB"/>
          </a:solidFill>
        </p:spPr>
        <p:txBody>
          <a:bodyPr wrap="square" lIns="0" tIns="0" rIns="0" bIns="0" rtlCol="0"/>
          <a:lstStyle/>
          <a:p>
            <a:endParaRPr/>
          </a:p>
        </p:txBody>
      </p:sp>
      <p:sp>
        <p:nvSpPr>
          <p:cNvPr id="3" name="object 3"/>
          <p:cNvSpPr/>
          <p:nvPr/>
        </p:nvSpPr>
        <p:spPr>
          <a:xfrm>
            <a:off x="2070" y="1325"/>
            <a:ext cx="1697355" cy="1698625"/>
          </a:xfrm>
          <a:custGeom>
            <a:avLst/>
            <a:gdLst/>
            <a:ahLst/>
            <a:cxnLst/>
            <a:rect l="l" t="t" r="r" b="b"/>
            <a:pathLst>
              <a:path w="1697355" h="1698625">
                <a:moveTo>
                  <a:pt x="0" y="1698008"/>
                </a:moveTo>
                <a:lnTo>
                  <a:pt x="48323" y="1697334"/>
                </a:lnTo>
                <a:lnTo>
                  <a:pt x="96311" y="1695321"/>
                </a:lnTo>
                <a:lnTo>
                  <a:pt x="143948" y="1691987"/>
                </a:lnTo>
                <a:lnTo>
                  <a:pt x="191214" y="1687352"/>
                </a:lnTo>
                <a:lnTo>
                  <a:pt x="238091" y="1681433"/>
                </a:lnTo>
                <a:lnTo>
                  <a:pt x="284563" y="1674247"/>
                </a:lnTo>
                <a:lnTo>
                  <a:pt x="330611" y="1665813"/>
                </a:lnTo>
                <a:lnTo>
                  <a:pt x="376216" y="1656148"/>
                </a:lnTo>
                <a:lnTo>
                  <a:pt x="421362" y="1645271"/>
                </a:lnTo>
                <a:lnTo>
                  <a:pt x="466030" y="1633199"/>
                </a:lnTo>
                <a:lnTo>
                  <a:pt x="510202" y="1619950"/>
                </a:lnTo>
                <a:lnTo>
                  <a:pt x="553861" y="1605542"/>
                </a:lnTo>
                <a:lnTo>
                  <a:pt x="596988" y="1589994"/>
                </a:lnTo>
                <a:lnTo>
                  <a:pt x="639566" y="1573322"/>
                </a:lnTo>
                <a:lnTo>
                  <a:pt x="681577" y="1555546"/>
                </a:lnTo>
                <a:lnTo>
                  <a:pt x="723002" y="1536682"/>
                </a:lnTo>
                <a:lnTo>
                  <a:pt x="763824" y="1516749"/>
                </a:lnTo>
                <a:lnTo>
                  <a:pt x="804025" y="1495765"/>
                </a:lnTo>
                <a:lnTo>
                  <a:pt x="843588" y="1473747"/>
                </a:lnTo>
                <a:lnTo>
                  <a:pt x="882493" y="1450714"/>
                </a:lnTo>
                <a:lnTo>
                  <a:pt x="920724" y="1426683"/>
                </a:lnTo>
                <a:lnTo>
                  <a:pt x="958261" y="1401673"/>
                </a:lnTo>
                <a:lnTo>
                  <a:pt x="995089" y="1375701"/>
                </a:lnTo>
                <a:lnTo>
                  <a:pt x="1031188" y="1348785"/>
                </a:lnTo>
                <a:lnTo>
                  <a:pt x="1066540" y="1320943"/>
                </a:lnTo>
                <a:lnTo>
                  <a:pt x="1101128" y="1292193"/>
                </a:lnTo>
                <a:lnTo>
                  <a:pt x="1134934" y="1262553"/>
                </a:lnTo>
                <a:lnTo>
                  <a:pt x="1167940" y="1232041"/>
                </a:lnTo>
                <a:lnTo>
                  <a:pt x="1200128" y="1200675"/>
                </a:lnTo>
                <a:lnTo>
                  <a:pt x="1231480" y="1168472"/>
                </a:lnTo>
                <a:lnTo>
                  <a:pt x="1261978" y="1135451"/>
                </a:lnTo>
                <a:lnTo>
                  <a:pt x="1291604" y="1101630"/>
                </a:lnTo>
                <a:lnTo>
                  <a:pt x="1320340" y="1067026"/>
                </a:lnTo>
                <a:lnTo>
                  <a:pt x="1348169" y="1031657"/>
                </a:lnTo>
                <a:lnTo>
                  <a:pt x="1375073" y="995541"/>
                </a:lnTo>
                <a:lnTo>
                  <a:pt x="1401033" y="958697"/>
                </a:lnTo>
                <a:lnTo>
                  <a:pt x="1426032" y="921142"/>
                </a:lnTo>
                <a:lnTo>
                  <a:pt x="1450052" y="882894"/>
                </a:lnTo>
                <a:lnTo>
                  <a:pt x="1473074" y="843971"/>
                </a:lnTo>
                <a:lnTo>
                  <a:pt x="1495082" y="804390"/>
                </a:lnTo>
                <a:lnTo>
                  <a:pt x="1516056" y="764171"/>
                </a:lnTo>
                <a:lnTo>
                  <a:pt x="1535980" y="723330"/>
                </a:lnTo>
                <a:lnTo>
                  <a:pt x="1554835" y="681886"/>
                </a:lnTo>
                <a:lnTo>
                  <a:pt x="1572603" y="639856"/>
                </a:lnTo>
                <a:lnTo>
                  <a:pt x="1589267" y="597259"/>
                </a:lnTo>
                <a:lnTo>
                  <a:pt x="1604808" y="554112"/>
                </a:lnTo>
                <a:lnTo>
                  <a:pt x="1619209" y="510433"/>
                </a:lnTo>
                <a:lnTo>
                  <a:pt x="1632451" y="466241"/>
                </a:lnTo>
                <a:lnTo>
                  <a:pt x="1644518" y="421553"/>
                </a:lnTo>
                <a:lnTo>
                  <a:pt x="1655390" y="376386"/>
                </a:lnTo>
                <a:lnTo>
                  <a:pt x="1665050" y="330760"/>
                </a:lnTo>
                <a:lnTo>
                  <a:pt x="1673481" y="284692"/>
                </a:lnTo>
                <a:lnTo>
                  <a:pt x="1680663" y="238199"/>
                </a:lnTo>
                <a:lnTo>
                  <a:pt x="1686580" y="191300"/>
                </a:lnTo>
                <a:lnTo>
                  <a:pt x="1691213" y="144013"/>
                </a:lnTo>
                <a:lnTo>
                  <a:pt x="1694547" y="96300"/>
                </a:lnTo>
                <a:lnTo>
                  <a:pt x="1696556" y="48344"/>
                </a:lnTo>
                <a:lnTo>
                  <a:pt x="1697231" y="0"/>
                </a:lnTo>
                <a:lnTo>
                  <a:pt x="941468" y="0"/>
                </a:lnTo>
                <a:lnTo>
                  <a:pt x="940243" y="48468"/>
                </a:lnTo>
                <a:lnTo>
                  <a:pt x="936600" y="96355"/>
                </a:lnTo>
                <a:lnTo>
                  <a:pt x="930620" y="143438"/>
                </a:lnTo>
                <a:lnTo>
                  <a:pt x="922341" y="189820"/>
                </a:lnTo>
                <a:lnTo>
                  <a:pt x="911828" y="235389"/>
                </a:lnTo>
                <a:lnTo>
                  <a:pt x="899141" y="280085"/>
                </a:lnTo>
                <a:lnTo>
                  <a:pt x="884339" y="323849"/>
                </a:lnTo>
                <a:lnTo>
                  <a:pt x="867482" y="366621"/>
                </a:lnTo>
                <a:lnTo>
                  <a:pt x="848628" y="408343"/>
                </a:lnTo>
                <a:lnTo>
                  <a:pt x="827837" y="448956"/>
                </a:lnTo>
                <a:lnTo>
                  <a:pt x="805167" y="488399"/>
                </a:lnTo>
                <a:lnTo>
                  <a:pt x="780679" y="526615"/>
                </a:lnTo>
                <a:lnTo>
                  <a:pt x="754430" y="563543"/>
                </a:lnTo>
                <a:lnTo>
                  <a:pt x="726481" y="599125"/>
                </a:lnTo>
                <a:lnTo>
                  <a:pt x="696890" y="633302"/>
                </a:lnTo>
                <a:lnTo>
                  <a:pt x="665717" y="666013"/>
                </a:lnTo>
                <a:lnTo>
                  <a:pt x="633020" y="697201"/>
                </a:lnTo>
                <a:lnTo>
                  <a:pt x="598859" y="726805"/>
                </a:lnTo>
                <a:lnTo>
                  <a:pt x="563293" y="754767"/>
                </a:lnTo>
                <a:lnTo>
                  <a:pt x="526381" y="781028"/>
                </a:lnTo>
                <a:lnTo>
                  <a:pt x="488183" y="805528"/>
                </a:lnTo>
                <a:lnTo>
                  <a:pt x="448757" y="828208"/>
                </a:lnTo>
                <a:lnTo>
                  <a:pt x="408163" y="849009"/>
                </a:lnTo>
                <a:lnTo>
                  <a:pt x="366460" y="867871"/>
                </a:lnTo>
                <a:lnTo>
                  <a:pt x="323706" y="884737"/>
                </a:lnTo>
                <a:lnTo>
                  <a:pt x="279962" y="899545"/>
                </a:lnTo>
                <a:lnTo>
                  <a:pt x="235286" y="912238"/>
                </a:lnTo>
                <a:lnTo>
                  <a:pt x="189737" y="922755"/>
                </a:lnTo>
                <a:lnTo>
                  <a:pt x="143375" y="931039"/>
                </a:lnTo>
                <a:lnTo>
                  <a:pt x="96258" y="937029"/>
                </a:lnTo>
                <a:lnTo>
                  <a:pt x="48447" y="940666"/>
                </a:lnTo>
                <a:lnTo>
                  <a:pt x="0" y="941892"/>
                </a:lnTo>
                <a:lnTo>
                  <a:pt x="0" y="1698008"/>
                </a:lnTo>
                <a:close/>
              </a:path>
            </a:pathLst>
          </a:custGeom>
          <a:solidFill>
            <a:srgbClr val="FFBA55"/>
          </a:solidFill>
        </p:spPr>
        <p:txBody>
          <a:bodyPr wrap="square" lIns="0" tIns="0" rIns="0" bIns="0" rtlCol="0"/>
          <a:lstStyle/>
          <a:p>
            <a:endParaRPr/>
          </a:p>
        </p:txBody>
      </p:sp>
      <p:sp>
        <p:nvSpPr>
          <p:cNvPr id="4" name="object 4"/>
          <p:cNvSpPr/>
          <p:nvPr/>
        </p:nvSpPr>
        <p:spPr>
          <a:xfrm>
            <a:off x="14953374" y="245663"/>
            <a:ext cx="3325495" cy="6665595"/>
          </a:xfrm>
          <a:custGeom>
            <a:avLst/>
            <a:gdLst/>
            <a:ahLst/>
            <a:cxnLst/>
            <a:rect l="l" t="t" r="r" b="b"/>
            <a:pathLst>
              <a:path w="3325494" h="6665595">
                <a:moveTo>
                  <a:pt x="3325175" y="6665218"/>
                </a:moveTo>
                <a:lnTo>
                  <a:pt x="3325176" y="0"/>
                </a:lnTo>
                <a:lnTo>
                  <a:pt x="3133204" y="5461"/>
                </a:lnTo>
                <a:lnTo>
                  <a:pt x="2944096" y="21647"/>
                </a:lnTo>
                <a:lnTo>
                  <a:pt x="2758147" y="48262"/>
                </a:lnTo>
                <a:lnTo>
                  <a:pt x="2575653" y="85009"/>
                </a:lnTo>
                <a:lnTo>
                  <a:pt x="2396911" y="131591"/>
                </a:lnTo>
                <a:lnTo>
                  <a:pt x="2222215" y="187714"/>
                </a:lnTo>
                <a:lnTo>
                  <a:pt x="2051861" y="253079"/>
                </a:lnTo>
                <a:lnTo>
                  <a:pt x="1886146" y="327391"/>
                </a:lnTo>
                <a:lnTo>
                  <a:pt x="1725364" y="410354"/>
                </a:lnTo>
                <a:lnTo>
                  <a:pt x="1569813" y="501671"/>
                </a:lnTo>
                <a:lnTo>
                  <a:pt x="1419787" y="601045"/>
                </a:lnTo>
                <a:lnTo>
                  <a:pt x="1275582" y="708181"/>
                </a:lnTo>
                <a:lnTo>
                  <a:pt x="1137495" y="822782"/>
                </a:lnTo>
                <a:lnTo>
                  <a:pt x="1005821" y="944551"/>
                </a:lnTo>
                <a:lnTo>
                  <a:pt x="880855" y="1073193"/>
                </a:lnTo>
                <a:lnTo>
                  <a:pt x="762893" y="1208410"/>
                </a:lnTo>
                <a:lnTo>
                  <a:pt x="652232" y="1349907"/>
                </a:lnTo>
                <a:lnTo>
                  <a:pt x="549167" y="1497387"/>
                </a:lnTo>
                <a:lnTo>
                  <a:pt x="453994" y="1650554"/>
                </a:lnTo>
                <a:lnTo>
                  <a:pt x="367008" y="1809111"/>
                </a:lnTo>
                <a:lnTo>
                  <a:pt x="288506" y="1972763"/>
                </a:lnTo>
                <a:lnTo>
                  <a:pt x="218783" y="2141212"/>
                </a:lnTo>
                <a:lnTo>
                  <a:pt x="158134" y="2314162"/>
                </a:lnTo>
                <a:lnTo>
                  <a:pt x="106857" y="2491318"/>
                </a:lnTo>
                <a:lnTo>
                  <a:pt x="65245" y="2672382"/>
                </a:lnTo>
                <a:lnTo>
                  <a:pt x="33596" y="2857058"/>
                </a:lnTo>
                <a:lnTo>
                  <a:pt x="12205" y="3045051"/>
                </a:lnTo>
                <a:lnTo>
                  <a:pt x="1368" y="3236063"/>
                </a:lnTo>
                <a:lnTo>
                  <a:pt x="0" y="3332608"/>
                </a:lnTo>
                <a:lnTo>
                  <a:pt x="5449" y="3525008"/>
                </a:lnTo>
                <a:lnTo>
                  <a:pt x="21600" y="3714538"/>
                </a:lnTo>
                <a:lnTo>
                  <a:pt x="48157" y="3900901"/>
                </a:lnTo>
                <a:lnTo>
                  <a:pt x="84824" y="4083802"/>
                </a:lnTo>
                <a:lnTo>
                  <a:pt x="131305" y="4262944"/>
                </a:lnTo>
                <a:lnTo>
                  <a:pt x="187305" y="4438030"/>
                </a:lnTo>
                <a:lnTo>
                  <a:pt x="252528" y="4608764"/>
                </a:lnTo>
                <a:lnTo>
                  <a:pt x="326678" y="4774849"/>
                </a:lnTo>
                <a:lnTo>
                  <a:pt x="409459" y="4935990"/>
                </a:lnTo>
                <a:lnTo>
                  <a:pt x="500575" y="5091889"/>
                </a:lnTo>
                <a:lnTo>
                  <a:pt x="599731" y="5242251"/>
                </a:lnTo>
                <a:lnTo>
                  <a:pt x="706631" y="5386778"/>
                </a:lnTo>
                <a:lnTo>
                  <a:pt x="820979" y="5525174"/>
                </a:lnTo>
                <a:lnTo>
                  <a:pt x="942480" y="5657143"/>
                </a:lnTo>
                <a:lnTo>
                  <a:pt x="1070837" y="5782389"/>
                </a:lnTo>
                <a:lnTo>
                  <a:pt x="1205755" y="5900614"/>
                </a:lnTo>
                <a:lnTo>
                  <a:pt x="1346937" y="6011523"/>
                </a:lnTo>
                <a:lnTo>
                  <a:pt x="1494090" y="6114819"/>
                </a:lnTo>
                <a:lnTo>
                  <a:pt x="1646915" y="6210206"/>
                </a:lnTo>
                <a:lnTo>
                  <a:pt x="1805119" y="6297386"/>
                </a:lnTo>
                <a:lnTo>
                  <a:pt x="1968404" y="6376065"/>
                </a:lnTo>
                <a:lnTo>
                  <a:pt x="2136475" y="6445944"/>
                </a:lnTo>
                <a:lnTo>
                  <a:pt x="2309037" y="6506729"/>
                </a:lnTo>
                <a:lnTo>
                  <a:pt x="2485793" y="6558121"/>
                </a:lnTo>
                <a:lnTo>
                  <a:pt x="2666449" y="6599826"/>
                </a:lnTo>
                <a:lnTo>
                  <a:pt x="2850707" y="6631546"/>
                </a:lnTo>
                <a:lnTo>
                  <a:pt x="3038272" y="6652985"/>
                </a:lnTo>
                <a:lnTo>
                  <a:pt x="3228849" y="6663847"/>
                </a:lnTo>
                <a:lnTo>
                  <a:pt x="3325175" y="6665218"/>
                </a:lnTo>
                <a:close/>
              </a:path>
            </a:pathLst>
          </a:custGeom>
          <a:solidFill>
            <a:srgbClr val="FFBA55"/>
          </a:solidFill>
        </p:spPr>
        <p:txBody>
          <a:bodyPr wrap="square" lIns="0" tIns="0" rIns="0" bIns="0" rtlCol="0"/>
          <a:lstStyle/>
          <a:p>
            <a:endParaRPr/>
          </a:p>
        </p:txBody>
      </p:sp>
      <p:grpSp>
        <p:nvGrpSpPr>
          <p:cNvPr id="5" name="object 5"/>
          <p:cNvGrpSpPr/>
          <p:nvPr/>
        </p:nvGrpSpPr>
        <p:grpSpPr>
          <a:xfrm>
            <a:off x="0" y="5578543"/>
            <a:ext cx="18288000" cy="4708525"/>
            <a:chOff x="0" y="5578543"/>
            <a:chExt cx="18288000" cy="4708525"/>
          </a:xfrm>
        </p:grpSpPr>
        <p:sp>
          <p:nvSpPr>
            <p:cNvPr id="6" name="object 6"/>
            <p:cNvSpPr/>
            <p:nvPr/>
          </p:nvSpPr>
          <p:spPr>
            <a:xfrm>
              <a:off x="0" y="7152131"/>
              <a:ext cx="18288000" cy="3134995"/>
            </a:xfrm>
            <a:custGeom>
              <a:avLst/>
              <a:gdLst/>
              <a:ahLst/>
              <a:cxnLst/>
              <a:rect l="l" t="t" r="r" b="b"/>
              <a:pathLst>
                <a:path w="18288000" h="3134995">
                  <a:moveTo>
                    <a:pt x="18288000" y="0"/>
                  </a:moveTo>
                  <a:lnTo>
                    <a:pt x="0" y="0"/>
                  </a:lnTo>
                  <a:lnTo>
                    <a:pt x="0" y="3134867"/>
                  </a:lnTo>
                  <a:lnTo>
                    <a:pt x="18288000" y="3134867"/>
                  </a:lnTo>
                  <a:lnTo>
                    <a:pt x="18288000" y="0"/>
                  </a:lnTo>
                  <a:close/>
                </a:path>
              </a:pathLst>
            </a:custGeom>
            <a:solidFill>
              <a:srgbClr val="454699"/>
            </a:solidFill>
          </p:spPr>
          <p:txBody>
            <a:bodyPr wrap="square" lIns="0" tIns="0" rIns="0" bIns="0" rtlCol="0"/>
            <a:lstStyle/>
            <a:p>
              <a:endParaRPr/>
            </a:p>
          </p:txBody>
        </p:sp>
        <p:sp>
          <p:nvSpPr>
            <p:cNvPr id="7" name="object 7"/>
            <p:cNvSpPr/>
            <p:nvPr/>
          </p:nvSpPr>
          <p:spPr>
            <a:xfrm>
              <a:off x="1186" y="5578543"/>
              <a:ext cx="1570990" cy="1572895"/>
            </a:xfrm>
            <a:custGeom>
              <a:avLst/>
              <a:gdLst/>
              <a:ahLst/>
              <a:cxnLst/>
              <a:rect l="l" t="t" r="r" b="b"/>
              <a:pathLst>
                <a:path w="1570990" h="1572895">
                  <a:moveTo>
                    <a:pt x="1570902" y="1572371"/>
                  </a:moveTo>
                  <a:lnTo>
                    <a:pt x="1570182" y="1524300"/>
                  </a:lnTo>
                  <a:lnTo>
                    <a:pt x="1568035" y="1476587"/>
                  </a:lnTo>
                  <a:lnTo>
                    <a:pt x="1564483" y="1429254"/>
                  </a:lnTo>
                  <a:lnTo>
                    <a:pt x="1559544" y="1382320"/>
                  </a:lnTo>
                  <a:lnTo>
                    <a:pt x="1553241" y="1335808"/>
                  </a:lnTo>
                  <a:lnTo>
                    <a:pt x="1545593" y="1289736"/>
                  </a:lnTo>
                  <a:lnTo>
                    <a:pt x="1536621" y="1244126"/>
                  </a:lnTo>
                  <a:lnTo>
                    <a:pt x="1526346" y="1198999"/>
                  </a:lnTo>
                  <a:lnTo>
                    <a:pt x="1514788" y="1154374"/>
                  </a:lnTo>
                  <a:lnTo>
                    <a:pt x="1501967" y="1110272"/>
                  </a:lnTo>
                  <a:lnTo>
                    <a:pt x="1487905" y="1066715"/>
                  </a:lnTo>
                  <a:lnTo>
                    <a:pt x="1472622" y="1023721"/>
                  </a:lnTo>
                  <a:lnTo>
                    <a:pt x="1456138" y="981313"/>
                  </a:lnTo>
                  <a:lnTo>
                    <a:pt x="1438474" y="939511"/>
                  </a:lnTo>
                  <a:lnTo>
                    <a:pt x="1419650" y="898334"/>
                  </a:lnTo>
                  <a:lnTo>
                    <a:pt x="1399687" y="857805"/>
                  </a:lnTo>
                  <a:lnTo>
                    <a:pt x="1378606" y="817942"/>
                  </a:lnTo>
                  <a:lnTo>
                    <a:pt x="1356427" y="778768"/>
                  </a:lnTo>
                  <a:lnTo>
                    <a:pt x="1333170" y="740301"/>
                  </a:lnTo>
                  <a:lnTo>
                    <a:pt x="1308856" y="702564"/>
                  </a:lnTo>
                  <a:lnTo>
                    <a:pt x="1283506" y="665576"/>
                  </a:lnTo>
                  <a:lnTo>
                    <a:pt x="1257141" y="629358"/>
                  </a:lnTo>
                  <a:lnTo>
                    <a:pt x="1229780" y="593931"/>
                  </a:lnTo>
                  <a:lnTo>
                    <a:pt x="1201444" y="559315"/>
                  </a:lnTo>
                  <a:lnTo>
                    <a:pt x="1172154" y="525531"/>
                  </a:lnTo>
                  <a:lnTo>
                    <a:pt x="1141930" y="492599"/>
                  </a:lnTo>
                  <a:lnTo>
                    <a:pt x="1110793" y="460540"/>
                  </a:lnTo>
                  <a:lnTo>
                    <a:pt x="1078764" y="429374"/>
                  </a:lnTo>
                  <a:lnTo>
                    <a:pt x="1045863" y="399122"/>
                  </a:lnTo>
                  <a:lnTo>
                    <a:pt x="1012110" y="369805"/>
                  </a:lnTo>
                  <a:lnTo>
                    <a:pt x="977526" y="341443"/>
                  </a:lnTo>
                  <a:lnTo>
                    <a:pt x="942132" y="314056"/>
                  </a:lnTo>
                  <a:lnTo>
                    <a:pt x="905948" y="287666"/>
                  </a:lnTo>
                  <a:lnTo>
                    <a:pt x="868994" y="262292"/>
                  </a:lnTo>
                  <a:lnTo>
                    <a:pt x="831292" y="237956"/>
                  </a:lnTo>
                  <a:lnTo>
                    <a:pt x="792862" y="214678"/>
                  </a:lnTo>
                  <a:lnTo>
                    <a:pt x="753723" y="192478"/>
                  </a:lnTo>
                  <a:lnTo>
                    <a:pt x="713898" y="171377"/>
                  </a:lnTo>
                  <a:lnTo>
                    <a:pt x="673406" y="151395"/>
                  </a:lnTo>
                  <a:lnTo>
                    <a:pt x="632268" y="132554"/>
                  </a:lnTo>
                  <a:lnTo>
                    <a:pt x="590505" y="114873"/>
                  </a:lnTo>
                  <a:lnTo>
                    <a:pt x="548136" y="98374"/>
                  </a:lnTo>
                  <a:lnTo>
                    <a:pt x="505183" y="83076"/>
                  </a:lnTo>
                  <a:lnTo>
                    <a:pt x="461666" y="69001"/>
                  </a:lnTo>
                  <a:lnTo>
                    <a:pt x="417606" y="56169"/>
                  </a:lnTo>
                  <a:lnTo>
                    <a:pt x="373022" y="44600"/>
                  </a:lnTo>
                  <a:lnTo>
                    <a:pt x="327937" y="34315"/>
                  </a:lnTo>
                  <a:lnTo>
                    <a:pt x="282370" y="25334"/>
                  </a:lnTo>
                  <a:lnTo>
                    <a:pt x="236341" y="17679"/>
                  </a:lnTo>
                  <a:lnTo>
                    <a:pt x="189872" y="11370"/>
                  </a:lnTo>
                  <a:lnTo>
                    <a:pt x="142983" y="6426"/>
                  </a:lnTo>
                  <a:lnTo>
                    <a:pt x="95694" y="2870"/>
                  </a:lnTo>
                  <a:lnTo>
                    <a:pt x="48026" y="721"/>
                  </a:lnTo>
                  <a:lnTo>
                    <a:pt x="0" y="0"/>
                  </a:lnTo>
                  <a:lnTo>
                    <a:pt x="0" y="1572371"/>
                  </a:lnTo>
                  <a:lnTo>
                    <a:pt x="1570902" y="1572371"/>
                  </a:lnTo>
                  <a:close/>
                </a:path>
              </a:pathLst>
            </a:custGeom>
            <a:solidFill>
              <a:srgbClr val="FFBA55"/>
            </a:solidFill>
          </p:spPr>
          <p:txBody>
            <a:bodyPr wrap="square" lIns="0" tIns="0" rIns="0" bIns="0" rtlCol="0"/>
            <a:lstStyle/>
            <a:p>
              <a:endParaRPr/>
            </a:p>
          </p:txBody>
        </p:sp>
      </p:grpSp>
      <p:sp>
        <p:nvSpPr>
          <p:cNvPr id="9" name="object 9"/>
          <p:cNvSpPr/>
          <p:nvPr/>
        </p:nvSpPr>
        <p:spPr>
          <a:xfrm>
            <a:off x="12268200" y="7810500"/>
            <a:ext cx="5257800" cy="1596557"/>
          </a:xfrm>
          <a:custGeom>
            <a:avLst/>
            <a:gdLst/>
            <a:ahLst/>
            <a:cxnLst/>
            <a:rect l="l" t="t" r="r" b="b"/>
            <a:pathLst>
              <a:path w="8293734" h="1001395">
                <a:moveTo>
                  <a:pt x="7793482" y="0"/>
                </a:moveTo>
                <a:lnTo>
                  <a:pt x="478917" y="0"/>
                </a:lnTo>
                <a:lnTo>
                  <a:pt x="478917" y="3556"/>
                </a:lnTo>
                <a:lnTo>
                  <a:pt x="432310" y="7543"/>
                </a:lnTo>
                <a:lnTo>
                  <a:pt x="387062" y="15655"/>
                </a:lnTo>
                <a:lnTo>
                  <a:pt x="343360" y="27699"/>
                </a:lnTo>
                <a:lnTo>
                  <a:pt x="301395" y="43481"/>
                </a:lnTo>
                <a:lnTo>
                  <a:pt x="261354" y="62807"/>
                </a:lnTo>
                <a:lnTo>
                  <a:pt x="223429" y="85483"/>
                </a:lnTo>
                <a:lnTo>
                  <a:pt x="187809" y="111315"/>
                </a:lnTo>
                <a:lnTo>
                  <a:pt x="154681" y="140110"/>
                </a:lnTo>
                <a:lnTo>
                  <a:pt x="124237" y="171675"/>
                </a:lnTo>
                <a:lnTo>
                  <a:pt x="96666" y="205815"/>
                </a:lnTo>
                <a:lnTo>
                  <a:pt x="72156" y="242336"/>
                </a:lnTo>
                <a:lnTo>
                  <a:pt x="50897" y="281046"/>
                </a:lnTo>
                <a:lnTo>
                  <a:pt x="33079" y="321750"/>
                </a:lnTo>
                <a:lnTo>
                  <a:pt x="18891" y="364254"/>
                </a:lnTo>
                <a:lnTo>
                  <a:pt x="8522" y="408365"/>
                </a:lnTo>
                <a:lnTo>
                  <a:pt x="2162" y="453890"/>
                </a:lnTo>
                <a:lnTo>
                  <a:pt x="0" y="500634"/>
                </a:lnTo>
                <a:lnTo>
                  <a:pt x="2196" y="547377"/>
                </a:lnTo>
                <a:lnTo>
                  <a:pt x="8652" y="592902"/>
                </a:lnTo>
                <a:lnTo>
                  <a:pt x="19164" y="637013"/>
                </a:lnTo>
                <a:lnTo>
                  <a:pt x="33531" y="679517"/>
                </a:lnTo>
                <a:lnTo>
                  <a:pt x="51548" y="720222"/>
                </a:lnTo>
                <a:lnTo>
                  <a:pt x="73016" y="758932"/>
                </a:lnTo>
                <a:lnTo>
                  <a:pt x="97730" y="795454"/>
                </a:lnTo>
                <a:lnTo>
                  <a:pt x="125488" y="829595"/>
                </a:lnTo>
                <a:lnTo>
                  <a:pt x="156088" y="861160"/>
                </a:lnTo>
                <a:lnTo>
                  <a:pt x="189329" y="889957"/>
                </a:lnTo>
                <a:lnTo>
                  <a:pt x="225006" y="915791"/>
                </a:lnTo>
                <a:lnTo>
                  <a:pt x="262918" y="938469"/>
                </a:lnTo>
                <a:lnTo>
                  <a:pt x="302862" y="957797"/>
                </a:lnTo>
                <a:lnTo>
                  <a:pt x="344637" y="973582"/>
                </a:lnTo>
                <a:lnTo>
                  <a:pt x="388039" y="985629"/>
                </a:lnTo>
                <a:lnTo>
                  <a:pt x="432866" y="993745"/>
                </a:lnTo>
                <a:lnTo>
                  <a:pt x="478917" y="997737"/>
                </a:lnTo>
                <a:lnTo>
                  <a:pt x="478917" y="1001268"/>
                </a:lnTo>
                <a:lnTo>
                  <a:pt x="7793482" y="1001268"/>
                </a:lnTo>
                <a:lnTo>
                  <a:pt x="7841411" y="998961"/>
                </a:lnTo>
                <a:lnTo>
                  <a:pt x="7888102" y="992184"/>
                </a:lnTo>
                <a:lnTo>
                  <a:pt x="7933340" y="981153"/>
                </a:lnTo>
                <a:lnTo>
                  <a:pt x="7976909" y="966082"/>
                </a:lnTo>
                <a:lnTo>
                  <a:pt x="8018595" y="947188"/>
                </a:lnTo>
                <a:lnTo>
                  <a:pt x="8058182" y="924686"/>
                </a:lnTo>
                <a:lnTo>
                  <a:pt x="8095456" y="898791"/>
                </a:lnTo>
                <a:lnTo>
                  <a:pt x="8130201" y="869719"/>
                </a:lnTo>
                <a:lnTo>
                  <a:pt x="8162201" y="837685"/>
                </a:lnTo>
                <a:lnTo>
                  <a:pt x="8191243" y="802904"/>
                </a:lnTo>
                <a:lnTo>
                  <a:pt x="8217110" y="765592"/>
                </a:lnTo>
                <a:lnTo>
                  <a:pt x="8239588" y="725965"/>
                </a:lnTo>
                <a:lnTo>
                  <a:pt x="8258461" y="684237"/>
                </a:lnTo>
                <a:lnTo>
                  <a:pt x="8273515" y="640625"/>
                </a:lnTo>
                <a:lnTo>
                  <a:pt x="8284534" y="595343"/>
                </a:lnTo>
                <a:lnTo>
                  <a:pt x="8291303" y="548608"/>
                </a:lnTo>
                <a:lnTo>
                  <a:pt x="8293608" y="500634"/>
                </a:lnTo>
                <a:lnTo>
                  <a:pt x="8291338" y="452659"/>
                </a:lnTo>
                <a:lnTo>
                  <a:pt x="8284664" y="405924"/>
                </a:lnTo>
                <a:lnTo>
                  <a:pt x="8273789" y="360642"/>
                </a:lnTo>
                <a:lnTo>
                  <a:pt x="8258913" y="317030"/>
                </a:lnTo>
                <a:lnTo>
                  <a:pt x="8240239" y="275302"/>
                </a:lnTo>
                <a:lnTo>
                  <a:pt x="8217970" y="235675"/>
                </a:lnTo>
                <a:lnTo>
                  <a:pt x="8192307" y="198363"/>
                </a:lnTo>
                <a:lnTo>
                  <a:pt x="8163452" y="163582"/>
                </a:lnTo>
                <a:lnTo>
                  <a:pt x="8131608" y="131548"/>
                </a:lnTo>
                <a:lnTo>
                  <a:pt x="8096976" y="102476"/>
                </a:lnTo>
                <a:lnTo>
                  <a:pt x="8059759" y="76581"/>
                </a:lnTo>
                <a:lnTo>
                  <a:pt x="8020159" y="54079"/>
                </a:lnTo>
                <a:lnTo>
                  <a:pt x="7978377" y="35185"/>
                </a:lnTo>
                <a:lnTo>
                  <a:pt x="7934617" y="20114"/>
                </a:lnTo>
                <a:lnTo>
                  <a:pt x="7889079" y="9083"/>
                </a:lnTo>
                <a:lnTo>
                  <a:pt x="7841967" y="2306"/>
                </a:lnTo>
                <a:lnTo>
                  <a:pt x="7793482" y="0"/>
                </a:lnTo>
                <a:close/>
              </a:path>
            </a:pathLst>
          </a:custGeom>
          <a:solidFill>
            <a:srgbClr val="F8F4EB">
              <a:alpha val="11764"/>
            </a:srgbClr>
          </a:solidFill>
        </p:spPr>
        <p:txBody>
          <a:bodyPr wrap="square" lIns="0" tIns="0" rIns="0" bIns="0" rtlCol="0"/>
          <a:lstStyle/>
          <a:p>
            <a:endParaRPr dirty="0"/>
          </a:p>
        </p:txBody>
      </p:sp>
      <p:sp>
        <p:nvSpPr>
          <p:cNvPr id="10" name="object 10"/>
          <p:cNvSpPr txBox="1"/>
          <p:nvPr/>
        </p:nvSpPr>
        <p:spPr>
          <a:xfrm>
            <a:off x="12884258" y="8132772"/>
            <a:ext cx="4323843" cy="1053494"/>
          </a:xfrm>
          <a:prstGeom prst="rect">
            <a:avLst/>
          </a:prstGeom>
        </p:spPr>
        <p:txBody>
          <a:bodyPr vert="horz" wrap="square" lIns="0" tIns="12065" rIns="0" bIns="0" rtlCol="0">
            <a:spAutoFit/>
          </a:bodyPr>
          <a:lstStyle/>
          <a:p>
            <a:pPr marL="12700">
              <a:lnSpc>
                <a:spcPct val="100000"/>
              </a:lnSpc>
              <a:spcBef>
                <a:spcPts val="95"/>
              </a:spcBef>
            </a:pPr>
            <a:r>
              <a:rPr lang="en-US" sz="2800" spc="-50" dirty="0">
                <a:solidFill>
                  <a:srgbClr val="FFFFFF"/>
                </a:solidFill>
                <a:latin typeface="Times New Roman"/>
                <a:cs typeface="Times New Roman"/>
              </a:rPr>
              <a:t>RAVIKIRAN R</a:t>
            </a:r>
          </a:p>
          <a:p>
            <a:pPr marL="12700">
              <a:lnSpc>
                <a:spcPct val="100000"/>
              </a:lnSpc>
              <a:spcBef>
                <a:spcPts val="95"/>
              </a:spcBef>
            </a:pPr>
            <a:endParaRPr lang="en-US" sz="1000" spc="-50" dirty="0">
              <a:solidFill>
                <a:srgbClr val="FFFFFF"/>
              </a:solidFill>
              <a:latin typeface="Times New Roman"/>
              <a:cs typeface="Times New Roman"/>
            </a:endParaRPr>
          </a:p>
          <a:p>
            <a:pPr marL="12700">
              <a:lnSpc>
                <a:spcPct val="100000"/>
              </a:lnSpc>
              <a:spcBef>
                <a:spcPts val="95"/>
              </a:spcBef>
            </a:pPr>
            <a:r>
              <a:rPr lang="en-US" sz="2800" spc="-50" dirty="0">
                <a:solidFill>
                  <a:srgbClr val="FFFFFF"/>
                </a:solidFill>
                <a:latin typeface="Times New Roman"/>
                <a:cs typeface="Times New Roman"/>
              </a:rPr>
              <a:t>PRANESH RR</a:t>
            </a:r>
            <a:endParaRPr sz="2800" dirty="0">
              <a:latin typeface="Times New Roman"/>
              <a:cs typeface="Times New Roman"/>
            </a:endParaRPr>
          </a:p>
        </p:txBody>
      </p:sp>
      <p:grpSp>
        <p:nvGrpSpPr>
          <p:cNvPr id="11" name="object 11"/>
          <p:cNvGrpSpPr/>
          <p:nvPr/>
        </p:nvGrpSpPr>
        <p:grpSpPr>
          <a:xfrm>
            <a:off x="16078201" y="7962901"/>
            <a:ext cx="1447800" cy="1344090"/>
            <a:chOff x="16270099" y="8226400"/>
            <a:chExt cx="988694" cy="987425"/>
          </a:xfrm>
        </p:grpSpPr>
        <p:sp>
          <p:nvSpPr>
            <p:cNvPr id="12" name="object 12"/>
            <p:cNvSpPr/>
            <p:nvPr/>
          </p:nvSpPr>
          <p:spPr>
            <a:xfrm>
              <a:off x="16270099" y="8226400"/>
              <a:ext cx="988694" cy="987425"/>
            </a:xfrm>
            <a:custGeom>
              <a:avLst/>
              <a:gdLst/>
              <a:ahLst/>
              <a:cxnLst/>
              <a:rect l="l" t="t" r="r" b="b"/>
              <a:pathLst>
                <a:path w="988694" h="987425">
                  <a:moveTo>
                    <a:pt x="494210" y="0"/>
                  </a:moveTo>
                  <a:lnTo>
                    <a:pt x="446613" y="2258"/>
                  </a:lnTo>
                  <a:lnTo>
                    <a:pt x="400297" y="8897"/>
                  </a:lnTo>
                  <a:lnTo>
                    <a:pt x="355467" y="19710"/>
                  </a:lnTo>
                  <a:lnTo>
                    <a:pt x="312333" y="34488"/>
                  </a:lnTo>
                  <a:lnTo>
                    <a:pt x="271099" y="53027"/>
                  </a:lnTo>
                  <a:lnTo>
                    <a:pt x="231975" y="75118"/>
                  </a:lnTo>
                  <a:lnTo>
                    <a:pt x="195166" y="100556"/>
                  </a:lnTo>
                  <a:lnTo>
                    <a:pt x="160880" y="129133"/>
                  </a:lnTo>
                  <a:lnTo>
                    <a:pt x="129324" y="160643"/>
                  </a:lnTo>
                  <a:lnTo>
                    <a:pt x="100704" y="194878"/>
                  </a:lnTo>
                  <a:lnTo>
                    <a:pt x="75229" y="231633"/>
                  </a:lnTo>
                  <a:lnTo>
                    <a:pt x="53105" y="270699"/>
                  </a:lnTo>
                  <a:lnTo>
                    <a:pt x="34539" y="311872"/>
                  </a:lnTo>
                  <a:lnTo>
                    <a:pt x="19739" y="354943"/>
                  </a:lnTo>
                  <a:lnTo>
                    <a:pt x="8910" y="399706"/>
                  </a:lnTo>
                  <a:lnTo>
                    <a:pt x="2262" y="445954"/>
                  </a:lnTo>
                  <a:lnTo>
                    <a:pt x="0" y="493481"/>
                  </a:lnTo>
                  <a:lnTo>
                    <a:pt x="2262" y="541005"/>
                  </a:lnTo>
                  <a:lnTo>
                    <a:pt x="8911" y="587252"/>
                  </a:lnTo>
                  <a:lnTo>
                    <a:pt x="19739" y="632013"/>
                  </a:lnTo>
                  <a:lnTo>
                    <a:pt x="34540" y="675083"/>
                  </a:lnTo>
                  <a:lnTo>
                    <a:pt x="53106" y="716255"/>
                  </a:lnTo>
                  <a:lnTo>
                    <a:pt x="75230" y="755322"/>
                  </a:lnTo>
                  <a:lnTo>
                    <a:pt x="100705" y="792076"/>
                  </a:lnTo>
                  <a:lnTo>
                    <a:pt x="129324" y="826312"/>
                  </a:lnTo>
                  <a:lnTo>
                    <a:pt x="160881" y="857822"/>
                  </a:lnTo>
                  <a:lnTo>
                    <a:pt x="195167" y="886400"/>
                  </a:lnTo>
                  <a:lnTo>
                    <a:pt x="231976" y="911838"/>
                  </a:lnTo>
                  <a:lnTo>
                    <a:pt x="271100" y="933930"/>
                  </a:lnTo>
                  <a:lnTo>
                    <a:pt x="312334" y="952470"/>
                  </a:lnTo>
                  <a:lnTo>
                    <a:pt x="355469" y="967249"/>
                  </a:lnTo>
                  <a:lnTo>
                    <a:pt x="400298" y="978062"/>
                  </a:lnTo>
                  <a:lnTo>
                    <a:pt x="446615" y="984701"/>
                  </a:lnTo>
                  <a:lnTo>
                    <a:pt x="494212" y="986960"/>
                  </a:lnTo>
                  <a:lnTo>
                    <a:pt x="541809" y="984701"/>
                  </a:lnTo>
                  <a:lnTo>
                    <a:pt x="588126" y="978062"/>
                  </a:lnTo>
                  <a:lnTo>
                    <a:pt x="632955" y="967249"/>
                  </a:lnTo>
                  <a:lnTo>
                    <a:pt x="676090" y="952470"/>
                  </a:lnTo>
                  <a:lnTo>
                    <a:pt x="717323" y="933930"/>
                  </a:lnTo>
                  <a:lnTo>
                    <a:pt x="756448" y="911838"/>
                  </a:lnTo>
                  <a:lnTo>
                    <a:pt x="793256" y="886400"/>
                  </a:lnTo>
                  <a:lnTo>
                    <a:pt x="827543" y="857822"/>
                  </a:lnTo>
                  <a:lnTo>
                    <a:pt x="859099" y="826312"/>
                  </a:lnTo>
                  <a:lnTo>
                    <a:pt x="887718" y="792076"/>
                  </a:lnTo>
                  <a:lnTo>
                    <a:pt x="913193" y="755322"/>
                  </a:lnTo>
                  <a:lnTo>
                    <a:pt x="935317" y="716255"/>
                  </a:lnTo>
                  <a:lnTo>
                    <a:pt x="953883" y="675083"/>
                  </a:lnTo>
                  <a:lnTo>
                    <a:pt x="968684" y="632013"/>
                  </a:lnTo>
                  <a:lnTo>
                    <a:pt x="979512" y="587252"/>
                  </a:lnTo>
                  <a:lnTo>
                    <a:pt x="986161" y="541005"/>
                  </a:lnTo>
                  <a:lnTo>
                    <a:pt x="988423" y="493481"/>
                  </a:lnTo>
                  <a:lnTo>
                    <a:pt x="986160" y="445954"/>
                  </a:lnTo>
                  <a:lnTo>
                    <a:pt x="979511" y="399706"/>
                  </a:lnTo>
                  <a:lnTo>
                    <a:pt x="968683" y="354943"/>
                  </a:lnTo>
                  <a:lnTo>
                    <a:pt x="953883" y="311872"/>
                  </a:lnTo>
                  <a:lnTo>
                    <a:pt x="935317" y="270699"/>
                  </a:lnTo>
                  <a:lnTo>
                    <a:pt x="913192" y="231633"/>
                  </a:lnTo>
                  <a:lnTo>
                    <a:pt x="887717" y="194878"/>
                  </a:lnTo>
                  <a:lnTo>
                    <a:pt x="859098" y="160643"/>
                  </a:lnTo>
                  <a:lnTo>
                    <a:pt x="827542" y="129133"/>
                  </a:lnTo>
                  <a:lnTo>
                    <a:pt x="793255" y="100556"/>
                  </a:lnTo>
                  <a:lnTo>
                    <a:pt x="756446" y="75118"/>
                  </a:lnTo>
                  <a:lnTo>
                    <a:pt x="717322" y="53027"/>
                  </a:lnTo>
                  <a:lnTo>
                    <a:pt x="676088" y="34488"/>
                  </a:lnTo>
                  <a:lnTo>
                    <a:pt x="632954" y="19710"/>
                  </a:lnTo>
                  <a:lnTo>
                    <a:pt x="588124" y="8897"/>
                  </a:lnTo>
                  <a:lnTo>
                    <a:pt x="541807" y="2258"/>
                  </a:lnTo>
                  <a:lnTo>
                    <a:pt x="494210" y="0"/>
                  </a:lnTo>
                  <a:close/>
                </a:path>
              </a:pathLst>
            </a:custGeom>
            <a:solidFill>
              <a:srgbClr val="F8F4EB"/>
            </a:solidFill>
          </p:spPr>
          <p:txBody>
            <a:bodyPr wrap="square" lIns="0" tIns="0" rIns="0" bIns="0" rtlCol="0"/>
            <a:lstStyle/>
            <a:p>
              <a:endParaRPr/>
            </a:p>
          </p:txBody>
        </p:sp>
        <p:sp>
          <p:nvSpPr>
            <p:cNvPr id="13" name="object 13"/>
            <p:cNvSpPr/>
            <p:nvPr/>
          </p:nvSpPr>
          <p:spPr>
            <a:xfrm>
              <a:off x="16539611" y="8495051"/>
              <a:ext cx="452755" cy="454659"/>
            </a:xfrm>
            <a:custGeom>
              <a:avLst/>
              <a:gdLst/>
              <a:ahLst/>
              <a:cxnLst/>
              <a:rect l="l" t="t" r="r" b="b"/>
              <a:pathLst>
                <a:path w="452755" h="454659">
                  <a:moveTo>
                    <a:pt x="226143" y="0"/>
                  </a:moveTo>
                  <a:lnTo>
                    <a:pt x="226144" y="113664"/>
                  </a:lnTo>
                  <a:lnTo>
                    <a:pt x="0" y="113664"/>
                  </a:lnTo>
                  <a:lnTo>
                    <a:pt x="0" y="340992"/>
                  </a:lnTo>
                  <a:lnTo>
                    <a:pt x="226144" y="340992"/>
                  </a:lnTo>
                  <a:lnTo>
                    <a:pt x="226144" y="454653"/>
                  </a:lnTo>
                  <a:lnTo>
                    <a:pt x="452288" y="227328"/>
                  </a:lnTo>
                  <a:lnTo>
                    <a:pt x="226143" y="0"/>
                  </a:lnTo>
                  <a:close/>
                </a:path>
              </a:pathLst>
            </a:custGeom>
            <a:solidFill>
              <a:srgbClr val="454699"/>
            </a:solidFill>
          </p:spPr>
          <p:txBody>
            <a:bodyPr wrap="square" lIns="0" tIns="0" rIns="0" bIns="0" rtlCol="0"/>
            <a:lstStyle/>
            <a:p>
              <a:endParaRPr/>
            </a:p>
          </p:txBody>
        </p:sp>
      </p:grpSp>
      <p:sp>
        <p:nvSpPr>
          <p:cNvPr id="14" name="object 14"/>
          <p:cNvSpPr txBox="1">
            <a:spLocks noGrp="1"/>
          </p:cNvSpPr>
          <p:nvPr>
            <p:ph type="title"/>
          </p:nvPr>
        </p:nvSpPr>
        <p:spPr>
          <a:xfrm>
            <a:off x="2008377" y="2323562"/>
            <a:ext cx="12380595" cy="1631314"/>
          </a:xfrm>
          <a:prstGeom prst="rect">
            <a:avLst/>
          </a:prstGeom>
        </p:spPr>
        <p:txBody>
          <a:bodyPr vert="horz" wrap="square" lIns="0" tIns="112395" rIns="0" bIns="0" rtlCol="0">
            <a:spAutoFit/>
          </a:bodyPr>
          <a:lstStyle/>
          <a:p>
            <a:pPr marL="12700">
              <a:lnSpc>
                <a:spcPct val="100000"/>
              </a:lnSpc>
              <a:spcBef>
                <a:spcPts val="885"/>
              </a:spcBef>
            </a:pPr>
            <a:r>
              <a:rPr sz="5400" spc="-170" dirty="0"/>
              <a:t>SMART</a:t>
            </a:r>
            <a:r>
              <a:rPr sz="5400" spc="-365" dirty="0"/>
              <a:t> </a:t>
            </a:r>
            <a:r>
              <a:rPr sz="5400" spc="-120" dirty="0"/>
              <a:t>I</a:t>
            </a:r>
            <a:r>
              <a:rPr sz="5400" spc="-125" dirty="0"/>
              <a:t>RR</a:t>
            </a:r>
            <a:r>
              <a:rPr sz="5400" spc="-120" dirty="0"/>
              <a:t>IG</a:t>
            </a:r>
            <a:r>
              <a:rPr sz="5400" spc="-720" dirty="0"/>
              <a:t>A</a:t>
            </a:r>
            <a:r>
              <a:rPr sz="5400" spc="-120" dirty="0"/>
              <a:t>TI</a:t>
            </a:r>
            <a:r>
              <a:rPr sz="5400" spc="-140" dirty="0"/>
              <a:t>O</a:t>
            </a:r>
            <a:r>
              <a:rPr sz="5400" dirty="0"/>
              <a:t>N</a:t>
            </a:r>
            <a:r>
              <a:rPr sz="5400" spc="-250" dirty="0"/>
              <a:t> </a:t>
            </a:r>
            <a:r>
              <a:rPr sz="5400" spc="-110" dirty="0"/>
              <a:t>SYSTEM</a:t>
            </a:r>
            <a:r>
              <a:rPr sz="5400" spc="-265" dirty="0"/>
              <a:t> </a:t>
            </a:r>
            <a:r>
              <a:rPr sz="5400" spc="-105" dirty="0"/>
              <a:t>USING</a:t>
            </a:r>
            <a:r>
              <a:rPr sz="5400" spc="-235" dirty="0"/>
              <a:t> </a:t>
            </a:r>
            <a:r>
              <a:rPr sz="5400" spc="-45" dirty="0"/>
              <a:t>IOT</a:t>
            </a:r>
            <a:endParaRPr sz="5400"/>
          </a:p>
          <a:p>
            <a:pPr marL="873125" algn="ctr">
              <a:lnSpc>
                <a:spcPct val="100000"/>
              </a:lnSpc>
              <a:spcBef>
                <a:spcPts val="580"/>
              </a:spcBef>
            </a:pPr>
            <a:r>
              <a:rPr sz="4000" spc="-10" dirty="0">
                <a:solidFill>
                  <a:srgbClr val="000000"/>
                </a:solidFill>
              </a:rPr>
              <a:t>(Agriculture)</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D1C68-03DA-454F-9D09-3C540420FD32}"/>
              </a:ext>
            </a:extLst>
          </p:cNvPr>
          <p:cNvSpPr>
            <a:spLocks noGrp="1"/>
          </p:cNvSpPr>
          <p:nvPr>
            <p:ph type="title"/>
          </p:nvPr>
        </p:nvSpPr>
        <p:spPr>
          <a:xfrm>
            <a:off x="7606665" y="606297"/>
            <a:ext cx="4051935" cy="1060564"/>
          </a:xfrm>
        </p:spPr>
        <p:txBody>
          <a:bodyPr/>
          <a:lstStyle/>
          <a:p>
            <a:r>
              <a:rPr lang="en-US" dirty="0"/>
              <a:t>ABSTRACT</a:t>
            </a:r>
          </a:p>
        </p:txBody>
      </p:sp>
      <p:sp>
        <p:nvSpPr>
          <p:cNvPr id="3" name="Text Placeholder 2">
            <a:extLst>
              <a:ext uri="{FF2B5EF4-FFF2-40B4-BE49-F238E27FC236}">
                <a16:creationId xmlns:a16="http://schemas.microsoft.com/office/drawing/2014/main" id="{E6EEDC5A-8809-4CCC-9DE6-53E1BD59B295}"/>
              </a:ext>
            </a:extLst>
          </p:cNvPr>
          <p:cNvSpPr>
            <a:spLocks noGrp="1"/>
          </p:cNvSpPr>
          <p:nvPr>
            <p:ph type="body" idx="1"/>
          </p:nvPr>
        </p:nvSpPr>
        <p:spPr>
          <a:xfrm>
            <a:off x="762000" y="2019300"/>
            <a:ext cx="16154400" cy="4955203"/>
          </a:xfrm>
        </p:spPr>
        <p:txBody>
          <a:bodyPr/>
          <a:lstStyle/>
          <a:p>
            <a:pPr marR="0" lvl="0" algn="just" rtl="0">
              <a:lnSpc>
                <a:spcPct val="90000"/>
              </a:lnSpc>
              <a:spcBef>
                <a:spcPts val="0"/>
              </a:spcBef>
              <a:buClr>
                <a:srgbClr val="0066A1"/>
              </a:buClr>
              <a:buSzPct val="60000"/>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main objective of this project is to enable the accessibility of the modern techniques to the farmers in order to make their work easier &amp; comfortable. </a:t>
            </a:r>
            <a:r>
              <a:rPr lang="en-US" dirty="0">
                <a:latin typeface="Times New Roman" panose="02020603050405020304" pitchFamily="18" charset="0"/>
                <a:ea typeface="Calibri" panose="020F0502020204030204" pitchFamily="34" charset="0"/>
                <a:cs typeface="Times New Roman" panose="02020603050405020304" pitchFamily="18" charset="0"/>
              </a:rPr>
              <a:t>I</a:t>
            </a:r>
            <a:r>
              <a:rPr lang="en-US" dirty="0">
                <a:effectLst/>
                <a:latin typeface="Times New Roman" panose="02020603050405020304" pitchFamily="18" charset="0"/>
                <a:ea typeface="Calibri" panose="020F0502020204030204" pitchFamily="34" charset="0"/>
                <a:cs typeface="Times New Roman" panose="02020603050405020304" pitchFamily="18" charset="0"/>
              </a:rPr>
              <a:t>n this smart irrigation project we use IoT and a few serial communication devices which allow the farmers to control the process of irrigating the fields via the modern techniques. </a:t>
            </a:r>
          </a:p>
          <a:p>
            <a:pPr algn="just">
              <a:spcBef>
                <a:spcPts val="0"/>
              </a:spcBef>
            </a:pPr>
            <a:r>
              <a:rPr lang="en-US" dirty="0">
                <a:effectLst/>
                <a:latin typeface="Times New Roman" panose="02020603050405020304" pitchFamily="18" charset="0"/>
                <a:ea typeface="Calibri" panose="020F0502020204030204" pitchFamily="34" charset="0"/>
                <a:cs typeface="Times New Roman" panose="02020603050405020304" pitchFamily="18" charset="0"/>
              </a:rPr>
              <a:t>We use intercommunicating devices such as Arduino, LoRa Shield and Node mcu which enables us to perform these processes and via this app we also provide suggestions to the farmers about the climatic conditions and the amount of water to be used for irrigating purposes. we can help the farmers to irrigate their fields whenever necessary irrespective of them being there, the main part/role is being played by the communication process between the app provided to the user and between the cloud,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NodeMcu</a:t>
            </a:r>
            <a:r>
              <a:rPr lang="en-US" dirty="0">
                <a:effectLst/>
                <a:latin typeface="Times New Roman" panose="02020603050405020304" pitchFamily="18" charset="0"/>
                <a:ea typeface="Calibri" panose="020F0502020204030204" pitchFamily="34" charset="0"/>
                <a:cs typeface="Times New Roman" panose="02020603050405020304" pitchFamily="18" charset="0"/>
              </a:rPr>
              <a:t>, LoRa module, Arduino and the flow controller.</a:t>
            </a:r>
          </a:p>
          <a:p>
            <a:pPr marR="0" lvl="0" algn="l" rtl="0">
              <a:lnSpc>
                <a:spcPct val="90000"/>
              </a:lnSpc>
              <a:spcBef>
                <a:spcPts val="0"/>
              </a:spcBef>
              <a:buClr>
                <a:srgbClr val="0066A1"/>
              </a:buClr>
              <a:buSzPct val="60000"/>
            </a:pPr>
            <a:endParaRPr lang="en-US" b="0" i="0" u="none" strike="noStrike" cap="none" dirty="0">
              <a:solidFill>
                <a:schemeClr val="tx1"/>
              </a:solidFill>
              <a:latin typeface="Times New Roman" panose="02020603050405020304" pitchFamily="18" charset="0"/>
              <a:cs typeface="Times New Roman" panose="02020603050405020304" pitchFamily="18" charset="0"/>
              <a:sym typeface="Calibri"/>
            </a:endParaRPr>
          </a:p>
          <a:p>
            <a:endParaRPr lang="en-US" dirty="0">
              <a:latin typeface="Times New Roman" panose="02020603050405020304" pitchFamily="18" charset="0"/>
              <a:cs typeface="Times New Roman" panose="02020603050405020304" pitchFamily="18" charset="0"/>
            </a:endParaRPr>
          </a:p>
        </p:txBody>
      </p:sp>
      <p:sp>
        <p:nvSpPr>
          <p:cNvPr id="4" name="object 4">
            <a:extLst>
              <a:ext uri="{FF2B5EF4-FFF2-40B4-BE49-F238E27FC236}">
                <a16:creationId xmlns:a16="http://schemas.microsoft.com/office/drawing/2014/main" id="{6F845FDB-E064-439D-8C41-CA0DC64A3DCB}"/>
              </a:ext>
            </a:extLst>
          </p:cNvPr>
          <p:cNvSpPr/>
          <p:nvPr/>
        </p:nvSpPr>
        <p:spPr>
          <a:xfrm>
            <a:off x="16619785" y="2368"/>
            <a:ext cx="1665605" cy="1665605"/>
          </a:xfrm>
          <a:custGeom>
            <a:avLst/>
            <a:gdLst/>
            <a:ahLst/>
            <a:cxnLst/>
            <a:rect l="l" t="t" r="r" b="b"/>
            <a:pathLst>
              <a:path w="1665605" h="1665605">
                <a:moveTo>
                  <a:pt x="0" y="0"/>
                </a:moveTo>
                <a:lnTo>
                  <a:pt x="685" y="48239"/>
                </a:lnTo>
                <a:lnTo>
                  <a:pt x="2728" y="96137"/>
                </a:lnTo>
                <a:lnTo>
                  <a:pt x="6112" y="143677"/>
                </a:lnTo>
                <a:lnTo>
                  <a:pt x="10816" y="190839"/>
                </a:lnTo>
                <a:lnTo>
                  <a:pt x="16824" y="237606"/>
                </a:lnTo>
                <a:lnTo>
                  <a:pt x="24115" y="283959"/>
                </a:lnTo>
                <a:lnTo>
                  <a:pt x="32672" y="329879"/>
                </a:lnTo>
                <a:lnTo>
                  <a:pt x="42477" y="375348"/>
                </a:lnTo>
                <a:lnTo>
                  <a:pt x="53510" y="420348"/>
                </a:lnTo>
                <a:lnTo>
                  <a:pt x="65753" y="464859"/>
                </a:lnTo>
                <a:lnTo>
                  <a:pt x="79188" y="508864"/>
                </a:lnTo>
                <a:lnTo>
                  <a:pt x="93796" y="552343"/>
                </a:lnTo>
                <a:lnTo>
                  <a:pt x="109558" y="595279"/>
                </a:lnTo>
                <a:lnTo>
                  <a:pt x="126457" y="637652"/>
                </a:lnTo>
                <a:lnTo>
                  <a:pt x="144473" y="679445"/>
                </a:lnTo>
                <a:lnTo>
                  <a:pt x="163589" y="720638"/>
                </a:lnTo>
                <a:lnTo>
                  <a:pt x="183785" y="761214"/>
                </a:lnTo>
                <a:lnTo>
                  <a:pt x="205043" y="801153"/>
                </a:lnTo>
                <a:lnTo>
                  <a:pt x="227344" y="840438"/>
                </a:lnTo>
                <a:lnTo>
                  <a:pt x="250671" y="879049"/>
                </a:lnTo>
                <a:lnTo>
                  <a:pt x="275004" y="916969"/>
                </a:lnTo>
                <a:lnTo>
                  <a:pt x="300325" y="954178"/>
                </a:lnTo>
                <a:lnTo>
                  <a:pt x="326615" y="990658"/>
                </a:lnTo>
                <a:lnTo>
                  <a:pt x="353857" y="1026392"/>
                </a:lnTo>
                <a:lnTo>
                  <a:pt x="382031" y="1061359"/>
                </a:lnTo>
                <a:lnTo>
                  <a:pt x="411119" y="1095542"/>
                </a:lnTo>
                <a:lnTo>
                  <a:pt x="441102" y="1128922"/>
                </a:lnTo>
                <a:lnTo>
                  <a:pt x="471962" y="1161480"/>
                </a:lnTo>
                <a:lnTo>
                  <a:pt x="503681" y="1193199"/>
                </a:lnTo>
                <a:lnTo>
                  <a:pt x="536240" y="1224059"/>
                </a:lnTo>
                <a:lnTo>
                  <a:pt x="569620" y="1254042"/>
                </a:lnTo>
                <a:lnTo>
                  <a:pt x="603802" y="1283130"/>
                </a:lnTo>
                <a:lnTo>
                  <a:pt x="638770" y="1311304"/>
                </a:lnTo>
                <a:lnTo>
                  <a:pt x="674503" y="1338546"/>
                </a:lnTo>
                <a:lnTo>
                  <a:pt x="710983" y="1364836"/>
                </a:lnTo>
                <a:lnTo>
                  <a:pt x="748192" y="1390157"/>
                </a:lnTo>
                <a:lnTo>
                  <a:pt x="786112" y="1414490"/>
                </a:lnTo>
                <a:lnTo>
                  <a:pt x="824723" y="1437817"/>
                </a:lnTo>
                <a:lnTo>
                  <a:pt x="864008" y="1460118"/>
                </a:lnTo>
                <a:lnTo>
                  <a:pt x="903947" y="1481376"/>
                </a:lnTo>
                <a:lnTo>
                  <a:pt x="944523" y="1501572"/>
                </a:lnTo>
                <a:lnTo>
                  <a:pt x="985716" y="1520688"/>
                </a:lnTo>
                <a:lnTo>
                  <a:pt x="1027508" y="1538704"/>
                </a:lnTo>
                <a:lnTo>
                  <a:pt x="1069882" y="1555603"/>
                </a:lnTo>
                <a:lnTo>
                  <a:pt x="1112817" y="1571366"/>
                </a:lnTo>
                <a:lnTo>
                  <a:pt x="1156296" y="1585974"/>
                </a:lnTo>
                <a:lnTo>
                  <a:pt x="1200301" y="1599409"/>
                </a:lnTo>
                <a:lnTo>
                  <a:pt x="1244812" y="1611652"/>
                </a:lnTo>
                <a:lnTo>
                  <a:pt x="1289811" y="1622685"/>
                </a:lnTo>
                <a:lnTo>
                  <a:pt x="1335280" y="1632489"/>
                </a:lnTo>
                <a:lnTo>
                  <a:pt x="1381200" y="1641047"/>
                </a:lnTo>
                <a:lnTo>
                  <a:pt x="1427552" y="1648339"/>
                </a:lnTo>
                <a:lnTo>
                  <a:pt x="1474319" y="1654346"/>
                </a:lnTo>
                <a:lnTo>
                  <a:pt x="1521481" y="1659051"/>
                </a:lnTo>
                <a:lnTo>
                  <a:pt x="1569020" y="1662434"/>
                </a:lnTo>
                <a:lnTo>
                  <a:pt x="1616918" y="1664478"/>
                </a:lnTo>
                <a:lnTo>
                  <a:pt x="1665156" y="1665164"/>
                </a:lnTo>
                <a:lnTo>
                  <a:pt x="1665155" y="0"/>
                </a:lnTo>
                <a:lnTo>
                  <a:pt x="0" y="0"/>
                </a:lnTo>
                <a:close/>
              </a:path>
            </a:pathLst>
          </a:custGeom>
          <a:solidFill>
            <a:srgbClr val="FFBA55"/>
          </a:solidFill>
        </p:spPr>
        <p:txBody>
          <a:bodyPr wrap="square" lIns="0" tIns="0" rIns="0" bIns="0" rtlCol="0"/>
          <a:lstStyle/>
          <a:p>
            <a:endParaRPr/>
          </a:p>
        </p:txBody>
      </p:sp>
      <p:sp>
        <p:nvSpPr>
          <p:cNvPr id="5" name="object 3">
            <a:extLst>
              <a:ext uri="{FF2B5EF4-FFF2-40B4-BE49-F238E27FC236}">
                <a16:creationId xmlns:a16="http://schemas.microsoft.com/office/drawing/2014/main" id="{AE46620A-B856-4D83-9D57-63D9FD151FEC}"/>
              </a:ext>
            </a:extLst>
          </p:cNvPr>
          <p:cNvSpPr/>
          <p:nvPr/>
        </p:nvSpPr>
        <p:spPr>
          <a:xfrm>
            <a:off x="0" y="8832215"/>
            <a:ext cx="1454150" cy="1454785"/>
          </a:xfrm>
          <a:custGeom>
            <a:avLst/>
            <a:gdLst/>
            <a:ahLst/>
            <a:cxnLst/>
            <a:rect l="l" t="t" r="r" b="b"/>
            <a:pathLst>
              <a:path w="1454150" h="1454784">
                <a:moveTo>
                  <a:pt x="0" y="0"/>
                </a:moveTo>
                <a:lnTo>
                  <a:pt x="47998" y="777"/>
                </a:lnTo>
                <a:lnTo>
                  <a:pt x="95608" y="3094"/>
                </a:lnTo>
                <a:lnTo>
                  <a:pt x="142804" y="6926"/>
                </a:lnTo>
                <a:lnTo>
                  <a:pt x="189564" y="12249"/>
                </a:lnTo>
                <a:lnTo>
                  <a:pt x="235863" y="19040"/>
                </a:lnTo>
                <a:lnTo>
                  <a:pt x="281678" y="27274"/>
                </a:lnTo>
                <a:lnTo>
                  <a:pt x="326983" y="36927"/>
                </a:lnTo>
                <a:lnTo>
                  <a:pt x="371757" y="47976"/>
                </a:lnTo>
                <a:lnTo>
                  <a:pt x="415973" y="60396"/>
                </a:lnTo>
                <a:lnTo>
                  <a:pt x="459609" y="74164"/>
                </a:lnTo>
                <a:lnTo>
                  <a:pt x="502641" y="89255"/>
                </a:lnTo>
                <a:lnTo>
                  <a:pt x="545044" y="105646"/>
                </a:lnTo>
                <a:lnTo>
                  <a:pt x="586795" y="123312"/>
                </a:lnTo>
                <a:lnTo>
                  <a:pt x="627869" y="142230"/>
                </a:lnTo>
                <a:lnTo>
                  <a:pt x="668243" y="162376"/>
                </a:lnTo>
                <a:lnTo>
                  <a:pt x="707893" y="183726"/>
                </a:lnTo>
                <a:lnTo>
                  <a:pt x="746795" y="206255"/>
                </a:lnTo>
                <a:lnTo>
                  <a:pt x="784925" y="229941"/>
                </a:lnTo>
                <a:lnTo>
                  <a:pt x="822258" y="254758"/>
                </a:lnTo>
                <a:lnTo>
                  <a:pt x="858772" y="280683"/>
                </a:lnTo>
                <a:lnTo>
                  <a:pt x="894442" y="307691"/>
                </a:lnTo>
                <a:lnTo>
                  <a:pt x="929244" y="335760"/>
                </a:lnTo>
                <a:lnTo>
                  <a:pt x="963153" y="364865"/>
                </a:lnTo>
                <a:lnTo>
                  <a:pt x="996148" y="394982"/>
                </a:lnTo>
                <a:lnTo>
                  <a:pt x="1028202" y="426087"/>
                </a:lnTo>
                <a:lnTo>
                  <a:pt x="1059293" y="458156"/>
                </a:lnTo>
                <a:lnTo>
                  <a:pt x="1089396" y="491166"/>
                </a:lnTo>
                <a:lnTo>
                  <a:pt x="1118487" y="525091"/>
                </a:lnTo>
                <a:lnTo>
                  <a:pt x="1146543" y="559909"/>
                </a:lnTo>
                <a:lnTo>
                  <a:pt x="1173539" y="595595"/>
                </a:lnTo>
                <a:lnTo>
                  <a:pt x="1199452" y="632125"/>
                </a:lnTo>
                <a:lnTo>
                  <a:pt x="1224258" y="669476"/>
                </a:lnTo>
                <a:lnTo>
                  <a:pt x="1247932" y="707623"/>
                </a:lnTo>
                <a:lnTo>
                  <a:pt x="1270451" y="746543"/>
                </a:lnTo>
                <a:lnTo>
                  <a:pt x="1291791" y="786211"/>
                </a:lnTo>
                <a:lnTo>
                  <a:pt x="1311927" y="826604"/>
                </a:lnTo>
                <a:lnTo>
                  <a:pt x="1330837" y="867697"/>
                </a:lnTo>
                <a:lnTo>
                  <a:pt x="1348495" y="909467"/>
                </a:lnTo>
                <a:lnTo>
                  <a:pt x="1364878" y="951889"/>
                </a:lnTo>
                <a:lnTo>
                  <a:pt x="1379962" y="994941"/>
                </a:lnTo>
                <a:lnTo>
                  <a:pt x="1393724" y="1038596"/>
                </a:lnTo>
                <a:lnTo>
                  <a:pt x="1406138" y="1082833"/>
                </a:lnTo>
                <a:lnTo>
                  <a:pt x="1417182" y="1127627"/>
                </a:lnTo>
                <a:lnTo>
                  <a:pt x="1426831" y="1172953"/>
                </a:lnTo>
                <a:lnTo>
                  <a:pt x="1435061" y="1218788"/>
                </a:lnTo>
                <a:lnTo>
                  <a:pt x="1441848" y="1265108"/>
                </a:lnTo>
                <a:lnTo>
                  <a:pt x="1447169" y="1311889"/>
                </a:lnTo>
                <a:lnTo>
                  <a:pt x="1450999" y="1359107"/>
                </a:lnTo>
                <a:lnTo>
                  <a:pt x="1453315" y="1406738"/>
                </a:lnTo>
                <a:lnTo>
                  <a:pt x="1454092" y="1454758"/>
                </a:lnTo>
                <a:lnTo>
                  <a:pt x="806597" y="1454758"/>
                </a:lnTo>
                <a:lnTo>
                  <a:pt x="805228" y="1407344"/>
                </a:lnTo>
                <a:lnTo>
                  <a:pt x="801170" y="1360652"/>
                </a:lnTo>
                <a:lnTo>
                  <a:pt x="794500" y="1314756"/>
                </a:lnTo>
                <a:lnTo>
                  <a:pt x="785294" y="1269733"/>
                </a:lnTo>
                <a:lnTo>
                  <a:pt x="773626" y="1225658"/>
                </a:lnTo>
                <a:lnTo>
                  <a:pt x="759573" y="1182608"/>
                </a:lnTo>
                <a:lnTo>
                  <a:pt x="743210" y="1140657"/>
                </a:lnTo>
                <a:lnTo>
                  <a:pt x="724613" y="1099882"/>
                </a:lnTo>
                <a:lnTo>
                  <a:pt x="703857" y="1060358"/>
                </a:lnTo>
                <a:lnTo>
                  <a:pt x="681018" y="1022161"/>
                </a:lnTo>
                <a:lnTo>
                  <a:pt x="656173" y="985366"/>
                </a:lnTo>
                <a:lnTo>
                  <a:pt x="629395" y="950050"/>
                </a:lnTo>
                <a:lnTo>
                  <a:pt x="600762" y="916288"/>
                </a:lnTo>
                <a:lnTo>
                  <a:pt x="570348" y="884155"/>
                </a:lnTo>
                <a:lnTo>
                  <a:pt x="538230" y="853728"/>
                </a:lnTo>
                <a:lnTo>
                  <a:pt x="504483" y="825081"/>
                </a:lnTo>
                <a:lnTo>
                  <a:pt x="469183" y="798292"/>
                </a:lnTo>
                <a:lnTo>
                  <a:pt x="432405" y="773434"/>
                </a:lnTo>
                <a:lnTo>
                  <a:pt x="394225" y="750585"/>
                </a:lnTo>
                <a:lnTo>
                  <a:pt x="354719" y="729820"/>
                </a:lnTo>
                <a:lnTo>
                  <a:pt x="313962" y="711214"/>
                </a:lnTo>
                <a:lnTo>
                  <a:pt x="272030" y="694844"/>
                </a:lnTo>
                <a:lnTo>
                  <a:pt x="228999" y="680784"/>
                </a:lnTo>
                <a:lnTo>
                  <a:pt x="184944" y="669111"/>
                </a:lnTo>
                <a:lnTo>
                  <a:pt x="139941" y="659900"/>
                </a:lnTo>
                <a:lnTo>
                  <a:pt x="94065" y="653227"/>
                </a:lnTo>
                <a:lnTo>
                  <a:pt x="47393" y="649168"/>
                </a:lnTo>
                <a:lnTo>
                  <a:pt x="0" y="647798"/>
                </a:lnTo>
                <a:lnTo>
                  <a:pt x="0" y="0"/>
                </a:lnTo>
                <a:close/>
              </a:path>
            </a:pathLst>
          </a:custGeom>
          <a:solidFill>
            <a:srgbClr val="FFBA55"/>
          </a:solidFill>
        </p:spPr>
        <p:txBody>
          <a:bodyPr wrap="square" lIns="0" tIns="0" rIns="0" bIns="0" rtlCol="0"/>
          <a:lstStyle/>
          <a:p>
            <a:endParaRPr/>
          </a:p>
        </p:txBody>
      </p:sp>
    </p:spTree>
    <p:extLst>
      <p:ext uri="{BB962C8B-B14F-4D97-AF65-F5344CB8AC3E}">
        <p14:creationId xmlns:p14="http://schemas.microsoft.com/office/powerpoint/2010/main" val="2426720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FBA55"/>
          </a:solidFill>
        </p:spPr>
        <p:txBody>
          <a:bodyPr wrap="square" lIns="0" tIns="0" rIns="0" bIns="0" rtlCol="0"/>
          <a:lstStyle/>
          <a:p>
            <a:endParaRPr/>
          </a:p>
        </p:txBody>
      </p:sp>
      <p:grpSp>
        <p:nvGrpSpPr>
          <p:cNvPr id="3" name="object 3"/>
          <p:cNvGrpSpPr/>
          <p:nvPr/>
        </p:nvGrpSpPr>
        <p:grpSpPr>
          <a:xfrm>
            <a:off x="16207739" y="9095231"/>
            <a:ext cx="1831975" cy="942340"/>
            <a:chOff x="16207739" y="9095231"/>
            <a:chExt cx="1831975" cy="942340"/>
          </a:xfrm>
        </p:grpSpPr>
        <p:sp>
          <p:nvSpPr>
            <p:cNvPr id="4" name="object 4"/>
            <p:cNvSpPr/>
            <p:nvPr/>
          </p:nvSpPr>
          <p:spPr>
            <a:xfrm>
              <a:off x="16207739" y="9095231"/>
              <a:ext cx="1831975" cy="942340"/>
            </a:xfrm>
            <a:custGeom>
              <a:avLst/>
              <a:gdLst/>
              <a:ahLst/>
              <a:cxnLst/>
              <a:rect l="l" t="t" r="r" b="b"/>
              <a:pathLst>
                <a:path w="1831975" h="942340">
                  <a:moveTo>
                    <a:pt x="1360550" y="0"/>
                  </a:moveTo>
                  <a:lnTo>
                    <a:pt x="451357" y="0"/>
                  </a:lnTo>
                  <a:lnTo>
                    <a:pt x="451357" y="3314"/>
                  </a:lnTo>
                  <a:lnTo>
                    <a:pt x="404724" y="7435"/>
                  </a:lnTo>
                  <a:lnTo>
                    <a:pt x="359548" y="15924"/>
                  </a:lnTo>
                  <a:lnTo>
                    <a:pt x="316044" y="28561"/>
                  </a:lnTo>
                  <a:lnTo>
                    <a:pt x="274427" y="45128"/>
                  </a:lnTo>
                  <a:lnTo>
                    <a:pt x="234909" y="65407"/>
                  </a:lnTo>
                  <a:lnTo>
                    <a:pt x="197705" y="89179"/>
                  </a:lnTo>
                  <a:lnTo>
                    <a:pt x="163029" y="116225"/>
                  </a:lnTo>
                  <a:lnTo>
                    <a:pt x="131095" y="146327"/>
                  </a:lnTo>
                  <a:lnTo>
                    <a:pt x="102117" y="179266"/>
                  </a:lnTo>
                  <a:lnTo>
                    <a:pt x="76308" y="214824"/>
                  </a:lnTo>
                  <a:lnTo>
                    <a:pt x="53883" y="252781"/>
                  </a:lnTo>
                  <a:lnTo>
                    <a:pt x="35055" y="292920"/>
                  </a:lnTo>
                  <a:lnTo>
                    <a:pt x="20039" y="335021"/>
                  </a:lnTo>
                  <a:lnTo>
                    <a:pt x="9049" y="378867"/>
                  </a:lnTo>
                  <a:lnTo>
                    <a:pt x="2297" y="424238"/>
                  </a:lnTo>
                  <a:lnTo>
                    <a:pt x="0" y="470916"/>
                  </a:lnTo>
                  <a:lnTo>
                    <a:pt x="2334" y="517593"/>
                  </a:lnTo>
                  <a:lnTo>
                    <a:pt x="9184" y="562964"/>
                  </a:lnTo>
                  <a:lnTo>
                    <a:pt x="20322" y="606808"/>
                  </a:lnTo>
                  <a:lnTo>
                    <a:pt x="35520" y="648909"/>
                  </a:lnTo>
                  <a:lnTo>
                    <a:pt x="54548" y="689047"/>
                  </a:lnTo>
                  <a:lnTo>
                    <a:pt x="77179" y="727004"/>
                  </a:lnTo>
                  <a:lnTo>
                    <a:pt x="103183" y="762561"/>
                  </a:lnTo>
                  <a:lnTo>
                    <a:pt x="132334" y="795499"/>
                  </a:lnTo>
                  <a:lnTo>
                    <a:pt x="164401" y="825600"/>
                  </a:lnTo>
                  <a:lnTo>
                    <a:pt x="199156" y="852646"/>
                  </a:lnTo>
                  <a:lnTo>
                    <a:pt x="236372" y="876418"/>
                  </a:lnTo>
                  <a:lnTo>
                    <a:pt x="275820" y="896697"/>
                  </a:lnTo>
                  <a:lnTo>
                    <a:pt x="317270" y="913265"/>
                  </a:lnTo>
                  <a:lnTo>
                    <a:pt x="360496" y="925904"/>
                  </a:lnTo>
                  <a:lnTo>
                    <a:pt x="405268" y="934394"/>
                  </a:lnTo>
                  <a:lnTo>
                    <a:pt x="451357" y="938517"/>
                  </a:lnTo>
                  <a:lnTo>
                    <a:pt x="451357" y="941832"/>
                  </a:lnTo>
                  <a:lnTo>
                    <a:pt x="1360550" y="941832"/>
                  </a:lnTo>
                  <a:lnTo>
                    <a:pt x="1408518" y="939385"/>
                  </a:lnTo>
                  <a:lnTo>
                    <a:pt x="1455149" y="932206"/>
                  </a:lnTo>
                  <a:lnTo>
                    <a:pt x="1500203" y="920540"/>
                  </a:lnTo>
                  <a:lnTo>
                    <a:pt x="1543436" y="904627"/>
                  </a:lnTo>
                  <a:lnTo>
                    <a:pt x="1584606" y="884711"/>
                  </a:lnTo>
                  <a:lnTo>
                    <a:pt x="1623470" y="861036"/>
                  </a:lnTo>
                  <a:lnTo>
                    <a:pt x="1659784" y="833843"/>
                  </a:lnTo>
                  <a:lnTo>
                    <a:pt x="1693306" y="803376"/>
                  </a:lnTo>
                  <a:lnTo>
                    <a:pt x="1723794" y="769878"/>
                  </a:lnTo>
                  <a:lnTo>
                    <a:pt x="1751005" y="733591"/>
                  </a:lnTo>
                  <a:lnTo>
                    <a:pt x="1774695" y="694759"/>
                  </a:lnTo>
                  <a:lnTo>
                    <a:pt x="1794623" y="653624"/>
                  </a:lnTo>
                  <a:lnTo>
                    <a:pt x="1810544" y="610429"/>
                  </a:lnTo>
                  <a:lnTo>
                    <a:pt x="1822218" y="565418"/>
                  </a:lnTo>
                  <a:lnTo>
                    <a:pt x="1829400" y="518832"/>
                  </a:lnTo>
                  <a:lnTo>
                    <a:pt x="1831848" y="470916"/>
                  </a:lnTo>
                  <a:lnTo>
                    <a:pt x="1829436" y="422999"/>
                  </a:lnTo>
                  <a:lnTo>
                    <a:pt x="1822353" y="376413"/>
                  </a:lnTo>
                  <a:lnTo>
                    <a:pt x="1810827" y="331402"/>
                  </a:lnTo>
                  <a:lnTo>
                    <a:pt x="1795087" y="288207"/>
                  </a:lnTo>
                  <a:lnTo>
                    <a:pt x="1775360" y="247072"/>
                  </a:lnTo>
                  <a:lnTo>
                    <a:pt x="1751875" y="208240"/>
                  </a:lnTo>
                  <a:lnTo>
                    <a:pt x="1724861" y="171953"/>
                  </a:lnTo>
                  <a:lnTo>
                    <a:pt x="1694545" y="138455"/>
                  </a:lnTo>
                  <a:lnTo>
                    <a:pt x="1661155" y="107988"/>
                  </a:lnTo>
                  <a:lnTo>
                    <a:pt x="1624921" y="80795"/>
                  </a:lnTo>
                  <a:lnTo>
                    <a:pt x="1586069" y="57120"/>
                  </a:lnTo>
                  <a:lnTo>
                    <a:pt x="1544829" y="37204"/>
                  </a:lnTo>
                  <a:lnTo>
                    <a:pt x="1501429" y="21291"/>
                  </a:lnTo>
                  <a:lnTo>
                    <a:pt x="1456097" y="9625"/>
                  </a:lnTo>
                  <a:lnTo>
                    <a:pt x="1409062" y="2446"/>
                  </a:lnTo>
                  <a:lnTo>
                    <a:pt x="1360550" y="0"/>
                  </a:lnTo>
                  <a:close/>
                </a:path>
              </a:pathLst>
            </a:custGeom>
            <a:solidFill>
              <a:srgbClr val="454699">
                <a:alpha val="7843"/>
              </a:srgbClr>
            </a:solidFill>
          </p:spPr>
          <p:txBody>
            <a:bodyPr wrap="square" lIns="0" tIns="0" rIns="0" bIns="0" rtlCol="0"/>
            <a:lstStyle/>
            <a:p>
              <a:endParaRPr/>
            </a:p>
          </p:txBody>
        </p:sp>
        <p:sp>
          <p:nvSpPr>
            <p:cNvPr id="5" name="object 5"/>
            <p:cNvSpPr/>
            <p:nvPr/>
          </p:nvSpPr>
          <p:spPr>
            <a:xfrm>
              <a:off x="17159811" y="9178630"/>
              <a:ext cx="774065" cy="774065"/>
            </a:xfrm>
            <a:custGeom>
              <a:avLst/>
              <a:gdLst/>
              <a:ahLst/>
              <a:cxnLst/>
              <a:rect l="l" t="t" r="r" b="b"/>
              <a:pathLst>
                <a:path w="774065" h="774065">
                  <a:moveTo>
                    <a:pt x="387015" y="0"/>
                  </a:moveTo>
                  <a:lnTo>
                    <a:pt x="338467" y="3015"/>
                  </a:lnTo>
                  <a:lnTo>
                    <a:pt x="291720" y="11819"/>
                  </a:lnTo>
                  <a:lnTo>
                    <a:pt x="247134" y="26049"/>
                  </a:lnTo>
                  <a:lnTo>
                    <a:pt x="205074" y="45343"/>
                  </a:lnTo>
                  <a:lnTo>
                    <a:pt x="165902" y="69338"/>
                  </a:lnTo>
                  <a:lnTo>
                    <a:pt x="129980" y="97672"/>
                  </a:lnTo>
                  <a:lnTo>
                    <a:pt x="97671" y="129980"/>
                  </a:lnTo>
                  <a:lnTo>
                    <a:pt x="69338" y="165902"/>
                  </a:lnTo>
                  <a:lnTo>
                    <a:pt x="45343" y="205075"/>
                  </a:lnTo>
                  <a:lnTo>
                    <a:pt x="26049" y="247135"/>
                  </a:lnTo>
                  <a:lnTo>
                    <a:pt x="11819" y="291720"/>
                  </a:lnTo>
                  <a:lnTo>
                    <a:pt x="3015" y="338468"/>
                  </a:lnTo>
                  <a:lnTo>
                    <a:pt x="0" y="387016"/>
                  </a:lnTo>
                  <a:lnTo>
                    <a:pt x="3015" y="435561"/>
                  </a:lnTo>
                  <a:lnTo>
                    <a:pt x="11819" y="482307"/>
                  </a:lnTo>
                  <a:lnTo>
                    <a:pt x="26050" y="526891"/>
                  </a:lnTo>
                  <a:lnTo>
                    <a:pt x="45344" y="568950"/>
                  </a:lnTo>
                  <a:lnTo>
                    <a:pt x="69339" y="608123"/>
                  </a:lnTo>
                  <a:lnTo>
                    <a:pt x="97672" y="644045"/>
                  </a:lnTo>
                  <a:lnTo>
                    <a:pt x="129981" y="676354"/>
                  </a:lnTo>
                  <a:lnTo>
                    <a:pt x="165903" y="704688"/>
                  </a:lnTo>
                  <a:lnTo>
                    <a:pt x="205075" y="728684"/>
                  </a:lnTo>
                  <a:lnTo>
                    <a:pt x="247136" y="747979"/>
                  </a:lnTo>
                  <a:lnTo>
                    <a:pt x="291721" y="762210"/>
                  </a:lnTo>
                  <a:lnTo>
                    <a:pt x="338469" y="771014"/>
                  </a:lnTo>
                  <a:lnTo>
                    <a:pt x="387016" y="774030"/>
                  </a:lnTo>
                  <a:lnTo>
                    <a:pt x="435564" y="771014"/>
                  </a:lnTo>
                  <a:lnTo>
                    <a:pt x="482312" y="762210"/>
                  </a:lnTo>
                  <a:lnTo>
                    <a:pt x="526897" y="747979"/>
                  </a:lnTo>
                  <a:lnTo>
                    <a:pt x="568957" y="728684"/>
                  </a:lnTo>
                  <a:lnTo>
                    <a:pt x="608129" y="704688"/>
                  </a:lnTo>
                  <a:lnTo>
                    <a:pt x="644051" y="676354"/>
                  </a:lnTo>
                  <a:lnTo>
                    <a:pt x="676360" y="644045"/>
                  </a:lnTo>
                  <a:lnTo>
                    <a:pt x="704693" y="608123"/>
                  </a:lnTo>
                  <a:lnTo>
                    <a:pt x="728688" y="568950"/>
                  </a:lnTo>
                  <a:lnTo>
                    <a:pt x="747982" y="526891"/>
                  </a:lnTo>
                  <a:lnTo>
                    <a:pt x="762212" y="482307"/>
                  </a:lnTo>
                  <a:lnTo>
                    <a:pt x="771017" y="435561"/>
                  </a:lnTo>
                  <a:lnTo>
                    <a:pt x="774032" y="387016"/>
                  </a:lnTo>
                  <a:lnTo>
                    <a:pt x="771016" y="338468"/>
                  </a:lnTo>
                  <a:lnTo>
                    <a:pt x="762212" y="291720"/>
                  </a:lnTo>
                  <a:lnTo>
                    <a:pt x="747982" y="247135"/>
                  </a:lnTo>
                  <a:lnTo>
                    <a:pt x="728688" y="205075"/>
                  </a:lnTo>
                  <a:lnTo>
                    <a:pt x="704693" y="165902"/>
                  </a:lnTo>
                  <a:lnTo>
                    <a:pt x="676359" y="129980"/>
                  </a:lnTo>
                  <a:lnTo>
                    <a:pt x="644050" y="97672"/>
                  </a:lnTo>
                  <a:lnTo>
                    <a:pt x="608128" y="69338"/>
                  </a:lnTo>
                  <a:lnTo>
                    <a:pt x="568956" y="45343"/>
                  </a:lnTo>
                  <a:lnTo>
                    <a:pt x="526896" y="26049"/>
                  </a:lnTo>
                  <a:lnTo>
                    <a:pt x="482310" y="11819"/>
                  </a:lnTo>
                  <a:lnTo>
                    <a:pt x="435563" y="3015"/>
                  </a:lnTo>
                  <a:lnTo>
                    <a:pt x="387015" y="0"/>
                  </a:lnTo>
                  <a:close/>
                </a:path>
              </a:pathLst>
            </a:custGeom>
            <a:solidFill>
              <a:srgbClr val="454699"/>
            </a:solidFill>
          </p:spPr>
          <p:txBody>
            <a:bodyPr wrap="square" lIns="0" tIns="0" rIns="0" bIns="0" rtlCol="0"/>
            <a:lstStyle/>
            <a:p>
              <a:endParaRPr/>
            </a:p>
          </p:txBody>
        </p:sp>
        <p:sp>
          <p:nvSpPr>
            <p:cNvPr id="6" name="object 6"/>
            <p:cNvSpPr/>
            <p:nvPr/>
          </p:nvSpPr>
          <p:spPr>
            <a:xfrm>
              <a:off x="17369646" y="9390269"/>
              <a:ext cx="355600" cy="356235"/>
            </a:xfrm>
            <a:custGeom>
              <a:avLst/>
              <a:gdLst/>
              <a:ahLst/>
              <a:cxnLst/>
              <a:rect l="l" t="t" r="r" b="b"/>
              <a:pathLst>
                <a:path w="355600" h="356234">
                  <a:moveTo>
                    <a:pt x="177543" y="0"/>
                  </a:moveTo>
                  <a:lnTo>
                    <a:pt x="177543" y="89041"/>
                  </a:lnTo>
                  <a:lnTo>
                    <a:pt x="0" y="89041"/>
                  </a:lnTo>
                  <a:lnTo>
                    <a:pt x="0" y="267123"/>
                  </a:lnTo>
                  <a:lnTo>
                    <a:pt x="177544" y="267123"/>
                  </a:lnTo>
                  <a:lnTo>
                    <a:pt x="177544" y="356162"/>
                  </a:lnTo>
                  <a:lnTo>
                    <a:pt x="355088" y="178082"/>
                  </a:lnTo>
                  <a:lnTo>
                    <a:pt x="177543" y="0"/>
                  </a:lnTo>
                  <a:close/>
                </a:path>
              </a:pathLst>
            </a:custGeom>
            <a:solidFill>
              <a:srgbClr val="F8F4EB"/>
            </a:solidFill>
          </p:spPr>
          <p:txBody>
            <a:bodyPr wrap="square" lIns="0" tIns="0" rIns="0" bIns="0" rtlCol="0"/>
            <a:lstStyle/>
            <a:p>
              <a:endParaRPr/>
            </a:p>
          </p:txBody>
        </p:sp>
      </p:grpSp>
      <p:sp>
        <p:nvSpPr>
          <p:cNvPr id="7" name="object 7"/>
          <p:cNvSpPr/>
          <p:nvPr/>
        </p:nvSpPr>
        <p:spPr>
          <a:xfrm>
            <a:off x="16832107" y="1135"/>
            <a:ext cx="1454150" cy="1454785"/>
          </a:xfrm>
          <a:custGeom>
            <a:avLst/>
            <a:gdLst/>
            <a:ahLst/>
            <a:cxnLst/>
            <a:rect l="l" t="t" r="r" b="b"/>
            <a:pathLst>
              <a:path w="1454150" h="1454785">
                <a:moveTo>
                  <a:pt x="1454091" y="1454758"/>
                </a:moveTo>
                <a:lnTo>
                  <a:pt x="1406092" y="1453981"/>
                </a:lnTo>
                <a:lnTo>
                  <a:pt x="1358483" y="1451664"/>
                </a:lnTo>
                <a:lnTo>
                  <a:pt x="1311286" y="1447832"/>
                </a:lnTo>
                <a:lnTo>
                  <a:pt x="1264526" y="1442509"/>
                </a:lnTo>
                <a:lnTo>
                  <a:pt x="1218227" y="1435718"/>
                </a:lnTo>
                <a:lnTo>
                  <a:pt x="1172412" y="1427484"/>
                </a:lnTo>
                <a:lnTo>
                  <a:pt x="1127107" y="1417831"/>
                </a:lnTo>
                <a:lnTo>
                  <a:pt x="1082334" y="1406782"/>
                </a:lnTo>
                <a:lnTo>
                  <a:pt x="1038117" y="1394362"/>
                </a:lnTo>
                <a:lnTo>
                  <a:pt x="994481" y="1380594"/>
                </a:lnTo>
                <a:lnTo>
                  <a:pt x="951450" y="1365503"/>
                </a:lnTo>
                <a:lnTo>
                  <a:pt x="909046" y="1349112"/>
                </a:lnTo>
                <a:lnTo>
                  <a:pt x="867296" y="1331445"/>
                </a:lnTo>
                <a:lnTo>
                  <a:pt x="826221" y="1312527"/>
                </a:lnTo>
                <a:lnTo>
                  <a:pt x="785847" y="1292381"/>
                </a:lnTo>
                <a:lnTo>
                  <a:pt x="746197" y="1271032"/>
                </a:lnTo>
                <a:lnTo>
                  <a:pt x="707295" y="1248502"/>
                </a:lnTo>
                <a:lnTo>
                  <a:pt x="669166" y="1224817"/>
                </a:lnTo>
                <a:lnTo>
                  <a:pt x="631832" y="1200000"/>
                </a:lnTo>
                <a:lnTo>
                  <a:pt x="595318" y="1174075"/>
                </a:lnTo>
                <a:lnTo>
                  <a:pt x="559649" y="1147066"/>
                </a:lnTo>
                <a:lnTo>
                  <a:pt x="524847" y="1118997"/>
                </a:lnTo>
                <a:lnTo>
                  <a:pt x="490937" y="1089893"/>
                </a:lnTo>
                <a:lnTo>
                  <a:pt x="457943" y="1059776"/>
                </a:lnTo>
                <a:lnTo>
                  <a:pt x="425889" y="1028671"/>
                </a:lnTo>
                <a:lnTo>
                  <a:pt x="394798" y="996601"/>
                </a:lnTo>
                <a:lnTo>
                  <a:pt x="364695" y="963592"/>
                </a:lnTo>
                <a:lnTo>
                  <a:pt x="335604" y="929667"/>
                </a:lnTo>
                <a:lnTo>
                  <a:pt x="307548" y="894849"/>
                </a:lnTo>
                <a:lnTo>
                  <a:pt x="280551" y="859163"/>
                </a:lnTo>
                <a:lnTo>
                  <a:pt x="254638" y="822632"/>
                </a:lnTo>
                <a:lnTo>
                  <a:pt x="229833" y="785281"/>
                </a:lnTo>
                <a:lnTo>
                  <a:pt x="206159" y="747134"/>
                </a:lnTo>
                <a:lnTo>
                  <a:pt x="183640" y="708215"/>
                </a:lnTo>
                <a:lnTo>
                  <a:pt x="162300" y="668546"/>
                </a:lnTo>
                <a:lnTo>
                  <a:pt x="142164" y="628154"/>
                </a:lnTo>
                <a:lnTo>
                  <a:pt x="123254" y="587061"/>
                </a:lnTo>
                <a:lnTo>
                  <a:pt x="105596" y="545291"/>
                </a:lnTo>
                <a:lnTo>
                  <a:pt x="89213" y="502868"/>
                </a:lnTo>
                <a:lnTo>
                  <a:pt x="74129" y="459817"/>
                </a:lnTo>
                <a:lnTo>
                  <a:pt x="60367" y="416161"/>
                </a:lnTo>
                <a:lnTo>
                  <a:pt x="47953" y="371925"/>
                </a:lnTo>
                <a:lnTo>
                  <a:pt x="36909" y="327131"/>
                </a:lnTo>
                <a:lnTo>
                  <a:pt x="27261" y="281805"/>
                </a:lnTo>
                <a:lnTo>
                  <a:pt x="19031" y="235970"/>
                </a:lnTo>
                <a:lnTo>
                  <a:pt x="12243" y="189650"/>
                </a:lnTo>
                <a:lnTo>
                  <a:pt x="6922" y="142869"/>
                </a:lnTo>
                <a:lnTo>
                  <a:pt x="3092" y="95651"/>
                </a:lnTo>
                <a:lnTo>
                  <a:pt x="777" y="48020"/>
                </a:lnTo>
                <a:lnTo>
                  <a:pt x="0" y="0"/>
                </a:lnTo>
                <a:lnTo>
                  <a:pt x="647495" y="0"/>
                </a:lnTo>
                <a:lnTo>
                  <a:pt x="648864" y="47414"/>
                </a:lnTo>
                <a:lnTo>
                  <a:pt x="652921" y="94106"/>
                </a:lnTo>
                <a:lnTo>
                  <a:pt x="659591" y="140002"/>
                </a:lnTo>
                <a:lnTo>
                  <a:pt x="668798" y="185025"/>
                </a:lnTo>
                <a:lnTo>
                  <a:pt x="680465" y="229099"/>
                </a:lnTo>
                <a:lnTo>
                  <a:pt x="694518" y="272150"/>
                </a:lnTo>
                <a:lnTo>
                  <a:pt x="710881" y="314100"/>
                </a:lnTo>
                <a:lnTo>
                  <a:pt x="729479" y="354876"/>
                </a:lnTo>
                <a:lnTo>
                  <a:pt x="750234" y="394400"/>
                </a:lnTo>
                <a:lnTo>
                  <a:pt x="773073" y="432597"/>
                </a:lnTo>
                <a:lnTo>
                  <a:pt x="797919" y="469391"/>
                </a:lnTo>
                <a:lnTo>
                  <a:pt x="824696" y="504708"/>
                </a:lnTo>
                <a:lnTo>
                  <a:pt x="853329" y="538470"/>
                </a:lnTo>
                <a:lnTo>
                  <a:pt x="883743" y="570603"/>
                </a:lnTo>
                <a:lnTo>
                  <a:pt x="915861" y="601030"/>
                </a:lnTo>
                <a:lnTo>
                  <a:pt x="949608" y="629676"/>
                </a:lnTo>
                <a:lnTo>
                  <a:pt x="984908" y="656466"/>
                </a:lnTo>
                <a:lnTo>
                  <a:pt x="1021686" y="681323"/>
                </a:lnTo>
                <a:lnTo>
                  <a:pt x="1059866" y="704172"/>
                </a:lnTo>
                <a:lnTo>
                  <a:pt x="1099372" y="724938"/>
                </a:lnTo>
                <a:lnTo>
                  <a:pt x="1140129" y="743543"/>
                </a:lnTo>
                <a:lnTo>
                  <a:pt x="1182061" y="759914"/>
                </a:lnTo>
                <a:lnTo>
                  <a:pt x="1225092" y="773974"/>
                </a:lnTo>
                <a:lnTo>
                  <a:pt x="1269147" y="785647"/>
                </a:lnTo>
                <a:lnTo>
                  <a:pt x="1314150" y="794858"/>
                </a:lnTo>
                <a:lnTo>
                  <a:pt x="1360026" y="801531"/>
                </a:lnTo>
                <a:lnTo>
                  <a:pt x="1406698" y="805590"/>
                </a:lnTo>
                <a:lnTo>
                  <a:pt x="1454091" y="806960"/>
                </a:lnTo>
                <a:lnTo>
                  <a:pt x="1454091" y="1454758"/>
                </a:lnTo>
                <a:close/>
              </a:path>
            </a:pathLst>
          </a:custGeom>
          <a:solidFill>
            <a:srgbClr val="F8F4EB"/>
          </a:solidFill>
        </p:spPr>
        <p:txBody>
          <a:bodyPr wrap="square" lIns="0" tIns="0" rIns="0" bIns="0" rtlCol="0"/>
          <a:lstStyle/>
          <a:p>
            <a:endParaRPr/>
          </a:p>
        </p:txBody>
      </p:sp>
      <p:sp>
        <p:nvSpPr>
          <p:cNvPr id="8" name="object 8"/>
          <p:cNvSpPr/>
          <p:nvPr/>
        </p:nvSpPr>
        <p:spPr>
          <a:xfrm>
            <a:off x="793" y="9235404"/>
            <a:ext cx="1050925" cy="1050925"/>
          </a:xfrm>
          <a:custGeom>
            <a:avLst/>
            <a:gdLst/>
            <a:ahLst/>
            <a:cxnLst/>
            <a:rect l="l" t="t" r="r" b="b"/>
            <a:pathLst>
              <a:path w="1050925" h="1050925">
                <a:moveTo>
                  <a:pt x="1050827" y="1050832"/>
                </a:moveTo>
                <a:lnTo>
                  <a:pt x="1049745" y="1002731"/>
                </a:lnTo>
                <a:lnTo>
                  <a:pt x="1046532" y="955185"/>
                </a:lnTo>
                <a:lnTo>
                  <a:pt x="1041234" y="908241"/>
                </a:lnTo>
                <a:lnTo>
                  <a:pt x="1033896" y="861944"/>
                </a:lnTo>
                <a:lnTo>
                  <a:pt x="1024566" y="816342"/>
                </a:lnTo>
                <a:lnTo>
                  <a:pt x="1013290" y="771480"/>
                </a:lnTo>
                <a:lnTo>
                  <a:pt x="1000113" y="727405"/>
                </a:lnTo>
                <a:lnTo>
                  <a:pt x="985084" y="684164"/>
                </a:lnTo>
                <a:lnTo>
                  <a:pt x="968247" y="641802"/>
                </a:lnTo>
                <a:lnTo>
                  <a:pt x="949649" y="600366"/>
                </a:lnTo>
                <a:lnTo>
                  <a:pt x="929337" y="559903"/>
                </a:lnTo>
                <a:lnTo>
                  <a:pt x="907357" y="520458"/>
                </a:lnTo>
                <a:lnTo>
                  <a:pt x="883755" y="482079"/>
                </a:lnTo>
                <a:lnTo>
                  <a:pt x="858578" y="444811"/>
                </a:lnTo>
                <a:lnTo>
                  <a:pt x="831872" y="408702"/>
                </a:lnTo>
                <a:lnTo>
                  <a:pt x="803684" y="373796"/>
                </a:lnTo>
                <a:lnTo>
                  <a:pt x="774059" y="340141"/>
                </a:lnTo>
                <a:lnTo>
                  <a:pt x="743045" y="307783"/>
                </a:lnTo>
                <a:lnTo>
                  <a:pt x="710687" y="276769"/>
                </a:lnTo>
                <a:lnTo>
                  <a:pt x="677032" y="247144"/>
                </a:lnTo>
                <a:lnTo>
                  <a:pt x="642127" y="218956"/>
                </a:lnTo>
                <a:lnTo>
                  <a:pt x="606017" y="192250"/>
                </a:lnTo>
                <a:lnTo>
                  <a:pt x="568749" y="167073"/>
                </a:lnTo>
                <a:lnTo>
                  <a:pt x="530370" y="143471"/>
                </a:lnTo>
                <a:lnTo>
                  <a:pt x="490926" y="121491"/>
                </a:lnTo>
                <a:lnTo>
                  <a:pt x="450463" y="101179"/>
                </a:lnTo>
                <a:lnTo>
                  <a:pt x="409027" y="82581"/>
                </a:lnTo>
                <a:lnTo>
                  <a:pt x="366665" y="65744"/>
                </a:lnTo>
                <a:lnTo>
                  <a:pt x="323424" y="50714"/>
                </a:lnTo>
                <a:lnTo>
                  <a:pt x="279350" y="37538"/>
                </a:lnTo>
                <a:lnTo>
                  <a:pt x="234488" y="26261"/>
                </a:lnTo>
                <a:lnTo>
                  <a:pt x="188886" y="16931"/>
                </a:lnTo>
                <a:lnTo>
                  <a:pt x="142590" y="9593"/>
                </a:lnTo>
                <a:lnTo>
                  <a:pt x="95646" y="4295"/>
                </a:lnTo>
                <a:lnTo>
                  <a:pt x="48100" y="1081"/>
                </a:lnTo>
                <a:lnTo>
                  <a:pt x="0" y="0"/>
                </a:lnTo>
                <a:lnTo>
                  <a:pt x="0" y="1050832"/>
                </a:lnTo>
                <a:lnTo>
                  <a:pt x="1050827" y="1050832"/>
                </a:lnTo>
                <a:close/>
              </a:path>
            </a:pathLst>
          </a:custGeom>
          <a:solidFill>
            <a:srgbClr val="F8F4EB"/>
          </a:solidFill>
        </p:spPr>
        <p:txBody>
          <a:bodyPr wrap="square" lIns="0" tIns="0" rIns="0" bIns="0" rtlCol="0"/>
          <a:lstStyle/>
          <a:p>
            <a:endParaRPr/>
          </a:p>
        </p:txBody>
      </p:sp>
      <p:sp>
        <p:nvSpPr>
          <p:cNvPr id="9" name="object 9"/>
          <p:cNvSpPr txBox="1">
            <a:spLocks noGrp="1"/>
          </p:cNvSpPr>
          <p:nvPr>
            <p:ph type="title"/>
          </p:nvPr>
        </p:nvSpPr>
        <p:spPr>
          <a:xfrm>
            <a:off x="5979033" y="564007"/>
            <a:ext cx="6022340" cy="696595"/>
          </a:xfrm>
          <a:prstGeom prst="rect">
            <a:avLst/>
          </a:prstGeom>
        </p:spPr>
        <p:txBody>
          <a:bodyPr vert="horz" wrap="square" lIns="0" tIns="12700" rIns="0" bIns="0" rtlCol="0">
            <a:spAutoFit/>
          </a:bodyPr>
          <a:lstStyle/>
          <a:p>
            <a:pPr marL="12700">
              <a:lnSpc>
                <a:spcPct val="100000"/>
              </a:lnSpc>
              <a:spcBef>
                <a:spcPts val="100"/>
              </a:spcBef>
            </a:pPr>
            <a:r>
              <a:rPr sz="4400" dirty="0"/>
              <a:t>PROBLEM</a:t>
            </a:r>
            <a:r>
              <a:rPr sz="4400" spc="-15" dirty="0"/>
              <a:t> </a:t>
            </a:r>
            <a:r>
              <a:rPr sz="4400" spc="-90" dirty="0"/>
              <a:t>STATEMENT</a:t>
            </a:r>
            <a:endParaRPr sz="4400"/>
          </a:p>
        </p:txBody>
      </p:sp>
      <p:sp>
        <p:nvSpPr>
          <p:cNvPr id="10" name="object 10"/>
          <p:cNvSpPr/>
          <p:nvPr/>
        </p:nvSpPr>
        <p:spPr>
          <a:xfrm>
            <a:off x="152400" y="2436876"/>
            <a:ext cx="17983200" cy="5221605"/>
          </a:xfrm>
          <a:custGeom>
            <a:avLst/>
            <a:gdLst/>
            <a:ahLst/>
            <a:cxnLst/>
            <a:rect l="l" t="t" r="r" b="b"/>
            <a:pathLst>
              <a:path w="17983200" h="5221605">
                <a:moveTo>
                  <a:pt x="17568164" y="0"/>
                </a:moveTo>
                <a:lnTo>
                  <a:pt x="415036" y="0"/>
                </a:lnTo>
                <a:lnTo>
                  <a:pt x="381068" y="2516"/>
                </a:lnTo>
                <a:lnTo>
                  <a:pt x="315470" y="22054"/>
                </a:lnTo>
                <a:lnTo>
                  <a:pt x="253708" y="59620"/>
                </a:lnTo>
                <a:lnTo>
                  <a:pt x="224536" y="84672"/>
                </a:lnTo>
                <a:lnTo>
                  <a:pt x="196647" y="113640"/>
                </a:lnTo>
                <a:lnTo>
                  <a:pt x="170149" y="146328"/>
                </a:lnTo>
                <a:lnTo>
                  <a:pt x="145151" y="182538"/>
                </a:lnTo>
                <a:lnTo>
                  <a:pt x="121759" y="222075"/>
                </a:lnTo>
                <a:lnTo>
                  <a:pt x="100083" y="264740"/>
                </a:lnTo>
                <a:lnTo>
                  <a:pt x="80230" y="310338"/>
                </a:lnTo>
                <a:lnTo>
                  <a:pt x="62308" y="358670"/>
                </a:lnTo>
                <a:lnTo>
                  <a:pt x="46425" y="409541"/>
                </a:lnTo>
                <a:lnTo>
                  <a:pt x="32689" y="462754"/>
                </a:lnTo>
                <a:lnTo>
                  <a:pt x="21209" y="518111"/>
                </a:lnTo>
                <a:lnTo>
                  <a:pt x="12092" y="575415"/>
                </a:lnTo>
                <a:lnTo>
                  <a:pt x="5446" y="634471"/>
                </a:lnTo>
                <a:lnTo>
                  <a:pt x="1379" y="695080"/>
                </a:lnTo>
                <a:lnTo>
                  <a:pt x="0" y="757047"/>
                </a:lnTo>
                <a:lnTo>
                  <a:pt x="0" y="4464177"/>
                </a:lnTo>
                <a:lnTo>
                  <a:pt x="1379" y="4526143"/>
                </a:lnTo>
                <a:lnTo>
                  <a:pt x="5446" y="4586752"/>
                </a:lnTo>
                <a:lnTo>
                  <a:pt x="12092" y="4645808"/>
                </a:lnTo>
                <a:lnTo>
                  <a:pt x="21209" y="4703112"/>
                </a:lnTo>
                <a:lnTo>
                  <a:pt x="32689" y="4758469"/>
                </a:lnTo>
                <a:lnTo>
                  <a:pt x="46425" y="4811682"/>
                </a:lnTo>
                <a:lnTo>
                  <a:pt x="62308" y="4862553"/>
                </a:lnTo>
                <a:lnTo>
                  <a:pt x="80230" y="4910885"/>
                </a:lnTo>
                <a:lnTo>
                  <a:pt x="100083" y="4956483"/>
                </a:lnTo>
                <a:lnTo>
                  <a:pt x="121759" y="4999148"/>
                </a:lnTo>
                <a:lnTo>
                  <a:pt x="145151" y="5038685"/>
                </a:lnTo>
                <a:lnTo>
                  <a:pt x="170149" y="5074895"/>
                </a:lnTo>
                <a:lnTo>
                  <a:pt x="196647" y="5107583"/>
                </a:lnTo>
                <a:lnTo>
                  <a:pt x="224536" y="5136551"/>
                </a:lnTo>
                <a:lnTo>
                  <a:pt x="253708" y="5161603"/>
                </a:lnTo>
                <a:lnTo>
                  <a:pt x="315470" y="5199169"/>
                </a:lnTo>
                <a:lnTo>
                  <a:pt x="381068" y="5218707"/>
                </a:lnTo>
                <a:lnTo>
                  <a:pt x="415036" y="5221224"/>
                </a:lnTo>
                <a:lnTo>
                  <a:pt x="17568164" y="5221224"/>
                </a:lnTo>
                <a:lnTo>
                  <a:pt x="17635365" y="5211290"/>
                </a:lnTo>
                <a:lnTo>
                  <a:pt x="17699158" y="5182541"/>
                </a:lnTo>
                <a:lnTo>
                  <a:pt x="17758680" y="5136551"/>
                </a:lnTo>
                <a:lnTo>
                  <a:pt x="17786569" y="5107583"/>
                </a:lnTo>
                <a:lnTo>
                  <a:pt x="17813066" y="5074895"/>
                </a:lnTo>
                <a:lnTo>
                  <a:pt x="17838064" y="5038685"/>
                </a:lnTo>
                <a:lnTo>
                  <a:pt x="17861454" y="4999148"/>
                </a:lnTo>
                <a:lnTo>
                  <a:pt x="17883129" y="4956483"/>
                </a:lnTo>
                <a:lnTo>
                  <a:pt x="17902980" y="4910885"/>
                </a:lnTo>
                <a:lnTo>
                  <a:pt x="17920900" y="4862553"/>
                </a:lnTo>
                <a:lnTo>
                  <a:pt x="17936781" y="4811682"/>
                </a:lnTo>
                <a:lnTo>
                  <a:pt x="17950515" y="4758469"/>
                </a:lnTo>
                <a:lnTo>
                  <a:pt x="17961994" y="4703112"/>
                </a:lnTo>
                <a:lnTo>
                  <a:pt x="17971109" y="4645808"/>
                </a:lnTo>
                <a:lnTo>
                  <a:pt x="17977754" y="4586752"/>
                </a:lnTo>
                <a:lnTo>
                  <a:pt x="17981820" y="4526143"/>
                </a:lnTo>
                <a:lnTo>
                  <a:pt x="17983200" y="4464177"/>
                </a:lnTo>
                <a:lnTo>
                  <a:pt x="17983200" y="757047"/>
                </a:lnTo>
                <a:lnTo>
                  <a:pt x="17981820" y="695080"/>
                </a:lnTo>
                <a:lnTo>
                  <a:pt x="17977754" y="634471"/>
                </a:lnTo>
                <a:lnTo>
                  <a:pt x="17971109" y="575415"/>
                </a:lnTo>
                <a:lnTo>
                  <a:pt x="17961994" y="518111"/>
                </a:lnTo>
                <a:lnTo>
                  <a:pt x="17950515" y="462754"/>
                </a:lnTo>
                <a:lnTo>
                  <a:pt x="17936781" y="409541"/>
                </a:lnTo>
                <a:lnTo>
                  <a:pt x="17920900" y="358670"/>
                </a:lnTo>
                <a:lnTo>
                  <a:pt x="17902980" y="310338"/>
                </a:lnTo>
                <a:lnTo>
                  <a:pt x="17883129" y="264740"/>
                </a:lnTo>
                <a:lnTo>
                  <a:pt x="17861454" y="222075"/>
                </a:lnTo>
                <a:lnTo>
                  <a:pt x="17838064" y="182538"/>
                </a:lnTo>
                <a:lnTo>
                  <a:pt x="17813066" y="146328"/>
                </a:lnTo>
                <a:lnTo>
                  <a:pt x="17786569" y="113640"/>
                </a:lnTo>
                <a:lnTo>
                  <a:pt x="17758680" y="84672"/>
                </a:lnTo>
                <a:lnTo>
                  <a:pt x="17729507" y="59620"/>
                </a:lnTo>
                <a:lnTo>
                  <a:pt x="17667742" y="22054"/>
                </a:lnTo>
                <a:lnTo>
                  <a:pt x="17602136" y="2516"/>
                </a:lnTo>
                <a:lnTo>
                  <a:pt x="17568164" y="0"/>
                </a:lnTo>
                <a:close/>
              </a:path>
            </a:pathLst>
          </a:custGeom>
          <a:solidFill>
            <a:srgbClr val="F8F4EB"/>
          </a:solidFill>
        </p:spPr>
        <p:txBody>
          <a:bodyPr wrap="square" lIns="0" tIns="0" rIns="0" bIns="0" rtlCol="0"/>
          <a:lstStyle/>
          <a:p>
            <a:endParaRPr/>
          </a:p>
        </p:txBody>
      </p:sp>
      <p:sp>
        <p:nvSpPr>
          <p:cNvPr id="11" name="object 11"/>
          <p:cNvSpPr txBox="1">
            <a:spLocks noGrp="1"/>
          </p:cNvSpPr>
          <p:nvPr>
            <p:ph type="body" idx="1"/>
          </p:nvPr>
        </p:nvSpPr>
        <p:spPr>
          <a:prstGeom prst="rect">
            <a:avLst/>
          </a:prstGeom>
        </p:spPr>
        <p:txBody>
          <a:bodyPr vert="horz" wrap="square" lIns="0" tIns="60960" rIns="0" bIns="0" rtlCol="0">
            <a:spAutoFit/>
          </a:bodyPr>
          <a:lstStyle/>
          <a:p>
            <a:pPr marL="99695" marR="12065">
              <a:lnSpc>
                <a:spcPts val="3020"/>
              </a:lnSpc>
              <a:spcBef>
                <a:spcPts val="480"/>
              </a:spcBef>
            </a:pPr>
            <a:r>
              <a:rPr dirty="0"/>
              <a:t>In</a:t>
            </a:r>
            <a:r>
              <a:rPr spc="-50" dirty="0"/>
              <a:t> </a:t>
            </a:r>
            <a:r>
              <a:rPr dirty="0"/>
              <a:t>this</a:t>
            </a:r>
            <a:r>
              <a:rPr spc="-70" dirty="0"/>
              <a:t> </a:t>
            </a:r>
            <a:r>
              <a:rPr dirty="0"/>
              <a:t>Modern</a:t>
            </a:r>
            <a:r>
              <a:rPr spc="-100" dirty="0"/>
              <a:t> </a:t>
            </a:r>
            <a:r>
              <a:rPr spc="-25" dirty="0"/>
              <a:t>Technological</a:t>
            </a:r>
            <a:r>
              <a:rPr spc="-90" dirty="0"/>
              <a:t> </a:t>
            </a:r>
            <a:r>
              <a:rPr dirty="0"/>
              <a:t>world</a:t>
            </a:r>
            <a:r>
              <a:rPr spc="-55" dirty="0"/>
              <a:t> </a:t>
            </a:r>
            <a:r>
              <a:rPr dirty="0"/>
              <a:t>Farmers</a:t>
            </a:r>
            <a:r>
              <a:rPr spc="-40" dirty="0"/>
              <a:t> </a:t>
            </a:r>
            <a:r>
              <a:rPr dirty="0"/>
              <a:t>have</a:t>
            </a:r>
            <a:r>
              <a:rPr spc="-55" dirty="0"/>
              <a:t> </a:t>
            </a:r>
            <a:r>
              <a:rPr dirty="0"/>
              <a:t>not</a:t>
            </a:r>
            <a:r>
              <a:rPr spc="-70" dirty="0"/>
              <a:t> </a:t>
            </a:r>
            <a:r>
              <a:rPr dirty="0"/>
              <a:t>yet</a:t>
            </a:r>
            <a:r>
              <a:rPr spc="-60" dirty="0"/>
              <a:t> </a:t>
            </a:r>
            <a:r>
              <a:rPr dirty="0"/>
              <a:t>at</a:t>
            </a:r>
            <a:r>
              <a:rPr spc="-60" dirty="0"/>
              <a:t> </a:t>
            </a:r>
            <a:r>
              <a:rPr dirty="0"/>
              <a:t>most</a:t>
            </a:r>
            <a:r>
              <a:rPr spc="-60" dirty="0"/>
              <a:t> </a:t>
            </a:r>
            <a:r>
              <a:rPr dirty="0"/>
              <a:t>received</a:t>
            </a:r>
            <a:r>
              <a:rPr spc="-55" dirty="0"/>
              <a:t> </a:t>
            </a:r>
            <a:r>
              <a:rPr dirty="0"/>
              <a:t>the</a:t>
            </a:r>
            <a:r>
              <a:rPr spc="-60" dirty="0"/>
              <a:t> </a:t>
            </a:r>
            <a:r>
              <a:rPr dirty="0"/>
              <a:t>modern</a:t>
            </a:r>
            <a:r>
              <a:rPr spc="-90" dirty="0"/>
              <a:t> </a:t>
            </a:r>
            <a:r>
              <a:rPr spc="-25" dirty="0"/>
              <a:t>Technologies</a:t>
            </a:r>
            <a:r>
              <a:rPr spc="-80" dirty="0"/>
              <a:t> </a:t>
            </a:r>
            <a:r>
              <a:rPr dirty="0"/>
              <a:t>in</a:t>
            </a:r>
            <a:r>
              <a:rPr spc="-65" dirty="0"/>
              <a:t> </a:t>
            </a:r>
            <a:r>
              <a:rPr dirty="0"/>
              <a:t>their</a:t>
            </a:r>
            <a:r>
              <a:rPr spc="-60" dirty="0"/>
              <a:t> </a:t>
            </a:r>
            <a:r>
              <a:rPr spc="-10" dirty="0"/>
              <a:t>Farming, </a:t>
            </a:r>
            <a:r>
              <a:rPr dirty="0"/>
              <a:t>During</a:t>
            </a:r>
            <a:r>
              <a:rPr spc="-85" dirty="0"/>
              <a:t> </a:t>
            </a:r>
            <a:r>
              <a:rPr dirty="0"/>
              <a:t>their</a:t>
            </a:r>
            <a:r>
              <a:rPr spc="-90" dirty="0"/>
              <a:t> </a:t>
            </a:r>
            <a:r>
              <a:rPr dirty="0"/>
              <a:t>Cultivation</a:t>
            </a:r>
            <a:r>
              <a:rPr spc="-114" dirty="0"/>
              <a:t> </a:t>
            </a:r>
            <a:r>
              <a:rPr dirty="0"/>
              <a:t>times</a:t>
            </a:r>
            <a:r>
              <a:rPr spc="-90" dirty="0"/>
              <a:t> </a:t>
            </a:r>
            <a:r>
              <a:rPr dirty="0"/>
              <a:t>they</a:t>
            </a:r>
            <a:r>
              <a:rPr spc="-95" dirty="0"/>
              <a:t> </a:t>
            </a:r>
            <a:r>
              <a:rPr dirty="0"/>
              <a:t>face</a:t>
            </a:r>
            <a:r>
              <a:rPr spc="-95" dirty="0"/>
              <a:t> </a:t>
            </a:r>
            <a:r>
              <a:rPr dirty="0"/>
              <a:t>certain</a:t>
            </a:r>
            <a:r>
              <a:rPr spc="-80" dirty="0"/>
              <a:t> </a:t>
            </a:r>
            <a:r>
              <a:rPr dirty="0"/>
              <a:t>problems</a:t>
            </a:r>
            <a:r>
              <a:rPr spc="-90" dirty="0"/>
              <a:t> </a:t>
            </a:r>
            <a:r>
              <a:rPr dirty="0"/>
              <a:t>like</a:t>
            </a:r>
            <a:r>
              <a:rPr spc="-150" dirty="0"/>
              <a:t> </a:t>
            </a:r>
            <a:r>
              <a:rPr spc="-35" dirty="0"/>
              <a:t>Water</a:t>
            </a:r>
            <a:r>
              <a:rPr spc="-90" dirty="0"/>
              <a:t> </a:t>
            </a:r>
            <a:r>
              <a:rPr spc="-20" dirty="0"/>
              <a:t>Scarcity,</a:t>
            </a:r>
            <a:r>
              <a:rPr spc="-90" dirty="0"/>
              <a:t> </a:t>
            </a:r>
            <a:r>
              <a:rPr dirty="0"/>
              <a:t>Inappropriate</a:t>
            </a:r>
            <a:r>
              <a:rPr spc="-105" dirty="0"/>
              <a:t> </a:t>
            </a:r>
            <a:r>
              <a:rPr dirty="0"/>
              <a:t>amount</a:t>
            </a:r>
            <a:r>
              <a:rPr spc="-90" dirty="0"/>
              <a:t> </a:t>
            </a:r>
            <a:r>
              <a:rPr dirty="0"/>
              <a:t>of</a:t>
            </a:r>
            <a:r>
              <a:rPr spc="-125" dirty="0"/>
              <a:t> </a:t>
            </a:r>
            <a:r>
              <a:rPr spc="-35" dirty="0"/>
              <a:t>Water</a:t>
            </a:r>
            <a:r>
              <a:rPr spc="-90" dirty="0"/>
              <a:t> </a:t>
            </a:r>
            <a:r>
              <a:rPr dirty="0"/>
              <a:t>Irrigated</a:t>
            </a:r>
            <a:r>
              <a:rPr spc="-100" dirty="0"/>
              <a:t> </a:t>
            </a:r>
            <a:r>
              <a:rPr spc="-25" dirty="0"/>
              <a:t>to </a:t>
            </a:r>
            <a:r>
              <a:rPr dirty="0"/>
              <a:t>the</a:t>
            </a:r>
            <a:r>
              <a:rPr spc="-65" dirty="0"/>
              <a:t> </a:t>
            </a:r>
            <a:r>
              <a:rPr dirty="0"/>
              <a:t>Field</a:t>
            </a:r>
            <a:r>
              <a:rPr spc="-60" dirty="0"/>
              <a:t> </a:t>
            </a:r>
            <a:r>
              <a:rPr dirty="0"/>
              <a:t>and</a:t>
            </a:r>
            <a:r>
              <a:rPr spc="-60" dirty="0"/>
              <a:t> </a:t>
            </a:r>
            <a:r>
              <a:rPr dirty="0"/>
              <a:t>also</a:t>
            </a:r>
            <a:r>
              <a:rPr spc="-60" dirty="0"/>
              <a:t> </a:t>
            </a:r>
            <a:r>
              <a:rPr dirty="0"/>
              <a:t>Less</a:t>
            </a:r>
            <a:r>
              <a:rPr spc="-45" dirty="0"/>
              <a:t> </a:t>
            </a:r>
            <a:r>
              <a:rPr dirty="0"/>
              <a:t>Manpower</a:t>
            </a:r>
            <a:r>
              <a:rPr spc="-60" dirty="0"/>
              <a:t> </a:t>
            </a:r>
            <a:r>
              <a:rPr dirty="0"/>
              <a:t>for</a:t>
            </a:r>
            <a:r>
              <a:rPr spc="-45" dirty="0"/>
              <a:t> </a:t>
            </a:r>
            <a:r>
              <a:rPr dirty="0"/>
              <a:t>Irrigation.</a:t>
            </a:r>
            <a:r>
              <a:rPr spc="-70" dirty="0"/>
              <a:t> </a:t>
            </a:r>
            <a:r>
              <a:rPr dirty="0"/>
              <a:t>If</a:t>
            </a:r>
            <a:r>
              <a:rPr spc="-50" dirty="0"/>
              <a:t> </a:t>
            </a:r>
            <a:r>
              <a:rPr dirty="0"/>
              <a:t>less</a:t>
            </a:r>
            <a:r>
              <a:rPr spc="-60" dirty="0"/>
              <a:t> </a:t>
            </a:r>
            <a:r>
              <a:rPr dirty="0"/>
              <a:t>water</a:t>
            </a:r>
            <a:r>
              <a:rPr spc="-40" dirty="0"/>
              <a:t> </a:t>
            </a:r>
            <a:r>
              <a:rPr dirty="0"/>
              <a:t>is</a:t>
            </a:r>
            <a:r>
              <a:rPr spc="-60" dirty="0"/>
              <a:t> </a:t>
            </a:r>
            <a:r>
              <a:rPr dirty="0"/>
              <a:t>Irrigated</a:t>
            </a:r>
            <a:r>
              <a:rPr spc="-55" dirty="0"/>
              <a:t> </a:t>
            </a:r>
            <a:r>
              <a:rPr dirty="0"/>
              <a:t>for</a:t>
            </a:r>
            <a:r>
              <a:rPr spc="-60" dirty="0"/>
              <a:t> </a:t>
            </a:r>
            <a:r>
              <a:rPr dirty="0"/>
              <a:t>the</a:t>
            </a:r>
            <a:r>
              <a:rPr spc="-60" dirty="0"/>
              <a:t> </a:t>
            </a:r>
            <a:r>
              <a:rPr dirty="0"/>
              <a:t>Field</a:t>
            </a:r>
            <a:r>
              <a:rPr spc="-65" dirty="0"/>
              <a:t> </a:t>
            </a:r>
            <a:r>
              <a:rPr dirty="0"/>
              <a:t>either</a:t>
            </a:r>
            <a:r>
              <a:rPr spc="-55" dirty="0"/>
              <a:t> </a:t>
            </a:r>
            <a:r>
              <a:rPr dirty="0"/>
              <a:t>due</a:t>
            </a:r>
            <a:r>
              <a:rPr spc="-70" dirty="0"/>
              <a:t> </a:t>
            </a:r>
            <a:r>
              <a:rPr dirty="0"/>
              <a:t>to</a:t>
            </a:r>
            <a:r>
              <a:rPr spc="-50" dirty="0"/>
              <a:t> </a:t>
            </a:r>
            <a:r>
              <a:rPr dirty="0"/>
              <a:t>Less</a:t>
            </a:r>
            <a:r>
              <a:rPr spc="-55" dirty="0"/>
              <a:t> </a:t>
            </a:r>
            <a:r>
              <a:rPr dirty="0"/>
              <a:t>man</a:t>
            </a:r>
            <a:r>
              <a:rPr spc="-40" dirty="0"/>
              <a:t> </a:t>
            </a:r>
            <a:r>
              <a:rPr dirty="0"/>
              <a:t>power</a:t>
            </a:r>
            <a:r>
              <a:rPr spc="-55" dirty="0"/>
              <a:t> </a:t>
            </a:r>
            <a:r>
              <a:rPr spc="-25" dirty="0"/>
              <a:t>or </a:t>
            </a:r>
            <a:r>
              <a:rPr spc="-35" dirty="0"/>
              <a:t>Water</a:t>
            </a:r>
            <a:r>
              <a:rPr spc="-65" dirty="0"/>
              <a:t> </a:t>
            </a:r>
            <a:r>
              <a:rPr spc="-20" dirty="0"/>
              <a:t>Scarcity,</a:t>
            </a:r>
            <a:r>
              <a:rPr spc="-60" dirty="0"/>
              <a:t> </a:t>
            </a:r>
            <a:r>
              <a:rPr dirty="0"/>
              <a:t>then</a:t>
            </a:r>
            <a:r>
              <a:rPr spc="-60" dirty="0"/>
              <a:t> </a:t>
            </a:r>
            <a:r>
              <a:rPr dirty="0"/>
              <a:t>it</a:t>
            </a:r>
            <a:r>
              <a:rPr spc="-65" dirty="0"/>
              <a:t> </a:t>
            </a:r>
            <a:r>
              <a:rPr dirty="0"/>
              <a:t>reduces</a:t>
            </a:r>
            <a:r>
              <a:rPr spc="-60" dirty="0"/>
              <a:t> </a:t>
            </a:r>
            <a:r>
              <a:rPr dirty="0"/>
              <a:t>the</a:t>
            </a:r>
            <a:r>
              <a:rPr spc="-65" dirty="0"/>
              <a:t> </a:t>
            </a:r>
            <a:r>
              <a:rPr dirty="0"/>
              <a:t>Quality</a:t>
            </a:r>
            <a:r>
              <a:rPr spc="-65" dirty="0"/>
              <a:t> </a:t>
            </a:r>
            <a:r>
              <a:rPr dirty="0"/>
              <a:t>as</a:t>
            </a:r>
            <a:r>
              <a:rPr spc="-60" dirty="0"/>
              <a:t> </a:t>
            </a:r>
            <a:r>
              <a:rPr dirty="0"/>
              <a:t>well</a:t>
            </a:r>
            <a:r>
              <a:rPr spc="-45" dirty="0"/>
              <a:t> </a:t>
            </a:r>
            <a:r>
              <a:rPr dirty="0"/>
              <a:t>as</a:t>
            </a:r>
            <a:r>
              <a:rPr spc="-60" dirty="0"/>
              <a:t> </a:t>
            </a:r>
            <a:r>
              <a:rPr dirty="0"/>
              <a:t>the</a:t>
            </a:r>
            <a:r>
              <a:rPr spc="-75" dirty="0"/>
              <a:t> </a:t>
            </a:r>
            <a:r>
              <a:rPr dirty="0"/>
              <a:t>in</a:t>
            </a:r>
            <a:r>
              <a:rPr spc="-60" dirty="0"/>
              <a:t> </a:t>
            </a:r>
            <a:r>
              <a:rPr dirty="0"/>
              <a:t>the</a:t>
            </a:r>
            <a:r>
              <a:rPr spc="-60" dirty="0"/>
              <a:t> </a:t>
            </a:r>
            <a:r>
              <a:rPr dirty="0"/>
              <a:t>Production</a:t>
            </a:r>
            <a:r>
              <a:rPr spc="-75" dirty="0"/>
              <a:t> </a:t>
            </a:r>
            <a:r>
              <a:rPr dirty="0"/>
              <a:t>of</a:t>
            </a:r>
            <a:r>
              <a:rPr spc="-55" dirty="0"/>
              <a:t> </a:t>
            </a:r>
            <a:r>
              <a:rPr spc="-10" dirty="0"/>
              <a:t>Crops.</a:t>
            </a:r>
          </a:p>
          <a:p>
            <a:pPr marL="86995">
              <a:lnSpc>
                <a:spcPct val="100000"/>
              </a:lnSpc>
            </a:pPr>
            <a:endParaRPr sz="2600"/>
          </a:p>
          <a:p>
            <a:pPr marL="99695" marR="5080">
              <a:lnSpc>
                <a:spcPct val="90000"/>
              </a:lnSpc>
            </a:pPr>
            <a:r>
              <a:rPr spc="-65" dirty="0"/>
              <a:t>To</a:t>
            </a:r>
            <a:r>
              <a:rPr spc="-80" dirty="0"/>
              <a:t> </a:t>
            </a:r>
            <a:r>
              <a:rPr dirty="0"/>
              <a:t>Overcome</a:t>
            </a:r>
            <a:r>
              <a:rPr spc="-50" dirty="0"/>
              <a:t> </a:t>
            </a:r>
            <a:r>
              <a:rPr dirty="0"/>
              <a:t>these</a:t>
            </a:r>
            <a:r>
              <a:rPr spc="-90" dirty="0"/>
              <a:t> </a:t>
            </a:r>
            <a:r>
              <a:rPr dirty="0"/>
              <a:t>kind</a:t>
            </a:r>
            <a:r>
              <a:rPr spc="-85" dirty="0"/>
              <a:t> </a:t>
            </a:r>
            <a:r>
              <a:rPr dirty="0"/>
              <a:t>of</a:t>
            </a:r>
            <a:r>
              <a:rPr spc="-65" dirty="0"/>
              <a:t> </a:t>
            </a:r>
            <a:r>
              <a:rPr dirty="0"/>
              <a:t>Problem</a:t>
            </a:r>
            <a:r>
              <a:rPr spc="-85" dirty="0"/>
              <a:t> </a:t>
            </a:r>
            <a:r>
              <a:rPr dirty="0"/>
              <a:t>we</a:t>
            </a:r>
            <a:r>
              <a:rPr spc="-80" dirty="0"/>
              <a:t> </a:t>
            </a:r>
            <a:r>
              <a:rPr dirty="0"/>
              <a:t>can</a:t>
            </a:r>
            <a:r>
              <a:rPr spc="-65" dirty="0"/>
              <a:t> </a:t>
            </a:r>
            <a:r>
              <a:rPr dirty="0"/>
              <a:t>implement</a:t>
            </a:r>
            <a:r>
              <a:rPr spc="-65" dirty="0"/>
              <a:t> </a:t>
            </a:r>
            <a:r>
              <a:rPr dirty="0"/>
              <a:t>the</a:t>
            </a:r>
            <a:r>
              <a:rPr spc="-85" dirty="0"/>
              <a:t> </a:t>
            </a:r>
            <a:r>
              <a:rPr dirty="0"/>
              <a:t>Idea</a:t>
            </a:r>
            <a:r>
              <a:rPr spc="-80" dirty="0"/>
              <a:t> </a:t>
            </a:r>
            <a:r>
              <a:rPr dirty="0"/>
              <a:t>Smart</a:t>
            </a:r>
            <a:r>
              <a:rPr spc="-75" dirty="0"/>
              <a:t> </a:t>
            </a:r>
            <a:r>
              <a:rPr dirty="0"/>
              <a:t>irrigation</a:t>
            </a:r>
            <a:r>
              <a:rPr spc="-85" dirty="0"/>
              <a:t> </a:t>
            </a:r>
            <a:r>
              <a:rPr dirty="0"/>
              <a:t>system</a:t>
            </a:r>
            <a:r>
              <a:rPr spc="-90" dirty="0"/>
              <a:t> </a:t>
            </a:r>
            <a:r>
              <a:rPr dirty="0"/>
              <a:t>using</a:t>
            </a:r>
            <a:r>
              <a:rPr spc="-95" dirty="0"/>
              <a:t> </a:t>
            </a:r>
            <a:r>
              <a:rPr spc="-35" dirty="0"/>
              <a:t>IOT.</a:t>
            </a:r>
            <a:r>
              <a:rPr spc="-60" dirty="0"/>
              <a:t> </a:t>
            </a:r>
            <a:r>
              <a:rPr dirty="0"/>
              <a:t>In</a:t>
            </a:r>
            <a:r>
              <a:rPr spc="-70" dirty="0"/>
              <a:t> </a:t>
            </a:r>
            <a:r>
              <a:rPr dirty="0"/>
              <a:t>this</a:t>
            </a:r>
            <a:r>
              <a:rPr spc="-85" dirty="0"/>
              <a:t> </a:t>
            </a:r>
            <a:r>
              <a:rPr dirty="0"/>
              <a:t>System</a:t>
            </a:r>
            <a:r>
              <a:rPr spc="-85" dirty="0"/>
              <a:t> </a:t>
            </a:r>
            <a:r>
              <a:rPr spc="-25" dirty="0"/>
              <a:t>the </a:t>
            </a:r>
            <a:r>
              <a:rPr dirty="0"/>
              <a:t>Irrigation</a:t>
            </a:r>
            <a:r>
              <a:rPr spc="-160" dirty="0"/>
              <a:t> </a:t>
            </a:r>
            <a:r>
              <a:rPr dirty="0"/>
              <a:t>system</a:t>
            </a:r>
            <a:r>
              <a:rPr spc="-75" dirty="0"/>
              <a:t> </a:t>
            </a:r>
            <a:r>
              <a:rPr dirty="0"/>
              <a:t>will</a:t>
            </a:r>
            <a:r>
              <a:rPr spc="-65" dirty="0"/>
              <a:t> </a:t>
            </a:r>
            <a:r>
              <a:rPr spc="-20" dirty="0"/>
              <a:t>be</a:t>
            </a:r>
            <a:r>
              <a:rPr spc="-165" dirty="0"/>
              <a:t> </a:t>
            </a:r>
            <a:r>
              <a:rPr dirty="0"/>
              <a:t>Automated</a:t>
            </a:r>
            <a:r>
              <a:rPr spc="-65" dirty="0"/>
              <a:t> </a:t>
            </a:r>
            <a:r>
              <a:rPr spc="-10" dirty="0"/>
              <a:t>so</a:t>
            </a:r>
            <a:r>
              <a:rPr spc="-170" dirty="0"/>
              <a:t> </a:t>
            </a:r>
            <a:r>
              <a:rPr dirty="0"/>
              <a:t>Adequate</a:t>
            </a:r>
            <a:r>
              <a:rPr spc="-75" dirty="0"/>
              <a:t> </a:t>
            </a:r>
            <a:r>
              <a:rPr dirty="0"/>
              <a:t>amount</a:t>
            </a:r>
            <a:r>
              <a:rPr spc="-50" dirty="0"/>
              <a:t> </a:t>
            </a:r>
            <a:r>
              <a:rPr dirty="0"/>
              <a:t>of</a:t>
            </a:r>
            <a:r>
              <a:rPr spc="-100" dirty="0"/>
              <a:t> </a:t>
            </a:r>
            <a:r>
              <a:rPr spc="-35" dirty="0"/>
              <a:t>Water</a:t>
            </a:r>
            <a:r>
              <a:rPr spc="-65" dirty="0"/>
              <a:t> </a:t>
            </a:r>
            <a:r>
              <a:rPr dirty="0"/>
              <a:t>will</a:t>
            </a:r>
            <a:r>
              <a:rPr spc="-65" dirty="0"/>
              <a:t> </a:t>
            </a:r>
            <a:r>
              <a:rPr dirty="0"/>
              <a:t>be</a:t>
            </a:r>
            <a:r>
              <a:rPr spc="-65" dirty="0"/>
              <a:t> </a:t>
            </a:r>
            <a:r>
              <a:rPr dirty="0"/>
              <a:t>Supplied</a:t>
            </a:r>
            <a:r>
              <a:rPr spc="-70" dirty="0"/>
              <a:t> </a:t>
            </a:r>
            <a:r>
              <a:rPr dirty="0"/>
              <a:t>to</a:t>
            </a:r>
            <a:r>
              <a:rPr spc="-70" dirty="0"/>
              <a:t> </a:t>
            </a:r>
            <a:r>
              <a:rPr dirty="0"/>
              <a:t>the</a:t>
            </a:r>
            <a:r>
              <a:rPr spc="-70" dirty="0"/>
              <a:t> </a:t>
            </a:r>
            <a:r>
              <a:rPr dirty="0"/>
              <a:t>Field</a:t>
            </a:r>
            <a:r>
              <a:rPr spc="-70" dirty="0"/>
              <a:t> </a:t>
            </a:r>
            <a:r>
              <a:rPr dirty="0"/>
              <a:t>so</a:t>
            </a:r>
            <a:r>
              <a:rPr spc="-55" dirty="0"/>
              <a:t> </a:t>
            </a:r>
            <a:r>
              <a:rPr dirty="0"/>
              <a:t>there</a:t>
            </a:r>
            <a:r>
              <a:rPr spc="-110" dirty="0"/>
              <a:t> </a:t>
            </a:r>
            <a:r>
              <a:rPr spc="-50" dirty="0"/>
              <a:t>Wont</a:t>
            </a:r>
            <a:r>
              <a:rPr spc="-70" dirty="0"/>
              <a:t> </a:t>
            </a:r>
            <a:r>
              <a:rPr dirty="0"/>
              <a:t>be</a:t>
            </a:r>
            <a:r>
              <a:rPr spc="-65" dirty="0"/>
              <a:t> </a:t>
            </a:r>
            <a:r>
              <a:rPr dirty="0"/>
              <a:t>Less</a:t>
            </a:r>
            <a:r>
              <a:rPr spc="-50" dirty="0"/>
              <a:t> </a:t>
            </a:r>
            <a:r>
              <a:rPr spc="-25" dirty="0"/>
              <a:t>or </a:t>
            </a:r>
            <a:r>
              <a:rPr dirty="0"/>
              <a:t>Excess</a:t>
            </a:r>
            <a:r>
              <a:rPr spc="-110" dirty="0"/>
              <a:t> </a:t>
            </a:r>
            <a:r>
              <a:rPr spc="-35" dirty="0"/>
              <a:t>Water</a:t>
            </a:r>
            <a:r>
              <a:rPr spc="-70" dirty="0"/>
              <a:t> </a:t>
            </a:r>
            <a:r>
              <a:rPr dirty="0"/>
              <a:t>Irrigated,</a:t>
            </a:r>
            <a:r>
              <a:rPr spc="-120" dirty="0"/>
              <a:t> </a:t>
            </a:r>
            <a:r>
              <a:rPr dirty="0"/>
              <a:t>Which</a:t>
            </a:r>
            <a:r>
              <a:rPr spc="-80" dirty="0"/>
              <a:t> </a:t>
            </a:r>
            <a:r>
              <a:rPr dirty="0"/>
              <a:t>helps</a:t>
            </a:r>
            <a:r>
              <a:rPr spc="-75" dirty="0"/>
              <a:t> </a:t>
            </a:r>
            <a:r>
              <a:rPr dirty="0"/>
              <a:t>us</a:t>
            </a:r>
            <a:r>
              <a:rPr spc="-60" dirty="0"/>
              <a:t> </a:t>
            </a:r>
            <a:r>
              <a:rPr dirty="0"/>
              <a:t>to</a:t>
            </a:r>
            <a:r>
              <a:rPr spc="-75" dirty="0"/>
              <a:t> </a:t>
            </a:r>
            <a:r>
              <a:rPr dirty="0"/>
              <a:t>control</a:t>
            </a:r>
            <a:r>
              <a:rPr spc="-80" dirty="0"/>
              <a:t> </a:t>
            </a:r>
            <a:r>
              <a:rPr dirty="0"/>
              <a:t>the</a:t>
            </a:r>
            <a:r>
              <a:rPr spc="-114" dirty="0"/>
              <a:t> </a:t>
            </a:r>
            <a:r>
              <a:rPr spc="-35" dirty="0"/>
              <a:t>Water</a:t>
            </a:r>
            <a:r>
              <a:rPr spc="-70" dirty="0"/>
              <a:t> </a:t>
            </a:r>
            <a:r>
              <a:rPr spc="-25" dirty="0"/>
              <a:t>Scarcity.</a:t>
            </a:r>
            <a:r>
              <a:rPr spc="-114" dirty="0"/>
              <a:t> </a:t>
            </a:r>
            <a:r>
              <a:rPr dirty="0"/>
              <a:t>This</a:t>
            </a:r>
            <a:r>
              <a:rPr spc="-65" dirty="0"/>
              <a:t> </a:t>
            </a:r>
            <a:r>
              <a:rPr dirty="0"/>
              <a:t>system</a:t>
            </a:r>
            <a:r>
              <a:rPr spc="-85" dirty="0"/>
              <a:t> </a:t>
            </a:r>
            <a:r>
              <a:rPr dirty="0"/>
              <a:t>also</a:t>
            </a:r>
            <a:r>
              <a:rPr spc="-65" dirty="0"/>
              <a:t> </a:t>
            </a:r>
            <a:r>
              <a:rPr dirty="0"/>
              <a:t>does</a:t>
            </a:r>
            <a:r>
              <a:rPr spc="-70" dirty="0"/>
              <a:t> </a:t>
            </a:r>
            <a:r>
              <a:rPr dirty="0"/>
              <a:t>not</a:t>
            </a:r>
            <a:r>
              <a:rPr spc="-75" dirty="0"/>
              <a:t> </a:t>
            </a:r>
            <a:r>
              <a:rPr dirty="0"/>
              <a:t>require</a:t>
            </a:r>
            <a:r>
              <a:rPr spc="-70" dirty="0"/>
              <a:t> </a:t>
            </a:r>
            <a:r>
              <a:rPr dirty="0"/>
              <a:t>any</a:t>
            </a:r>
            <a:r>
              <a:rPr spc="-70" dirty="0"/>
              <a:t> </a:t>
            </a:r>
            <a:r>
              <a:rPr spc="-10" dirty="0"/>
              <a:t>Human </a:t>
            </a:r>
            <a:r>
              <a:rPr dirty="0"/>
              <a:t>Manpower</a:t>
            </a:r>
            <a:r>
              <a:rPr spc="-105" dirty="0"/>
              <a:t> </a:t>
            </a:r>
            <a:r>
              <a:rPr dirty="0"/>
              <a:t>so</a:t>
            </a:r>
            <a:r>
              <a:rPr spc="-70" dirty="0"/>
              <a:t> </a:t>
            </a:r>
            <a:r>
              <a:rPr dirty="0"/>
              <a:t>the</a:t>
            </a:r>
            <a:r>
              <a:rPr spc="-65" dirty="0"/>
              <a:t> </a:t>
            </a:r>
            <a:r>
              <a:rPr dirty="0"/>
              <a:t>Farmer</a:t>
            </a:r>
            <a:r>
              <a:rPr spc="-45" dirty="0"/>
              <a:t> </a:t>
            </a:r>
            <a:r>
              <a:rPr dirty="0"/>
              <a:t>can</a:t>
            </a:r>
            <a:r>
              <a:rPr spc="-45" dirty="0"/>
              <a:t> </a:t>
            </a:r>
            <a:r>
              <a:rPr dirty="0"/>
              <a:t>Irrigate</a:t>
            </a:r>
            <a:r>
              <a:rPr spc="-80" dirty="0"/>
              <a:t> </a:t>
            </a:r>
            <a:r>
              <a:rPr dirty="0"/>
              <a:t>the</a:t>
            </a:r>
            <a:r>
              <a:rPr spc="-70" dirty="0"/>
              <a:t> </a:t>
            </a:r>
            <a:r>
              <a:rPr dirty="0"/>
              <a:t>Field</a:t>
            </a:r>
            <a:r>
              <a:rPr spc="-50" dirty="0"/>
              <a:t> </a:t>
            </a:r>
            <a:r>
              <a:rPr dirty="0"/>
              <a:t>any</a:t>
            </a:r>
            <a:r>
              <a:rPr spc="-65" dirty="0"/>
              <a:t> </a:t>
            </a:r>
            <a:r>
              <a:rPr dirty="0"/>
              <a:t>time</a:t>
            </a:r>
            <a:r>
              <a:rPr spc="-65" dirty="0"/>
              <a:t> </a:t>
            </a:r>
            <a:r>
              <a:rPr dirty="0"/>
              <a:t>he</a:t>
            </a:r>
            <a:r>
              <a:rPr spc="-65" dirty="0"/>
              <a:t> </a:t>
            </a:r>
            <a:r>
              <a:rPr dirty="0"/>
              <a:t>require</a:t>
            </a:r>
            <a:r>
              <a:rPr spc="-60" dirty="0"/>
              <a:t> </a:t>
            </a:r>
            <a:r>
              <a:rPr dirty="0"/>
              <a:t>without</a:t>
            </a:r>
            <a:r>
              <a:rPr spc="-70" dirty="0"/>
              <a:t> </a:t>
            </a:r>
            <a:r>
              <a:rPr spc="-10" dirty="0"/>
              <a:t>the</a:t>
            </a:r>
            <a:r>
              <a:rPr spc="-170" dirty="0"/>
              <a:t> </a:t>
            </a:r>
            <a:r>
              <a:rPr dirty="0"/>
              <a:t>Assistance</a:t>
            </a:r>
            <a:r>
              <a:rPr spc="-80" dirty="0"/>
              <a:t> </a:t>
            </a:r>
            <a:r>
              <a:rPr dirty="0"/>
              <a:t>of</a:t>
            </a:r>
            <a:r>
              <a:rPr spc="-50" dirty="0"/>
              <a:t> </a:t>
            </a:r>
            <a:r>
              <a:rPr spc="-10" dirty="0"/>
              <a:t>manpower.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E8AFE3"/>
          </a:solidFill>
        </p:spPr>
        <p:txBody>
          <a:bodyPr wrap="square" lIns="0" tIns="0" rIns="0" bIns="0" rtlCol="0"/>
          <a:lstStyle/>
          <a:p>
            <a:endParaRPr/>
          </a:p>
        </p:txBody>
      </p:sp>
      <p:grpSp>
        <p:nvGrpSpPr>
          <p:cNvPr id="3" name="object 3"/>
          <p:cNvGrpSpPr/>
          <p:nvPr/>
        </p:nvGrpSpPr>
        <p:grpSpPr>
          <a:xfrm>
            <a:off x="15407639" y="8366759"/>
            <a:ext cx="1831975" cy="942340"/>
            <a:chOff x="15407639" y="8366759"/>
            <a:chExt cx="1831975" cy="942340"/>
          </a:xfrm>
        </p:grpSpPr>
        <p:sp>
          <p:nvSpPr>
            <p:cNvPr id="4" name="object 4"/>
            <p:cNvSpPr/>
            <p:nvPr/>
          </p:nvSpPr>
          <p:spPr>
            <a:xfrm>
              <a:off x="15407639" y="8366759"/>
              <a:ext cx="1831975" cy="942340"/>
            </a:xfrm>
            <a:custGeom>
              <a:avLst/>
              <a:gdLst/>
              <a:ahLst/>
              <a:cxnLst/>
              <a:rect l="l" t="t" r="r" b="b"/>
              <a:pathLst>
                <a:path w="1831975" h="942340">
                  <a:moveTo>
                    <a:pt x="1360550" y="0"/>
                  </a:moveTo>
                  <a:lnTo>
                    <a:pt x="451357" y="0"/>
                  </a:lnTo>
                  <a:lnTo>
                    <a:pt x="451357" y="3302"/>
                  </a:lnTo>
                  <a:lnTo>
                    <a:pt x="404724" y="7416"/>
                  </a:lnTo>
                  <a:lnTo>
                    <a:pt x="359548" y="15899"/>
                  </a:lnTo>
                  <a:lnTo>
                    <a:pt x="316044" y="28531"/>
                  </a:lnTo>
                  <a:lnTo>
                    <a:pt x="274427" y="45094"/>
                  </a:lnTo>
                  <a:lnTo>
                    <a:pt x="234909" y="65370"/>
                  </a:lnTo>
                  <a:lnTo>
                    <a:pt x="197705" y="89140"/>
                  </a:lnTo>
                  <a:lnTo>
                    <a:pt x="163029" y="116186"/>
                  </a:lnTo>
                  <a:lnTo>
                    <a:pt x="131095" y="146288"/>
                  </a:lnTo>
                  <a:lnTo>
                    <a:pt x="102117" y="179228"/>
                  </a:lnTo>
                  <a:lnTo>
                    <a:pt x="76308" y="214788"/>
                  </a:lnTo>
                  <a:lnTo>
                    <a:pt x="53883" y="252748"/>
                  </a:lnTo>
                  <a:lnTo>
                    <a:pt x="35055" y="292891"/>
                  </a:lnTo>
                  <a:lnTo>
                    <a:pt x="20039" y="334998"/>
                  </a:lnTo>
                  <a:lnTo>
                    <a:pt x="9049" y="378850"/>
                  </a:lnTo>
                  <a:lnTo>
                    <a:pt x="2297" y="424229"/>
                  </a:lnTo>
                  <a:lnTo>
                    <a:pt x="0" y="470916"/>
                  </a:lnTo>
                  <a:lnTo>
                    <a:pt x="2334" y="517593"/>
                  </a:lnTo>
                  <a:lnTo>
                    <a:pt x="9184" y="562964"/>
                  </a:lnTo>
                  <a:lnTo>
                    <a:pt x="20322" y="606808"/>
                  </a:lnTo>
                  <a:lnTo>
                    <a:pt x="35520" y="648909"/>
                  </a:lnTo>
                  <a:lnTo>
                    <a:pt x="54548" y="689047"/>
                  </a:lnTo>
                  <a:lnTo>
                    <a:pt x="77179" y="727004"/>
                  </a:lnTo>
                  <a:lnTo>
                    <a:pt x="103183" y="762561"/>
                  </a:lnTo>
                  <a:lnTo>
                    <a:pt x="132334" y="795499"/>
                  </a:lnTo>
                  <a:lnTo>
                    <a:pt x="164401" y="825600"/>
                  </a:lnTo>
                  <a:lnTo>
                    <a:pt x="199156" y="852646"/>
                  </a:lnTo>
                  <a:lnTo>
                    <a:pt x="236372" y="876418"/>
                  </a:lnTo>
                  <a:lnTo>
                    <a:pt x="275820" y="896697"/>
                  </a:lnTo>
                  <a:lnTo>
                    <a:pt x="317270" y="913265"/>
                  </a:lnTo>
                  <a:lnTo>
                    <a:pt x="360496" y="925904"/>
                  </a:lnTo>
                  <a:lnTo>
                    <a:pt x="405268" y="934394"/>
                  </a:lnTo>
                  <a:lnTo>
                    <a:pt x="451357" y="938517"/>
                  </a:lnTo>
                  <a:lnTo>
                    <a:pt x="451357" y="941832"/>
                  </a:lnTo>
                  <a:lnTo>
                    <a:pt x="1360550" y="941832"/>
                  </a:lnTo>
                  <a:lnTo>
                    <a:pt x="1408518" y="939385"/>
                  </a:lnTo>
                  <a:lnTo>
                    <a:pt x="1455149" y="932206"/>
                  </a:lnTo>
                  <a:lnTo>
                    <a:pt x="1500203" y="920540"/>
                  </a:lnTo>
                  <a:lnTo>
                    <a:pt x="1543436" y="904627"/>
                  </a:lnTo>
                  <a:lnTo>
                    <a:pt x="1584606" y="884711"/>
                  </a:lnTo>
                  <a:lnTo>
                    <a:pt x="1623470" y="861036"/>
                  </a:lnTo>
                  <a:lnTo>
                    <a:pt x="1659784" y="833843"/>
                  </a:lnTo>
                  <a:lnTo>
                    <a:pt x="1693306" y="803376"/>
                  </a:lnTo>
                  <a:lnTo>
                    <a:pt x="1723794" y="769878"/>
                  </a:lnTo>
                  <a:lnTo>
                    <a:pt x="1751005" y="733591"/>
                  </a:lnTo>
                  <a:lnTo>
                    <a:pt x="1774695" y="694759"/>
                  </a:lnTo>
                  <a:lnTo>
                    <a:pt x="1794623" y="653624"/>
                  </a:lnTo>
                  <a:lnTo>
                    <a:pt x="1810544" y="610429"/>
                  </a:lnTo>
                  <a:lnTo>
                    <a:pt x="1822218" y="565418"/>
                  </a:lnTo>
                  <a:lnTo>
                    <a:pt x="1829400" y="518832"/>
                  </a:lnTo>
                  <a:lnTo>
                    <a:pt x="1831848" y="470916"/>
                  </a:lnTo>
                  <a:lnTo>
                    <a:pt x="1829436" y="422995"/>
                  </a:lnTo>
                  <a:lnTo>
                    <a:pt x="1822353" y="376406"/>
                  </a:lnTo>
                  <a:lnTo>
                    <a:pt x="1810827" y="331392"/>
                  </a:lnTo>
                  <a:lnTo>
                    <a:pt x="1795087" y="288196"/>
                  </a:lnTo>
                  <a:lnTo>
                    <a:pt x="1775360" y="247061"/>
                  </a:lnTo>
                  <a:lnTo>
                    <a:pt x="1751875" y="208229"/>
                  </a:lnTo>
                  <a:lnTo>
                    <a:pt x="1724861" y="171943"/>
                  </a:lnTo>
                  <a:lnTo>
                    <a:pt x="1694545" y="138445"/>
                  </a:lnTo>
                  <a:lnTo>
                    <a:pt x="1661155" y="107980"/>
                  </a:lnTo>
                  <a:lnTo>
                    <a:pt x="1624921" y="80789"/>
                  </a:lnTo>
                  <a:lnTo>
                    <a:pt x="1586069" y="57115"/>
                  </a:lnTo>
                  <a:lnTo>
                    <a:pt x="1544829" y="37201"/>
                  </a:lnTo>
                  <a:lnTo>
                    <a:pt x="1501429" y="21289"/>
                  </a:lnTo>
                  <a:lnTo>
                    <a:pt x="1456097" y="9623"/>
                  </a:lnTo>
                  <a:lnTo>
                    <a:pt x="1409062" y="2446"/>
                  </a:lnTo>
                  <a:lnTo>
                    <a:pt x="1360550" y="0"/>
                  </a:lnTo>
                  <a:close/>
                </a:path>
              </a:pathLst>
            </a:custGeom>
            <a:solidFill>
              <a:srgbClr val="454699">
                <a:alpha val="7843"/>
              </a:srgbClr>
            </a:solidFill>
          </p:spPr>
          <p:txBody>
            <a:bodyPr wrap="square" lIns="0" tIns="0" rIns="0" bIns="0" rtlCol="0"/>
            <a:lstStyle/>
            <a:p>
              <a:endParaRPr/>
            </a:p>
          </p:txBody>
        </p:sp>
        <p:sp>
          <p:nvSpPr>
            <p:cNvPr id="5" name="object 5"/>
            <p:cNvSpPr/>
            <p:nvPr/>
          </p:nvSpPr>
          <p:spPr>
            <a:xfrm>
              <a:off x="16359711" y="8450159"/>
              <a:ext cx="774065" cy="774065"/>
            </a:xfrm>
            <a:custGeom>
              <a:avLst/>
              <a:gdLst/>
              <a:ahLst/>
              <a:cxnLst/>
              <a:rect l="l" t="t" r="r" b="b"/>
              <a:pathLst>
                <a:path w="774065" h="774065">
                  <a:moveTo>
                    <a:pt x="387015" y="0"/>
                  </a:moveTo>
                  <a:lnTo>
                    <a:pt x="338467" y="3015"/>
                  </a:lnTo>
                  <a:lnTo>
                    <a:pt x="291720" y="11819"/>
                  </a:lnTo>
                  <a:lnTo>
                    <a:pt x="247134" y="26049"/>
                  </a:lnTo>
                  <a:lnTo>
                    <a:pt x="205074" y="45343"/>
                  </a:lnTo>
                  <a:lnTo>
                    <a:pt x="165902" y="69338"/>
                  </a:lnTo>
                  <a:lnTo>
                    <a:pt x="129980" y="97672"/>
                  </a:lnTo>
                  <a:lnTo>
                    <a:pt x="97671" y="129980"/>
                  </a:lnTo>
                  <a:lnTo>
                    <a:pt x="69338" y="165902"/>
                  </a:lnTo>
                  <a:lnTo>
                    <a:pt x="45343" y="205075"/>
                  </a:lnTo>
                  <a:lnTo>
                    <a:pt x="26049" y="247135"/>
                  </a:lnTo>
                  <a:lnTo>
                    <a:pt x="11819" y="291720"/>
                  </a:lnTo>
                  <a:lnTo>
                    <a:pt x="3015" y="338468"/>
                  </a:lnTo>
                  <a:lnTo>
                    <a:pt x="0" y="387016"/>
                  </a:lnTo>
                  <a:lnTo>
                    <a:pt x="3015" y="435561"/>
                  </a:lnTo>
                  <a:lnTo>
                    <a:pt x="11819" y="482307"/>
                  </a:lnTo>
                  <a:lnTo>
                    <a:pt x="26050" y="526891"/>
                  </a:lnTo>
                  <a:lnTo>
                    <a:pt x="45344" y="568950"/>
                  </a:lnTo>
                  <a:lnTo>
                    <a:pt x="69339" y="608123"/>
                  </a:lnTo>
                  <a:lnTo>
                    <a:pt x="97672" y="644045"/>
                  </a:lnTo>
                  <a:lnTo>
                    <a:pt x="129981" y="676354"/>
                  </a:lnTo>
                  <a:lnTo>
                    <a:pt x="165903" y="704688"/>
                  </a:lnTo>
                  <a:lnTo>
                    <a:pt x="205075" y="728684"/>
                  </a:lnTo>
                  <a:lnTo>
                    <a:pt x="247136" y="747979"/>
                  </a:lnTo>
                  <a:lnTo>
                    <a:pt x="291721" y="762210"/>
                  </a:lnTo>
                  <a:lnTo>
                    <a:pt x="338469" y="771014"/>
                  </a:lnTo>
                  <a:lnTo>
                    <a:pt x="387016" y="774030"/>
                  </a:lnTo>
                  <a:lnTo>
                    <a:pt x="435564" y="771014"/>
                  </a:lnTo>
                  <a:lnTo>
                    <a:pt x="482312" y="762210"/>
                  </a:lnTo>
                  <a:lnTo>
                    <a:pt x="526897" y="747979"/>
                  </a:lnTo>
                  <a:lnTo>
                    <a:pt x="568957" y="728684"/>
                  </a:lnTo>
                  <a:lnTo>
                    <a:pt x="608129" y="704688"/>
                  </a:lnTo>
                  <a:lnTo>
                    <a:pt x="644051" y="676354"/>
                  </a:lnTo>
                  <a:lnTo>
                    <a:pt x="676360" y="644045"/>
                  </a:lnTo>
                  <a:lnTo>
                    <a:pt x="704693" y="608123"/>
                  </a:lnTo>
                  <a:lnTo>
                    <a:pt x="728688" y="568950"/>
                  </a:lnTo>
                  <a:lnTo>
                    <a:pt x="747982" y="526891"/>
                  </a:lnTo>
                  <a:lnTo>
                    <a:pt x="762212" y="482307"/>
                  </a:lnTo>
                  <a:lnTo>
                    <a:pt x="771017" y="435561"/>
                  </a:lnTo>
                  <a:lnTo>
                    <a:pt x="774032" y="387016"/>
                  </a:lnTo>
                  <a:lnTo>
                    <a:pt x="771016" y="338468"/>
                  </a:lnTo>
                  <a:lnTo>
                    <a:pt x="762212" y="291720"/>
                  </a:lnTo>
                  <a:lnTo>
                    <a:pt x="747982" y="247135"/>
                  </a:lnTo>
                  <a:lnTo>
                    <a:pt x="728688" y="205075"/>
                  </a:lnTo>
                  <a:lnTo>
                    <a:pt x="704693" y="165902"/>
                  </a:lnTo>
                  <a:lnTo>
                    <a:pt x="676359" y="129980"/>
                  </a:lnTo>
                  <a:lnTo>
                    <a:pt x="644050" y="97672"/>
                  </a:lnTo>
                  <a:lnTo>
                    <a:pt x="608128" y="69338"/>
                  </a:lnTo>
                  <a:lnTo>
                    <a:pt x="568956" y="45343"/>
                  </a:lnTo>
                  <a:lnTo>
                    <a:pt x="526896" y="26049"/>
                  </a:lnTo>
                  <a:lnTo>
                    <a:pt x="482310" y="11819"/>
                  </a:lnTo>
                  <a:lnTo>
                    <a:pt x="435563" y="3015"/>
                  </a:lnTo>
                  <a:lnTo>
                    <a:pt x="387015" y="0"/>
                  </a:lnTo>
                  <a:close/>
                </a:path>
              </a:pathLst>
            </a:custGeom>
            <a:solidFill>
              <a:srgbClr val="454699"/>
            </a:solidFill>
          </p:spPr>
          <p:txBody>
            <a:bodyPr wrap="square" lIns="0" tIns="0" rIns="0" bIns="0" rtlCol="0"/>
            <a:lstStyle/>
            <a:p>
              <a:endParaRPr/>
            </a:p>
          </p:txBody>
        </p:sp>
        <p:sp>
          <p:nvSpPr>
            <p:cNvPr id="6" name="object 6"/>
            <p:cNvSpPr/>
            <p:nvPr/>
          </p:nvSpPr>
          <p:spPr>
            <a:xfrm>
              <a:off x="16569546" y="8661797"/>
              <a:ext cx="355600" cy="356235"/>
            </a:xfrm>
            <a:custGeom>
              <a:avLst/>
              <a:gdLst/>
              <a:ahLst/>
              <a:cxnLst/>
              <a:rect l="l" t="t" r="r" b="b"/>
              <a:pathLst>
                <a:path w="355600" h="356234">
                  <a:moveTo>
                    <a:pt x="177543" y="0"/>
                  </a:moveTo>
                  <a:lnTo>
                    <a:pt x="177543" y="89041"/>
                  </a:lnTo>
                  <a:lnTo>
                    <a:pt x="0" y="89041"/>
                  </a:lnTo>
                  <a:lnTo>
                    <a:pt x="0" y="267123"/>
                  </a:lnTo>
                  <a:lnTo>
                    <a:pt x="177544" y="267123"/>
                  </a:lnTo>
                  <a:lnTo>
                    <a:pt x="177544" y="356162"/>
                  </a:lnTo>
                  <a:lnTo>
                    <a:pt x="355088" y="178082"/>
                  </a:lnTo>
                  <a:lnTo>
                    <a:pt x="177543" y="0"/>
                  </a:lnTo>
                  <a:close/>
                </a:path>
              </a:pathLst>
            </a:custGeom>
            <a:solidFill>
              <a:srgbClr val="F8F4EB"/>
            </a:solidFill>
          </p:spPr>
          <p:txBody>
            <a:bodyPr wrap="square" lIns="0" tIns="0" rIns="0" bIns="0" rtlCol="0"/>
            <a:lstStyle/>
            <a:p>
              <a:endParaRPr/>
            </a:p>
          </p:txBody>
        </p:sp>
      </p:grpSp>
      <p:sp>
        <p:nvSpPr>
          <p:cNvPr id="7" name="object 7"/>
          <p:cNvSpPr/>
          <p:nvPr/>
        </p:nvSpPr>
        <p:spPr>
          <a:xfrm>
            <a:off x="16832107" y="1135"/>
            <a:ext cx="1454150" cy="1454785"/>
          </a:xfrm>
          <a:custGeom>
            <a:avLst/>
            <a:gdLst/>
            <a:ahLst/>
            <a:cxnLst/>
            <a:rect l="l" t="t" r="r" b="b"/>
            <a:pathLst>
              <a:path w="1454150" h="1454785">
                <a:moveTo>
                  <a:pt x="1454091" y="1454758"/>
                </a:moveTo>
                <a:lnTo>
                  <a:pt x="1406092" y="1453981"/>
                </a:lnTo>
                <a:lnTo>
                  <a:pt x="1358483" y="1451664"/>
                </a:lnTo>
                <a:lnTo>
                  <a:pt x="1311286" y="1447832"/>
                </a:lnTo>
                <a:lnTo>
                  <a:pt x="1264526" y="1442509"/>
                </a:lnTo>
                <a:lnTo>
                  <a:pt x="1218227" y="1435718"/>
                </a:lnTo>
                <a:lnTo>
                  <a:pt x="1172412" y="1427484"/>
                </a:lnTo>
                <a:lnTo>
                  <a:pt x="1127107" y="1417831"/>
                </a:lnTo>
                <a:lnTo>
                  <a:pt x="1082334" y="1406782"/>
                </a:lnTo>
                <a:lnTo>
                  <a:pt x="1038117" y="1394362"/>
                </a:lnTo>
                <a:lnTo>
                  <a:pt x="994481" y="1380594"/>
                </a:lnTo>
                <a:lnTo>
                  <a:pt x="951450" y="1365503"/>
                </a:lnTo>
                <a:lnTo>
                  <a:pt x="909046" y="1349112"/>
                </a:lnTo>
                <a:lnTo>
                  <a:pt x="867296" y="1331445"/>
                </a:lnTo>
                <a:lnTo>
                  <a:pt x="826221" y="1312527"/>
                </a:lnTo>
                <a:lnTo>
                  <a:pt x="785847" y="1292381"/>
                </a:lnTo>
                <a:lnTo>
                  <a:pt x="746197" y="1271032"/>
                </a:lnTo>
                <a:lnTo>
                  <a:pt x="707295" y="1248502"/>
                </a:lnTo>
                <a:lnTo>
                  <a:pt x="669166" y="1224817"/>
                </a:lnTo>
                <a:lnTo>
                  <a:pt x="631832" y="1200000"/>
                </a:lnTo>
                <a:lnTo>
                  <a:pt x="595318" y="1174075"/>
                </a:lnTo>
                <a:lnTo>
                  <a:pt x="559649" y="1147066"/>
                </a:lnTo>
                <a:lnTo>
                  <a:pt x="524847" y="1118997"/>
                </a:lnTo>
                <a:lnTo>
                  <a:pt x="490937" y="1089893"/>
                </a:lnTo>
                <a:lnTo>
                  <a:pt x="457943" y="1059776"/>
                </a:lnTo>
                <a:lnTo>
                  <a:pt x="425889" y="1028671"/>
                </a:lnTo>
                <a:lnTo>
                  <a:pt x="394798" y="996601"/>
                </a:lnTo>
                <a:lnTo>
                  <a:pt x="364695" y="963592"/>
                </a:lnTo>
                <a:lnTo>
                  <a:pt x="335604" y="929667"/>
                </a:lnTo>
                <a:lnTo>
                  <a:pt x="307548" y="894849"/>
                </a:lnTo>
                <a:lnTo>
                  <a:pt x="280551" y="859163"/>
                </a:lnTo>
                <a:lnTo>
                  <a:pt x="254638" y="822632"/>
                </a:lnTo>
                <a:lnTo>
                  <a:pt x="229833" y="785281"/>
                </a:lnTo>
                <a:lnTo>
                  <a:pt x="206159" y="747134"/>
                </a:lnTo>
                <a:lnTo>
                  <a:pt x="183640" y="708215"/>
                </a:lnTo>
                <a:lnTo>
                  <a:pt x="162300" y="668546"/>
                </a:lnTo>
                <a:lnTo>
                  <a:pt x="142164" y="628154"/>
                </a:lnTo>
                <a:lnTo>
                  <a:pt x="123254" y="587061"/>
                </a:lnTo>
                <a:lnTo>
                  <a:pt x="105596" y="545291"/>
                </a:lnTo>
                <a:lnTo>
                  <a:pt x="89213" y="502868"/>
                </a:lnTo>
                <a:lnTo>
                  <a:pt x="74129" y="459817"/>
                </a:lnTo>
                <a:lnTo>
                  <a:pt x="60367" y="416161"/>
                </a:lnTo>
                <a:lnTo>
                  <a:pt x="47953" y="371925"/>
                </a:lnTo>
                <a:lnTo>
                  <a:pt x="36909" y="327131"/>
                </a:lnTo>
                <a:lnTo>
                  <a:pt x="27261" y="281805"/>
                </a:lnTo>
                <a:lnTo>
                  <a:pt x="19031" y="235970"/>
                </a:lnTo>
                <a:lnTo>
                  <a:pt x="12243" y="189650"/>
                </a:lnTo>
                <a:lnTo>
                  <a:pt x="6922" y="142869"/>
                </a:lnTo>
                <a:lnTo>
                  <a:pt x="3092" y="95651"/>
                </a:lnTo>
                <a:lnTo>
                  <a:pt x="777" y="48020"/>
                </a:lnTo>
                <a:lnTo>
                  <a:pt x="0" y="0"/>
                </a:lnTo>
                <a:lnTo>
                  <a:pt x="647495" y="0"/>
                </a:lnTo>
                <a:lnTo>
                  <a:pt x="648864" y="47414"/>
                </a:lnTo>
                <a:lnTo>
                  <a:pt x="652921" y="94106"/>
                </a:lnTo>
                <a:lnTo>
                  <a:pt x="659591" y="140002"/>
                </a:lnTo>
                <a:lnTo>
                  <a:pt x="668798" y="185025"/>
                </a:lnTo>
                <a:lnTo>
                  <a:pt x="680465" y="229099"/>
                </a:lnTo>
                <a:lnTo>
                  <a:pt x="694518" y="272150"/>
                </a:lnTo>
                <a:lnTo>
                  <a:pt x="710881" y="314100"/>
                </a:lnTo>
                <a:lnTo>
                  <a:pt x="729479" y="354876"/>
                </a:lnTo>
                <a:lnTo>
                  <a:pt x="750234" y="394400"/>
                </a:lnTo>
                <a:lnTo>
                  <a:pt x="773073" y="432597"/>
                </a:lnTo>
                <a:lnTo>
                  <a:pt x="797919" y="469391"/>
                </a:lnTo>
                <a:lnTo>
                  <a:pt x="824696" y="504708"/>
                </a:lnTo>
                <a:lnTo>
                  <a:pt x="853329" y="538470"/>
                </a:lnTo>
                <a:lnTo>
                  <a:pt x="883743" y="570603"/>
                </a:lnTo>
                <a:lnTo>
                  <a:pt x="915861" y="601030"/>
                </a:lnTo>
                <a:lnTo>
                  <a:pt x="949608" y="629676"/>
                </a:lnTo>
                <a:lnTo>
                  <a:pt x="984908" y="656466"/>
                </a:lnTo>
                <a:lnTo>
                  <a:pt x="1021686" y="681323"/>
                </a:lnTo>
                <a:lnTo>
                  <a:pt x="1059866" y="704172"/>
                </a:lnTo>
                <a:lnTo>
                  <a:pt x="1099372" y="724938"/>
                </a:lnTo>
                <a:lnTo>
                  <a:pt x="1140129" y="743543"/>
                </a:lnTo>
                <a:lnTo>
                  <a:pt x="1182061" y="759914"/>
                </a:lnTo>
                <a:lnTo>
                  <a:pt x="1225092" y="773974"/>
                </a:lnTo>
                <a:lnTo>
                  <a:pt x="1269147" y="785647"/>
                </a:lnTo>
                <a:lnTo>
                  <a:pt x="1314150" y="794858"/>
                </a:lnTo>
                <a:lnTo>
                  <a:pt x="1360026" y="801531"/>
                </a:lnTo>
                <a:lnTo>
                  <a:pt x="1406698" y="805590"/>
                </a:lnTo>
                <a:lnTo>
                  <a:pt x="1454091" y="806960"/>
                </a:lnTo>
                <a:lnTo>
                  <a:pt x="1454091" y="1454758"/>
                </a:lnTo>
                <a:close/>
              </a:path>
            </a:pathLst>
          </a:custGeom>
          <a:solidFill>
            <a:srgbClr val="F8F4EB"/>
          </a:solidFill>
        </p:spPr>
        <p:txBody>
          <a:bodyPr wrap="square" lIns="0" tIns="0" rIns="0" bIns="0" rtlCol="0"/>
          <a:lstStyle/>
          <a:p>
            <a:endParaRPr/>
          </a:p>
        </p:txBody>
      </p:sp>
      <p:sp>
        <p:nvSpPr>
          <p:cNvPr id="8" name="object 8"/>
          <p:cNvSpPr/>
          <p:nvPr/>
        </p:nvSpPr>
        <p:spPr>
          <a:xfrm>
            <a:off x="793" y="9235404"/>
            <a:ext cx="1050925" cy="1050925"/>
          </a:xfrm>
          <a:custGeom>
            <a:avLst/>
            <a:gdLst/>
            <a:ahLst/>
            <a:cxnLst/>
            <a:rect l="l" t="t" r="r" b="b"/>
            <a:pathLst>
              <a:path w="1050925" h="1050925">
                <a:moveTo>
                  <a:pt x="1050827" y="1050832"/>
                </a:moveTo>
                <a:lnTo>
                  <a:pt x="1049745" y="1002731"/>
                </a:lnTo>
                <a:lnTo>
                  <a:pt x="1046532" y="955185"/>
                </a:lnTo>
                <a:lnTo>
                  <a:pt x="1041234" y="908241"/>
                </a:lnTo>
                <a:lnTo>
                  <a:pt x="1033896" y="861944"/>
                </a:lnTo>
                <a:lnTo>
                  <a:pt x="1024566" y="816342"/>
                </a:lnTo>
                <a:lnTo>
                  <a:pt x="1013290" y="771480"/>
                </a:lnTo>
                <a:lnTo>
                  <a:pt x="1000113" y="727405"/>
                </a:lnTo>
                <a:lnTo>
                  <a:pt x="985084" y="684164"/>
                </a:lnTo>
                <a:lnTo>
                  <a:pt x="968247" y="641802"/>
                </a:lnTo>
                <a:lnTo>
                  <a:pt x="949649" y="600366"/>
                </a:lnTo>
                <a:lnTo>
                  <a:pt x="929337" y="559903"/>
                </a:lnTo>
                <a:lnTo>
                  <a:pt x="907357" y="520458"/>
                </a:lnTo>
                <a:lnTo>
                  <a:pt x="883755" y="482079"/>
                </a:lnTo>
                <a:lnTo>
                  <a:pt x="858578" y="444811"/>
                </a:lnTo>
                <a:lnTo>
                  <a:pt x="831872" y="408702"/>
                </a:lnTo>
                <a:lnTo>
                  <a:pt x="803684" y="373796"/>
                </a:lnTo>
                <a:lnTo>
                  <a:pt x="774059" y="340141"/>
                </a:lnTo>
                <a:lnTo>
                  <a:pt x="743045" y="307783"/>
                </a:lnTo>
                <a:lnTo>
                  <a:pt x="710687" y="276769"/>
                </a:lnTo>
                <a:lnTo>
                  <a:pt x="677032" y="247144"/>
                </a:lnTo>
                <a:lnTo>
                  <a:pt x="642127" y="218956"/>
                </a:lnTo>
                <a:lnTo>
                  <a:pt x="606017" y="192250"/>
                </a:lnTo>
                <a:lnTo>
                  <a:pt x="568749" y="167073"/>
                </a:lnTo>
                <a:lnTo>
                  <a:pt x="530370" y="143471"/>
                </a:lnTo>
                <a:lnTo>
                  <a:pt x="490926" y="121491"/>
                </a:lnTo>
                <a:lnTo>
                  <a:pt x="450463" y="101179"/>
                </a:lnTo>
                <a:lnTo>
                  <a:pt x="409027" y="82581"/>
                </a:lnTo>
                <a:lnTo>
                  <a:pt x="366665" y="65744"/>
                </a:lnTo>
                <a:lnTo>
                  <a:pt x="323424" y="50714"/>
                </a:lnTo>
                <a:lnTo>
                  <a:pt x="279350" y="37538"/>
                </a:lnTo>
                <a:lnTo>
                  <a:pt x="234488" y="26261"/>
                </a:lnTo>
                <a:lnTo>
                  <a:pt x="188886" y="16931"/>
                </a:lnTo>
                <a:lnTo>
                  <a:pt x="142590" y="9593"/>
                </a:lnTo>
                <a:lnTo>
                  <a:pt x="95646" y="4295"/>
                </a:lnTo>
                <a:lnTo>
                  <a:pt x="48100" y="1081"/>
                </a:lnTo>
                <a:lnTo>
                  <a:pt x="0" y="0"/>
                </a:lnTo>
                <a:lnTo>
                  <a:pt x="0" y="1050832"/>
                </a:lnTo>
                <a:lnTo>
                  <a:pt x="1050827" y="1050832"/>
                </a:lnTo>
                <a:close/>
              </a:path>
            </a:pathLst>
          </a:custGeom>
          <a:solidFill>
            <a:srgbClr val="F8F4EB"/>
          </a:solidFill>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13970">
              <a:lnSpc>
                <a:spcPct val="100000"/>
              </a:lnSpc>
              <a:spcBef>
                <a:spcPts val="100"/>
              </a:spcBef>
            </a:pPr>
            <a:r>
              <a:rPr spc="-10" dirty="0"/>
              <a:t>SOLUTION</a:t>
            </a:r>
          </a:p>
        </p:txBody>
      </p:sp>
      <p:pic>
        <p:nvPicPr>
          <p:cNvPr id="10" name="object 10"/>
          <p:cNvPicPr/>
          <p:nvPr/>
        </p:nvPicPr>
        <p:blipFill>
          <a:blip r:embed="rId2" cstate="print"/>
          <a:stretch>
            <a:fillRect/>
          </a:stretch>
        </p:blipFill>
        <p:spPr>
          <a:xfrm>
            <a:off x="11658600" y="4149852"/>
            <a:ext cx="6071615" cy="3889248"/>
          </a:xfrm>
          <a:prstGeom prst="rect">
            <a:avLst/>
          </a:prstGeom>
        </p:spPr>
      </p:pic>
      <p:sp>
        <p:nvSpPr>
          <p:cNvPr id="11" name="object 11"/>
          <p:cNvSpPr txBox="1"/>
          <p:nvPr/>
        </p:nvSpPr>
        <p:spPr>
          <a:xfrm>
            <a:off x="466445" y="1983105"/>
            <a:ext cx="17282795" cy="6269990"/>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Farmers</a:t>
            </a:r>
            <a:r>
              <a:rPr sz="2400" spc="5" dirty="0">
                <a:latin typeface="Times New Roman"/>
                <a:cs typeface="Times New Roman"/>
              </a:rPr>
              <a:t> </a:t>
            </a:r>
            <a:r>
              <a:rPr sz="2400" dirty="0">
                <a:latin typeface="Times New Roman"/>
                <a:cs typeface="Times New Roman"/>
              </a:rPr>
              <a:t>use</a:t>
            </a:r>
            <a:r>
              <a:rPr sz="2400" spc="-25"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Irrigation</a:t>
            </a:r>
            <a:r>
              <a:rPr sz="2400" spc="-55" dirty="0">
                <a:latin typeface="Times New Roman"/>
                <a:cs typeface="Times New Roman"/>
              </a:rPr>
              <a:t> </a:t>
            </a:r>
            <a:r>
              <a:rPr sz="2400" dirty="0">
                <a:latin typeface="Times New Roman"/>
                <a:cs typeface="Times New Roman"/>
              </a:rPr>
              <a:t>system</a:t>
            </a:r>
            <a:r>
              <a:rPr sz="2400" spc="-30" dirty="0">
                <a:latin typeface="Times New Roman"/>
                <a:cs typeface="Times New Roman"/>
              </a:rPr>
              <a:t> </a:t>
            </a:r>
            <a:r>
              <a:rPr sz="2400" dirty="0">
                <a:latin typeface="Times New Roman"/>
                <a:cs typeface="Times New Roman"/>
              </a:rPr>
              <a:t>(using</a:t>
            </a:r>
            <a:r>
              <a:rPr sz="2400" spc="-25" dirty="0">
                <a:latin typeface="Times New Roman"/>
                <a:cs typeface="Times New Roman"/>
              </a:rPr>
              <a:t> </a:t>
            </a:r>
            <a:r>
              <a:rPr sz="2400" dirty="0">
                <a:latin typeface="Times New Roman"/>
                <a:cs typeface="Times New Roman"/>
              </a:rPr>
              <a:t>motor)</a:t>
            </a:r>
            <a:r>
              <a:rPr sz="2400" spc="-1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Field</a:t>
            </a:r>
            <a:r>
              <a:rPr sz="2400" spc="-25"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deploy</a:t>
            </a:r>
            <a:r>
              <a:rPr sz="2400" spc="-10" dirty="0">
                <a:latin typeface="Times New Roman"/>
                <a:cs typeface="Times New Roman"/>
              </a:rPr>
              <a:t> </a:t>
            </a:r>
            <a:r>
              <a:rPr sz="2400" dirty="0">
                <a:latin typeface="Times New Roman"/>
                <a:cs typeface="Times New Roman"/>
              </a:rPr>
              <a:t>the</a:t>
            </a:r>
            <a:r>
              <a:rPr sz="2400" spc="-40" dirty="0">
                <a:latin typeface="Times New Roman"/>
                <a:cs typeface="Times New Roman"/>
              </a:rPr>
              <a:t> </a:t>
            </a:r>
            <a:r>
              <a:rPr sz="2400" dirty="0">
                <a:latin typeface="Times New Roman"/>
                <a:cs typeface="Times New Roman"/>
              </a:rPr>
              <a:t>water.</a:t>
            </a:r>
            <a:r>
              <a:rPr sz="2400" spc="-25" dirty="0">
                <a:latin typeface="Times New Roman"/>
                <a:cs typeface="Times New Roman"/>
              </a:rPr>
              <a:t> </a:t>
            </a:r>
            <a:r>
              <a:rPr sz="2400" dirty="0">
                <a:latin typeface="Times New Roman"/>
                <a:cs typeface="Times New Roman"/>
              </a:rPr>
              <a:t>But</a:t>
            </a:r>
            <a:r>
              <a:rPr sz="2400" spc="-15" dirty="0">
                <a:latin typeface="Times New Roman"/>
                <a:cs typeface="Times New Roman"/>
              </a:rPr>
              <a:t> </a:t>
            </a:r>
            <a:r>
              <a:rPr sz="2400" dirty="0">
                <a:latin typeface="Times New Roman"/>
                <a:cs typeface="Times New Roman"/>
              </a:rPr>
              <a:t>nowadays</a:t>
            </a:r>
            <a:r>
              <a:rPr sz="2400" spc="-10" dirty="0">
                <a:latin typeface="Times New Roman"/>
                <a:cs typeface="Times New Roman"/>
              </a:rPr>
              <a:t> </a:t>
            </a:r>
            <a:r>
              <a:rPr sz="2400" dirty="0">
                <a:latin typeface="Times New Roman"/>
                <a:cs typeface="Times New Roman"/>
              </a:rPr>
              <a:t>due</a:t>
            </a:r>
            <a:r>
              <a:rPr sz="2400" spc="-25" dirty="0">
                <a:latin typeface="Times New Roman"/>
                <a:cs typeface="Times New Roman"/>
              </a:rPr>
              <a:t> </a:t>
            </a:r>
            <a:r>
              <a:rPr sz="2400" dirty="0">
                <a:latin typeface="Times New Roman"/>
                <a:cs typeface="Times New Roman"/>
              </a:rPr>
              <a:t>to</a:t>
            </a:r>
            <a:r>
              <a:rPr sz="2400" spc="-20"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less</a:t>
            </a:r>
            <a:r>
              <a:rPr sz="2400" spc="-25" dirty="0">
                <a:latin typeface="Times New Roman"/>
                <a:cs typeface="Times New Roman"/>
              </a:rPr>
              <a:t> </a:t>
            </a:r>
            <a:r>
              <a:rPr sz="2400" dirty="0">
                <a:latin typeface="Times New Roman"/>
                <a:cs typeface="Times New Roman"/>
              </a:rPr>
              <a:t>Manpower</a:t>
            </a:r>
            <a:r>
              <a:rPr sz="2400" spc="-10" dirty="0">
                <a:latin typeface="Times New Roman"/>
                <a:cs typeface="Times New Roman"/>
              </a:rPr>
              <a:t> </a:t>
            </a:r>
            <a:r>
              <a:rPr sz="2400" dirty="0">
                <a:latin typeface="Times New Roman"/>
                <a:cs typeface="Times New Roman"/>
              </a:rPr>
              <a:t>and</a:t>
            </a:r>
            <a:r>
              <a:rPr sz="2400" spc="-65" dirty="0">
                <a:latin typeface="Times New Roman"/>
                <a:cs typeface="Times New Roman"/>
              </a:rPr>
              <a:t> </a:t>
            </a:r>
            <a:r>
              <a:rPr sz="2400" spc="-20" dirty="0">
                <a:latin typeface="Times New Roman"/>
                <a:cs typeface="Times New Roman"/>
              </a:rPr>
              <a:t>Water </a:t>
            </a:r>
            <a:r>
              <a:rPr sz="2400" dirty="0">
                <a:latin typeface="Times New Roman"/>
                <a:cs typeface="Times New Roman"/>
              </a:rPr>
              <a:t>Drought</a:t>
            </a:r>
            <a:r>
              <a:rPr sz="2400" spc="-20" dirty="0">
                <a:latin typeface="Times New Roman"/>
                <a:cs typeface="Times New Roman"/>
              </a:rPr>
              <a:t> </a:t>
            </a:r>
            <a:r>
              <a:rPr sz="2400" dirty="0">
                <a:latin typeface="Times New Roman"/>
                <a:cs typeface="Times New Roman"/>
              </a:rPr>
              <a:t>in</a:t>
            </a:r>
            <a:r>
              <a:rPr sz="2400" spc="-20" dirty="0">
                <a:latin typeface="Times New Roman"/>
                <a:cs typeface="Times New Roman"/>
              </a:rPr>
              <a:t> </a:t>
            </a:r>
            <a:r>
              <a:rPr sz="2400" dirty="0">
                <a:latin typeface="Times New Roman"/>
                <a:cs typeface="Times New Roman"/>
              </a:rPr>
              <a:t>some areas</a:t>
            </a:r>
            <a:r>
              <a:rPr sz="2400" spc="-30" dirty="0">
                <a:latin typeface="Times New Roman"/>
                <a:cs typeface="Times New Roman"/>
              </a:rPr>
              <a:t> </a:t>
            </a:r>
            <a:r>
              <a:rPr sz="2400" dirty="0">
                <a:latin typeface="Times New Roman"/>
                <a:cs typeface="Times New Roman"/>
              </a:rPr>
              <a:t>we</a:t>
            </a:r>
            <a:r>
              <a:rPr sz="2400" spc="-10" dirty="0">
                <a:latin typeface="Times New Roman"/>
                <a:cs typeface="Times New Roman"/>
              </a:rPr>
              <a:t> </a:t>
            </a:r>
            <a:r>
              <a:rPr sz="2400" dirty="0">
                <a:latin typeface="Times New Roman"/>
                <a:cs typeface="Times New Roman"/>
              </a:rPr>
              <a:t>can</a:t>
            </a:r>
            <a:r>
              <a:rPr sz="2400" spc="-20" dirty="0">
                <a:latin typeface="Times New Roman"/>
                <a:cs typeface="Times New Roman"/>
              </a:rPr>
              <a:t> </a:t>
            </a:r>
            <a:r>
              <a:rPr sz="2400" dirty="0">
                <a:latin typeface="Times New Roman"/>
                <a:cs typeface="Times New Roman"/>
              </a:rPr>
              <a:t>use</a:t>
            </a:r>
            <a:r>
              <a:rPr sz="2400" spc="-25" dirty="0">
                <a:latin typeface="Times New Roman"/>
                <a:cs typeface="Times New Roman"/>
              </a:rPr>
              <a:t> </a:t>
            </a:r>
            <a:r>
              <a:rPr sz="2400" dirty="0">
                <a:latin typeface="Times New Roman"/>
                <a:cs typeface="Times New Roman"/>
              </a:rPr>
              <a:t>the</a:t>
            </a:r>
            <a:r>
              <a:rPr sz="2400" spc="-60" dirty="0">
                <a:latin typeface="Times New Roman"/>
                <a:cs typeface="Times New Roman"/>
              </a:rPr>
              <a:t> </a:t>
            </a:r>
            <a:r>
              <a:rPr sz="2400" spc="-10" dirty="0">
                <a:latin typeface="Times New Roman"/>
                <a:cs typeface="Times New Roman"/>
              </a:rPr>
              <a:t>Technology</a:t>
            </a:r>
            <a:r>
              <a:rPr sz="2400" spc="-25"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overcome</a:t>
            </a:r>
            <a:r>
              <a:rPr sz="2400" spc="-20" dirty="0">
                <a:latin typeface="Times New Roman"/>
                <a:cs typeface="Times New Roman"/>
              </a:rPr>
              <a:t> </a:t>
            </a:r>
            <a:r>
              <a:rPr sz="2400" dirty="0">
                <a:latin typeface="Times New Roman"/>
                <a:cs typeface="Times New Roman"/>
              </a:rPr>
              <a:t>those</a:t>
            </a:r>
            <a:r>
              <a:rPr sz="2400" spc="-20" dirty="0">
                <a:latin typeface="Times New Roman"/>
                <a:cs typeface="Times New Roman"/>
              </a:rPr>
              <a:t> </a:t>
            </a:r>
            <a:r>
              <a:rPr sz="2400" dirty="0">
                <a:latin typeface="Times New Roman"/>
                <a:cs typeface="Times New Roman"/>
              </a:rPr>
              <a:t>troubles.</a:t>
            </a:r>
            <a:r>
              <a:rPr sz="2400" spc="-30" dirty="0">
                <a:latin typeface="Times New Roman"/>
                <a:cs typeface="Times New Roman"/>
              </a:rPr>
              <a:t> </a:t>
            </a:r>
            <a:r>
              <a:rPr sz="2400" dirty="0">
                <a:latin typeface="Times New Roman"/>
                <a:cs typeface="Times New Roman"/>
              </a:rPr>
              <a:t>In</a:t>
            </a:r>
            <a:r>
              <a:rPr sz="2400" spc="-10" dirty="0">
                <a:latin typeface="Times New Roman"/>
                <a:cs typeface="Times New Roman"/>
              </a:rPr>
              <a:t> </a:t>
            </a:r>
            <a:r>
              <a:rPr sz="2400" dirty="0">
                <a:latin typeface="Times New Roman"/>
                <a:cs typeface="Times New Roman"/>
              </a:rPr>
              <a:t>this</a:t>
            </a:r>
            <a:r>
              <a:rPr sz="2400" spc="-30" dirty="0">
                <a:latin typeface="Times New Roman"/>
                <a:cs typeface="Times New Roman"/>
              </a:rPr>
              <a:t> </a:t>
            </a:r>
            <a:r>
              <a:rPr sz="2400" dirty="0">
                <a:latin typeface="Times New Roman"/>
                <a:cs typeface="Times New Roman"/>
              </a:rPr>
              <a:t>Smart</a:t>
            </a:r>
            <a:r>
              <a:rPr sz="2400" spc="-5" dirty="0">
                <a:latin typeface="Times New Roman"/>
                <a:cs typeface="Times New Roman"/>
              </a:rPr>
              <a:t> </a:t>
            </a:r>
            <a:r>
              <a:rPr sz="2400" dirty="0">
                <a:latin typeface="Times New Roman"/>
                <a:cs typeface="Times New Roman"/>
              </a:rPr>
              <a:t>Irrigation</a:t>
            </a:r>
            <a:r>
              <a:rPr sz="2400" spc="-50" dirty="0">
                <a:latin typeface="Times New Roman"/>
                <a:cs typeface="Times New Roman"/>
              </a:rPr>
              <a:t> </a:t>
            </a:r>
            <a:r>
              <a:rPr sz="2400" dirty="0">
                <a:latin typeface="Times New Roman"/>
                <a:cs typeface="Times New Roman"/>
              </a:rPr>
              <a:t>project,</a:t>
            </a:r>
            <a:r>
              <a:rPr sz="2400" spc="-35" dirty="0">
                <a:latin typeface="Times New Roman"/>
                <a:cs typeface="Times New Roman"/>
              </a:rPr>
              <a:t> </a:t>
            </a:r>
            <a:r>
              <a:rPr sz="2400" dirty="0">
                <a:latin typeface="Times New Roman"/>
                <a:cs typeface="Times New Roman"/>
              </a:rPr>
              <a:t>we</a:t>
            </a:r>
            <a:r>
              <a:rPr sz="2400" spc="-5" dirty="0">
                <a:latin typeface="Times New Roman"/>
                <a:cs typeface="Times New Roman"/>
              </a:rPr>
              <a:t> </a:t>
            </a:r>
            <a:r>
              <a:rPr sz="2400" dirty="0">
                <a:latin typeface="Times New Roman"/>
                <a:cs typeface="Times New Roman"/>
              </a:rPr>
              <a:t>use</a:t>
            </a:r>
            <a:r>
              <a:rPr sz="2400" spc="-10" dirty="0">
                <a:latin typeface="Times New Roman"/>
                <a:cs typeface="Times New Roman"/>
              </a:rPr>
              <a:t> </a:t>
            </a:r>
            <a:r>
              <a:rPr sz="2400" dirty="0">
                <a:latin typeface="Times New Roman"/>
                <a:cs typeface="Times New Roman"/>
              </a:rPr>
              <a:t>some</a:t>
            </a:r>
            <a:r>
              <a:rPr sz="2400" spc="-5" dirty="0">
                <a:latin typeface="Times New Roman"/>
                <a:cs typeface="Times New Roman"/>
              </a:rPr>
              <a:t> </a:t>
            </a:r>
            <a:r>
              <a:rPr sz="2400" dirty="0">
                <a:latin typeface="Times New Roman"/>
                <a:cs typeface="Times New Roman"/>
              </a:rPr>
              <a:t>IOT </a:t>
            </a:r>
            <a:r>
              <a:rPr sz="2400" spc="-20" dirty="0">
                <a:latin typeface="Times New Roman"/>
                <a:cs typeface="Times New Roman"/>
              </a:rPr>
              <a:t>based </a:t>
            </a:r>
            <a:r>
              <a:rPr sz="2400" dirty="0">
                <a:latin typeface="Times New Roman"/>
                <a:cs typeface="Times New Roman"/>
              </a:rPr>
              <a:t>devices</a:t>
            </a:r>
            <a:r>
              <a:rPr sz="2400" spc="-30" dirty="0">
                <a:latin typeface="Times New Roman"/>
                <a:cs typeface="Times New Roman"/>
              </a:rPr>
              <a:t> </a:t>
            </a:r>
            <a:r>
              <a:rPr sz="2400" dirty="0">
                <a:latin typeface="Times New Roman"/>
                <a:cs typeface="Times New Roman"/>
              </a:rPr>
              <a:t>which</a:t>
            </a:r>
            <a:r>
              <a:rPr sz="2400" spc="-10" dirty="0">
                <a:latin typeface="Times New Roman"/>
                <a:cs typeface="Times New Roman"/>
              </a:rPr>
              <a:t> </a:t>
            </a:r>
            <a:r>
              <a:rPr sz="2400" dirty="0">
                <a:latin typeface="Times New Roman"/>
                <a:cs typeface="Times New Roman"/>
              </a:rPr>
              <a:t>are</a:t>
            </a:r>
            <a:r>
              <a:rPr sz="2400" spc="-30" dirty="0">
                <a:latin typeface="Times New Roman"/>
                <a:cs typeface="Times New Roman"/>
              </a:rPr>
              <a:t> </a:t>
            </a:r>
            <a:r>
              <a:rPr sz="2400" dirty="0">
                <a:latin typeface="Times New Roman"/>
                <a:cs typeface="Times New Roman"/>
              </a:rPr>
              <a:t>capable</a:t>
            </a:r>
            <a:r>
              <a:rPr sz="2400" spc="-30"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automating</a:t>
            </a:r>
            <a:r>
              <a:rPr sz="2400" spc="-30"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Irrigation</a:t>
            </a:r>
            <a:r>
              <a:rPr sz="2400" spc="-45" dirty="0">
                <a:latin typeface="Times New Roman"/>
                <a:cs typeface="Times New Roman"/>
              </a:rPr>
              <a:t> </a:t>
            </a:r>
            <a:r>
              <a:rPr sz="2400" dirty="0">
                <a:latin typeface="Times New Roman"/>
                <a:cs typeface="Times New Roman"/>
              </a:rPr>
              <a:t>process</a:t>
            </a:r>
            <a:r>
              <a:rPr sz="2400" spc="-10" dirty="0">
                <a:latin typeface="Times New Roman"/>
                <a:cs typeface="Times New Roman"/>
              </a:rPr>
              <a:t> </a:t>
            </a:r>
            <a:r>
              <a:rPr sz="2400" dirty="0">
                <a:latin typeface="Times New Roman"/>
                <a:cs typeface="Times New Roman"/>
              </a:rPr>
              <a:t>by</a:t>
            </a:r>
            <a:r>
              <a:rPr sz="2400" spc="-5" dirty="0">
                <a:latin typeface="Times New Roman"/>
                <a:cs typeface="Times New Roman"/>
              </a:rPr>
              <a:t> </a:t>
            </a:r>
            <a:r>
              <a:rPr sz="2400" dirty="0">
                <a:latin typeface="Times New Roman"/>
                <a:cs typeface="Times New Roman"/>
              </a:rPr>
              <a:t>Monitoring</a:t>
            </a:r>
            <a:r>
              <a:rPr sz="2400" spc="-3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amount</a:t>
            </a:r>
            <a:r>
              <a:rPr sz="2400" spc="-10"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water</a:t>
            </a:r>
            <a:r>
              <a:rPr sz="2400" spc="-10" dirty="0">
                <a:latin typeface="Times New Roman"/>
                <a:cs typeface="Times New Roman"/>
              </a:rPr>
              <a:t> </a:t>
            </a:r>
            <a:r>
              <a:rPr sz="2400" dirty="0">
                <a:latin typeface="Times New Roman"/>
                <a:cs typeface="Times New Roman"/>
              </a:rPr>
              <a:t>flow</a:t>
            </a:r>
            <a:r>
              <a:rPr sz="2400" spc="-20" dirty="0">
                <a:latin typeface="Times New Roman"/>
                <a:cs typeface="Times New Roman"/>
              </a:rPr>
              <a:t> </a:t>
            </a:r>
            <a:r>
              <a:rPr sz="2400" dirty="0">
                <a:latin typeface="Times New Roman"/>
                <a:cs typeface="Times New Roman"/>
              </a:rPr>
              <a:t>and</a:t>
            </a:r>
            <a:r>
              <a:rPr sz="2400" spc="-5" dirty="0">
                <a:latin typeface="Times New Roman"/>
                <a:cs typeface="Times New Roman"/>
              </a:rPr>
              <a:t> </a:t>
            </a:r>
            <a:r>
              <a:rPr sz="2400" dirty="0">
                <a:latin typeface="Times New Roman"/>
                <a:cs typeface="Times New Roman"/>
              </a:rPr>
              <a:t>analyzing</a:t>
            </a:r>
            <a:r>
              <a:rPr sz="2400" spc="-40"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moisture</a:t>
            </a:r>
            <a:r>
              <a:rPr sz="2400" spc="-20" dirty="0">
                <a:latin typeface="Times New Roman"/>
                <a:cs typeface="Times New Roman"/>
              </a:rPr>
              <a:t> </a:t>
            </a:r>
            <a:r>
              <a:rPr sz="2400" dirty="0">
                <a:latin typeface="Times New Roman"/>
                <a:cs typeface="Times New Roman"/>
              </a:rPr>
              <a:t>control</a:t>
            </a:r>
            <a:r>
              <a:rPr sz="2400" spc="-45" dirty="0">
                <a:latin typeface="Times New Roman"/>
                <a:cs typeface="Times New Roman"/>
              </a:rPr>
              <a:t> </a:t>
            </a:r>
            <a:r>
              <a:rPr sz="2400" spc="-25" dirty="0">
                <a:latin typeface="Times New Roman"/>
                <a:cs typeface="Times New Roman"/>
              </a:rPr>
              <a:t>of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soil.</a:t>
            </a:r>
            <a:r>
              <a:rPr sz="2400" spc="-75" dirty="0">
                <a:latin typeface="Times New Roman"/>
                <a:cs typeface="Times New Roman"/>
              </a:rPr>
              <a:t> </a:t>
            </a:r>
            <a:r>
              <a:rPr sz="2400" dirty="0">
                <a:latin typeface="Times New Roman"/>
                <a:cs typeface="Times New Roman"/>
              </a:rPr>
              <a:t>Through</a:t>
            </a:r>
            <a:r>
              <a:rPr sz="2400" spc="-25" dirty="0">
                <a:latin typeface="Times New Roman"/>
                <a:cs typeface="Times New Roman"/>
              </a:rPr>
              <a:t> </a:t>
            </a:r>
            <a:r>
              <a:rPr sz="2400" dirty="0">
                <a:latin typeface="Times New Roman"/>
                <a:cs typeface="Times New Roman"/>
              </a:rPr>
              <a:t>this</a:t>
            </a:r>
            <a:r>
              <a:rPr sz="2400" spc="-20" dirty="0">
                <a:latin typeface="Times New Roman"/>
                <a:cs typeface="Times New Roman"/>
              </a:rPr>
              <a:t> </a:t>
            </a:r>
            <a:r>
              <a:rPr sz="2400" dirty="0">
                <a:latin typeface="Times New Roman"/>
                <a:cs typeface="Times New Roman"/>
              </a:rPr>
              <a:t>system</a:t>
            </a:r>
            <a:r>
              <a:rPr sz="2400" spc="-35"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Farmers</a:t>
            </a:r>
            <a:r>
              <a:rPr sz="2400" spc="-10" dirty="0">
                <a:latin typeface="Times New Roman"/>
                <a:cs typeface="Times New Roman"/>
              </a:rPr>
              <a:t> </a:t>
            </a:r>
            <a:r>
              <a:rPr sz="2400" dirty="0">
                <a:latin typeface="Times New Roman"/>
                <a:cs typeface="Times New Roman"/>
              </a:rPr>
              <a:t>will</a:t>
            </a:r>
            <a:r>
              <a:rPr sz="2400" spc="-30" dirty="0">
                <a:latin typeface="Times New Roman"/>
                <a:cs typeface="Times New Roman"/>
              </a:rPr>
              <a:t> </a:t>
            </a:r>
            <a:r>
              <a:rPr sz="2400" dirty="0">
                <a:latin typeface="Times New Roman"/>
                <a:cs typeface="Times New Roman"/>
              </a:rPr>
              <a:t>be</a:t>
            </a:r>
            <a:r>
              <a:rPr sz="2400" spc="-15" dirty="0">
                <a:latin typeface="Times New Roman"/>
                <a:cs typeface="Times New Roman"/>
              </a:rPr>
              <a:t> </a:t>
            </a:r>
            <a:r>
              <a:rPr sz="2400" dirty="0">
                <a:latin typeface="Times New Roman"/>
                <a:cs typeface="Times New Roman"/>
              </a:rPr>
              <a:t>able</a:t>
            </a:r>
            <a:r>
              <a:rPr sz="2400" spc="-40"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control</a:t>
            </a:r>
            <a:r>
              <a:rPr sz="2400" spc="-3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Irrigation</a:t>
            </a:r>
            <a:r>
              <a:rPr sz="2400" spc="-55" dirty="0">
                <a:latin typeface="Times New Roman"/>
                <a:cs typeface="Times New Roman"/>
              </a:rPr>
              <a:t> </a:t>
            </a:r>
            <a:r>
              <a:rPr sz="2400" dirty="0">
                <a:latin typeface="Times New Roman"/>
                <a:cs typeface="Times New Roman"/>
              </a:rPr>
              <a:t>system</a:t>
            </a:r>
            <a:r>
              <a:rPr sz="2400" spc="-30" dirty="0">
                <a:latin typeface="Times New Roman"/>
                <a:cs typeface="Times New Roman"/>
              </a:rPr>
              <a:t> </a:t>
            </a:r>
            <a:r>
              <a:rPr sz="2400" dirty="0">
                <a:latin typeface="Times New Roman"/>
                <a:cs typeface="Times New Roman"/>
              </a:rPr>
              <a:t>irrespective</a:t>
            </a:r>
            <a:r>
              <a:rPr sz="2400" spc="-65"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manpower</a:t>
            </a:r>
            <a:r>
              <a:rPr sz="2400" spc="-5" dirty="0">
                <a:latin typeface="Times New Roman"/>
                <a:cs typeface="Times New Roman"/>
              </a:rPr>
              <a:t> </a:t>
            </a:r>
            <a:r>
              <a:rPr sz="2400" dirty="0">
                <a:latin typeface="Times New Roman"/>
                <a:cs typeface="Times New Roman"/>
              </a:rPr>
              <a:t>and</a:t>
            </a:r>
            <a:r>
              <a:rPr sz="2400" spc="-15" dirty="0">
                <a:latin typeface="Times New Roman"/>
                <a:cs typeface="Times New Roman"/>
              </a:rPr>
              <a:t> </a:t>
            </a:r>
            <a:r>
              <a:rPr sz="2400" dirty="0">
                <a:latin typeface="Times New Roman"/>
                <a:cs typeface="Times New Roman"/>
              </a:rPr>
              <a:t>also</a:t>
            </a:r>
            <a:r>
              <a:rPr sz="2400" spc="25" dirty="0">
                <a:latin typeface="Times New Roman"/>
                <a:cs typeface="Times New Roman"/>
              </a:rPr>
              <a:t> </a:t>
            </a:r>
            <a:r>
              <a:rPr sz="2400" dirty="0">
                <a:latin typeface="Times New Roman"/>
                <a:cs typeface="Times New Roman"/>
              </a:rPr>
              <a:t>consume</a:t>
            </a:r>
            <a:r>
              <a:rPr sz="2400" spc="-15" dirty="0">
                <a:latin typeface="Times New Roman"/>
                <a:cs typeface="Times New Roman"/>
              </a:rPr>
              <a:t> </a:t>
            </a:r>
            <a:r>
              <a:rPr sz="2400" spc="-10" dirty="0">
                <a:latin typeface="Times New Roman"/>
                <a:cs typeface="Times New Roman"/>
              </a:rPr>
              <a:t>needed </a:t>
            </a:r>
            <a:r>
              <a:rPr sz="2400" dirty="0">
                <a:latin typeface="Times New Roman"/>
                <a:cs typeface="Times New Roman"/>
              </a:rPr>
              <a:t>amount</a:t>
            </a:r>
            <a:r>
              <a:rPr sz="2400" spc="-15" dirty="0">
                <a:latin typeface="Times New Roman"/>
                <a:cs typeface="Times New Roman"/>
              </a:rPr>
              <a:t> </a:t>
            </a:r>
            <a:r>
              <a:rPr sz="2400" dirty="0">
                <a:latin typeface="Times New Roman"/>
                <a:cs typeface="Times New Roman"/>
              </a:rPr>
              <a:t>of</a:t>
            </a:r>
            <a:r>
              <a:rPr sz="2400" spc="-45" dirty="0">
                <a:latin typeface="Times New Roman"/>
                <a:cs typeface="Times New Roman"/>
              </a:rPr>
              <a:t> </a:t>
            </a:r>
            <a:r>
              <a:rPr sz="2400" spc="-10" dirty="0">
                <a:latin typeface="Times New Roman"/>
                <a:cs typeface="Times New Roman"/>
              </a:rPr>
              <a:t>Water.</a:t>
            </a:r>
            <a:endParaRPr sz="2400" dirty="0">
              <a:latin typeface="Times New Roman"/>
              <a:cs typeface="Times New Roman"/>
            </a:endParaRPr>
          </a:p>
          <a:p>
            <a:pPr marL="12700" marR="6518275">
              <a:lnSpc>
                <a:spcPct val="90000"/>
              </a:lnSpc>
              <a:spcBef>
                <a:spcPts val="1065"/>
              </a:spcBef>
            </a:pPr>
            <a:r>
              <a:rPr sz="2400" dirty="0">
                <a:latin typeface="Times New Roman"/>
                <a:cs typeface="Times New Roman"/>
              </a:rPr>
              <a:t>In</a:t>
            </a:r>
            <a:r>
              <a:rPr sz="2400" spc="-45" dirty="0">
                <a:latin typeface="Times New Roman"/>
                <a:cs typeface="Times New Roman"/>
              </a:rPr>
              <a:t> </a:t>
            </a:r>
            <a:r>
              <a:rPr sz="2400" dirty="0">
                <a:latin typeface="Times New Roman"/>
                <a:cs typeface="Times New Roman"/>
              </a:rPr>
              <a:t>the</a:t>
            </a:r>
            <a:r>
              <a:rPr sz="2400" spc="-60" dirty="0">
                <a:latin typeface="Times New Roman"/>
                <a:cs typeface="Times New Roman"/>
              </a:rPr>
              <a:t> </a:t>
            </a:r>
            <a:r>
              <a:rPr sz="2400" dirty="0">
                <a:latin typeface="Times New Roman"/>
                <a:cs typeface="Times New Roman"/>
              </a:rPr>
              <a:t>Smart</a:t>
            </a:r>
            <a:r>
              <a:rPr sz="2400" spc="-15" dirty="0">
                <a:latin typeface="Times New Roman"/>
                <a:cs typeface="Times New Roman"/>
              </a:rPr>
              <a:t> </a:t>
            </a:r>
            <a:r>
              <a:rPr sz="2400" dirty="0">
                <a:latin typeface="Times New Roman"/>
                <a:cs typeface="Times New Roman"/>
              </a:rPr>
              <a:t>Irrigation</a:t>
            </a:r>
            <a:r>
              <a:rPr sz="2400" spc="-75" dirty="0">
                <a:latin typeface="Times New Roman"/>
                <a:cs typeface="Times New Roman"/>
              </a:rPr>
              <a:t> </a:t>
            </a:r>
            <a:r>
              <a:rPr sz="2400" dirty="0">
                <a:latin typeface="Times New Roman"/>
                <a:cs typeface="Times New Roman"/>
              </a:rPr>
              <a:t>system,</a:t>
            </a:r>
            <a:r>
              <a:rPr sz="2400" spc="-25" dirty="0">
                <a:latin typeface="Times New Roman"/>
                <a:cs typeface="Times New Roman"/>
              </a:rPr>
              <a:t> </a:t>
            </a:r>
            <a:r>
              <a:rPr sz="2400" dirty="0">
                <a:latin typeface="Times New Roman"/>
                <a:cs typeface="Times New Roman"/>
              </a:rPr>
              <a:t>we</a:t>
            </a:r>
            <a:r>
              <a:rPr sz="2400" spc="-25" dirty="0">
                <a:latin typeface="Times New Roman"/>
                <a:cs typeface="Times New Roman"/>
              </a:rPr>
              <a:t> </a:t>
            </a:r>
            <a:r>
              <a:rPr sz="2400" dirty="0">
                <a:latin typeface="Times New Roman"/>
                <a:cs typeface="Times New Roman"/>
              </a:rPr>
              <a:t>Some</a:t>
            </a:r>
            <a:r>
              <a:rPr sz="2400" spc="-20" dirty="0">
                <a:latin typeface="Times New Roman"/>
                <a:cs typeface="Times New Roman"/>
              </a:rPr>
              <a:t> </a:t>
            </a:r>
            <a:r>
              <a:rPr sz="2400" dirty="0">
                <a:latin typeface="Times New Roman"/>
                <a:cs typeface="Times New Roman"/>
              </a:rPr>
              <a:t>IOT</a:t>
            </a:r>
            <a:r>
              <a:rPr sz="2400" spc="-70" dirty="0">
                <a:latin typeface="Times New Roman"/>
                <a:cs typeface="Times New Roman"/>
              </a:rPr>
              <a:t> </a:t>
            </a:r>
            <a:r>
              <a:rPr sz="2400" dirty="0">
                <a:latin typeface="Times New Roman"/>
                <a:cs typeface="Times New Roman"/>
              </a:rPr>
              <a:t>devices</a:t>
            </a:r>
            <a:r>
              <a:rPr sz="2400" spc="-45" dirty="0">
                <a:latin typeface="Times New Roman"/>
                <a:cs typeface="Times New Roman"/>
              </a:rPr>
              <a:t> </a:t>
            </a:r>
            <a:r>
              <a:rPr sz="2400" dirty="0">
                <a:latin typeface="Times New Roman"/>
                <a:cs typeface="Times New Roman"/>
              </a:rPr>
              <a:t>and</a:t>
            </a:r>
            <a:r>
              <a:rPr sz="2400" spc="-30" dirty="0">
                <a:latin typeface="Times New Roman"/>
                <a:cs typeface="Times New Roman"/>
              </a:rPr>
              <a:t> </a:t>
            </a:r>
            <a:r>
              <a:rPr sz="2400" dirty="0">
                <a:latin typeface="Times New Roman"/>
                <a:cs typeface="Times New Roman"/>
              </a:rPr>
              <a:t>a</a:t>
            </a:r>
            <a:r>
              <a:rPr sz="2400" spc="-150" dirty="0">
                <a:latin typeface="Times New Roman"/>
                <a:cs typeface="Times New Roman"/>
              </a:rPr>
              <a:t> </a:t>
            </a:r>
            <a:r>
              <a:rPr sz="2400" dirty="0">
                <a:latin typeface="Times New Roman"/>
                <a:cs typeface="Times New Roman"/>
              </a:rPr>
              <a:t>App</a:t>
            </a:r>
            <a:r>
              <a:rPr sz="2400" spc="-25" dirty="0">
                <a:latin typeface="Times New Roman"/>
                <a:cs typeface="Times New Roman"/>
              </a:rPr>
              <a:t> </a:t>
            </a:r>
            <a:r>
              <a:rPr sz="2400" dirty="0">
                <a:latin typeface="Times New Roman"/>
                <a:cs typeface="Times New Roman"/>
              </a:rPr>
              <a:t>using</a:t>
            </a:r>
            <a:r>
              <a:rPr sz="2400" spc="-35" dirty="0">
                <a:latin typeface="Times New Roman"/>
                <a:cs typeface="Times New Roman"/>
              </a:rPr>
              <a:t> </a:t>
            </a:r>
            <a:r>
              <a:rPr sz="2400" dirty="0">
                <a:latin typeface="Times New Roman"/>
                <a:cs typeface="Times New Roman"/>
              </a:rPr>
              <a:t>Cloud</a:t>
            </a:r>
            <a:r>
              <a:rPr sz="2400" spc="-30" dirty="0">
                <a:latin typeface="Times New Roman"/>
                <a:cs typeface="Times New Roman"/>
              </a:rPr>
              <a:t> </a:t>
            </a:r>
            <a:r>
              <a:rPr sz="2400" spc="-10" dirty="0">
                <a:latin typeface="Times New Roman"/>
                <a:cs typeface="Times New Roman"/>
              </a:rPr>
              <a:t>which </a:t>
            </a:r>
            <a:r>
              <a:rPr sz="2400" dirty="0">
                <a:latin typeface="Times New Roman"/>
                <a:cs typeface="Times New Roman"/>
              </a:rPr>
              <a:t>transfers</a:t>
            </a:r>
            <a:r>
              <a:rPr sz="2400" spc="-55" dirty="0">
                <a:latin typeface="Times New Roman"/>
                <a:cs typeface="Times New Roman"/>
              </a:rPr>
              <a:t> </a:t>
            </a:r>
            <a:r>
              <a:rPr sz="2400" dirty="0">
                <a:latin typeface="Times New Roman"/>
                <a:cs typeface="Times New Roman"/>
              </a:rPr>
              <a:t>Data</a:t>
            </a:r>
            <a:r>
              <a:rPr sz="2400" spc="-35" dirty="0">
                <a:latin typeface="Times New Roman"/>
                <a:cs typeface="Times New Roman"/>
              </a:rPr>
              <a:t> </a:t>
            </a:r>
            <a:r>
              <a:rPr sz="2400" dirty="0">
                <a:latin typeface="Times New Roman"/>
                <a:cs typeface="Times New Roman"/>
              </a:rPr>
              <a:t>from</a:t>
            </a:r>
            <a:r>
              <a:rPr sz="2400" spc="-4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Farmer</a:t>
            </a:r>
            <a:r>
              <a:rPr sz="2400" spc="-25" dirty="0">
                <a:latin typeface="Times New Roman"/>
                <a:cs typeface="Times New Roman"/>
              </a:rPr>
              <a:t> </a:t>
            </a:r>
            <a:r>
              <a:rPr sz="2400" dirty="0">
                <a:latin typeface="Times New Roman"/>
                <a:cs typeface="Times New Roman"/>
              </a:rPr>
              <a:t>to</a:t>
            </a:r>
            <a:r>
              <a:rPr sz="2400" spc="-3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motor.</a:t>
            </a:r>
            <a:r>
              <a:rPr sz="2400" spc="-3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Farmers</a:t>
            </a:r>
            <a:r>
              <a:rPr sz="2400" spc="-25" dirty="0">
                <a:latin typeface="Times New Roman"/>
                <a:cs typeface="Times New Roman"/>
              </a:rPr>
              <a:t> </a:t>
            </a:r>
            <a:r>
              <a:rPr sz="2400" dirty="0">
                <a:latin typeface="Times New Roman"/>
                <a:cs typeface="Times New Roman"/>
              </a:rPr>
              <a:t>mobile</a:t>
            </a:r>
            <a:r>
              <a:rPr sz="2400" spc="-35" dirty="0">
                <a:latin typeface="Times New Roman"/>
                <a:cs typeface="Times New Roman"/>
              </a:rPr>
              <a:t> </a:t>
            </a:r>
            <a:r>
              <a:rPr sz="2400" dirty="0">
                <a:latin typeface="Times New Roman"/>
                <a:cs typeface="Times New Roman"/>
              </a:rPr>
              <a:t>we</a:t>
            </a:r>
            <a:r>
              <a:rPr sz="2400" spc="-30" dirty="0">
                <a:latin typeface="Times New Roman"/>
                <a:cs typeface="Times New Roman"/>
              </a:rPr>
              <a:t> </a:t>
            </a:r>
            <a:r>
              <a:rPr sz="2400" dirty="0">
                <a:latin typeface="Times New Roman"/>
                <a:cs typeface="Times New Roman"/>
              </a:rPr>
              <a:t>install</a:t>
            </a:r>
            <a:r>
              <a:rPr sz="2400" spc="-55" dirty="0">
                <a:latin typeface="Times New Roman"/>
                <a:cs typeface="Times New Roman"/>
              </a:rPr>
              <a:t> </a:t>
            </a:r>
            <a:r>
              <a:rPr sz="2400" dirty="0">
                <a:latin typeface="Times New Roman"/>
                <a:cs typeface="Times New Roman"/>
              </a:rPr>
              <a:t>a</a:t>
            </a:r>
            <a:r>
              <a:rPr sz="2400" spc="-150" dirty="0">
                <a:latin typeface="Times New Roman"/>
                <a:cs typeface="Times New Roman"/>
              </a:rPr>
              <a:t> </a:t>
            </a:r>
            <a:r>
              <a:rPr sz="2400" dirty="0">
                <a:latin typeface="Times New Roman"/>
                <a:cs typeface="Times New Roman"/>
              </a:rPr>
              <a:t>App</a:t>
            </a:r>
            <a:r>
              <a:rPr sz="2400" spc="-25" dirty="0">
                <a:latin typeface="Times New Roman"/>
                <a:cs typeface="Times New Roman"/>
              </a:rPr>
              <a:t> </a:t>
            </a:r>
            <a:r>
              <a:rPr sz="2400" spc="-10" dirty="0">
                <a:latin typeface="Times New Roman"/>
                <a:cs typeface="Times New Roman"/>
              </a:rPr>
              <a:t>using </a:t>
            </a:r>
            <a:r>
              <a:rPr sz="2400" dirty="0">
                <a:latin typeface="Times New Roman"/>
                <a:cs typeface="Times New Roman"/>
              </a:rPr>
              <a:t>cloud</a:t>
            </a:r>
            <a:r>
              <a:rPr sz="2400" spc="-10" dirty="0">
                <a:latin typeface="Times New Roman"/>
                <a:cs typeface="Times New Roman"/>
              </a:rPr>
              <a:t> </a:t>
            </a:r>
            <a:r>
              <a:rPr sz="2400" dirty="0">
                <a:latin typeface="Times New Roman"/>
                <a:cs typeface="Times New Roman"/>
              </a:rPr>
              <a:t>through</a:t>
            </a:r>
            <a:r>
              <a:rPr sz="2400" spc="-20" dirty="0">
                <a:latin typeface="Times New Roman"/>
                <a:cs typeface="Times New Roman"/>
              </a:rPr>
              <a:t> </a:t>
            </a:r>
            <a:r>
              <a:rPr sz="2400" dirty="0">
                <a:latin typeface="Times New Roman"/>
                <a:cs typeface="Times New Roman"/>
              </a:rPr>
              <a:t>this</a:t>
            </a:r>
            <a:r>
              <a:rPr sz="2400" spc="-30"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Farmer will</a:t>
            </a:r>
            <a:r>
              <a:rPr sz="2400" spc="-30" dirty="0">
                <a:latin typeface="Times New Roman"/>
                <a:cs typeface="Times New Roman"/>
              </a:rPr>
              <a:t> </a:t>
            </a:r>
            <a:r>
              <a:rPr sz="2400" dirty="0">
                <a:latin typeface="Times New Roman"/>
                <a:cs typeface="Times New Roman"/>
              </a:rPr>
              <a:t>be</a:t>
            </a:r>
            <a:r>
              <a:rPr sz="2400" spc="-5" dirty="0">
                <a:latin typeface="Times New Roman"/>
                <a:cs typeface="Times New Roman"/>
              </a:rPr>
              <a:t> </a:t>
            </a:r>
            <a:r>
              <a:rPr sz="2400" dirty="0">
                <a:latin typeface="Times New Roman"/>
                <a:cs typeface="Times New Roman"/>
              </a:rPr>
              <a:t>able</a:t>
            </a:r>
            <a:r>
              <a:rPr sz="2400" spc="-35"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release</a:t>
            </a:r>
            <a:r>
              <a:rPr sz="2400" spc="-3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needed</a:t>
            </a:r>
            <a:r>
              <a:rPr sz="2400" spc="-10" dirty="0">
                <a:latin typeface="Times New Roman"/>
                <a:cs typeface="Times New Roman"/>
              </a:rPr>
              <a:t> </a:t>
            </a:r>
            <a:r>
              <a:rPr sz="2400" dirty="0">
                <a:latin typeface="Times New Roman"/>
                <a:cs typeface="Times New Roman"/>
              </a:rPr>
              <a:t>or</a:t>
            </a:r>
            <a:r>
              <a:rPr sz="2400" spc="-10" dirty="0">
                <a:latin typeface="Times New Roman"/>
                <a:cs typeface="Times New Roman"/>
              </a:rPr>
              <a:t> </a:t>
            </a:r>
            <a:r>
              <a:rPr sz="2400" dirty="0">
                <a:latin typeface="Times New Roman"/>
                <a:cs typeface="Times New Roman"/>
              </a:rPr>
              <a:t>Certain</a:t>
            </a:r>
            <a:r>
              <a:rPr sz="2400" spc="-35" dirty="0">
                <a:latin typeface="Times New Roman"/>
                <a:cs typeface="Times New Roman"/>
              </a:rPr>
              <a:t> </a:t>
            </a:r>
            <a:r>
              <a:rPr sz="2400" dirty="0">
                <a:latin typeface="Times New Roman"/>
                <a:cs typeface="Times New Roman"/>
              </a:rPr>
              <a:t>amount</a:t>
            </a:r>
            <a:r>
              <a:rPr sz="2400" spc="-10" dirty="0">
                <a:latin typeface="Times New Roman"/>
                <a:cs typeface="Times New Roman"/>
              </a:rPr>
              <a:t> </a:t>
            </a:r>
            <a:r>
              <a:rPr sz="2400" spc="-25" dirty="0">
                <a:latin typeface="Times New Roman"/>
                <a:cs typeface="Times New Roman"/>
              </a:rPr>
              <a:t>of </a:t>
            </a:r>
            <a:r>
              <a:rPr sz="2400" dirty="0">
                <a:latin typeface="Times New Roman"/>
                <a:cs typeface="Times New Roman"/>
              </a:rPr>
              <a:t>water</a:t>
            </a:r>
            <a:r>
              <a:rPr sz="2400" spc="-20" dirty="0">
                <a:latin typeface="Times New Roman"/>
                <a:cs typeface="Times New Roman"/>
              </a:rPr>
              <a:t> </a:t>
            </a:r>
            <a:r>
              <a:rPr sz="2400" dirty="0">
                <a:latin typeface="Times New Roman"/>
                <a:cs typeface="Times New Roman"/>
              </a:rPr>
              <a:t>for the</a:t>
            </a:r>
            <a:r>
              <a:rPr sz="2400" spc="-5" dirty="0">
                <a:latin typeface="Times New Roman"/>
                <a:cs typeface="Times New Roman"/>
              </a:rPr>
              <a:t> </a:t>
            </a:r>
            <a:r>
              <a:rPr sz="2400" dirty="0">
                <a:latin typeface="Times New Roman"/>
                <a:cs typeface="Times New Roman"/>
              </a:rPr>
              <a:t>particular</a:t>
            </a:r>
            <a:r>
              <a:rPr sz="2400" spc="-50" dirty="0">
                <a:latin typeface="Times New Roman"/>
                <a:cs typeface="Times New Roman"/>
              </a:rPr>
              <a:t> </a:t>
            </a:r>
            <a:r>
              <a:rPr sz="2400" dirty="0">
                <a:latin typeface="Times New Roman"/>
                <a:cs typeface="Times New Roman"/>
              </a:rPr>
              <a:t>field.</a:t>
            </a:r>
            <a:r>
              <a:rPr sz="2400" spc="-15" dirty="0">
                <a:latin typeface="Times New Roman"/>
                <a:cs typeface="Times New Roman"/>
              </a:rPr>
              <a:t> </a:t>
            </a:r>
            <a:r>
              <a:rPr sz="2400" dirty="0">
                <a:latin typeface="Times New Roman"/>
                <a:cs typeface="Times New Roman"/>
              </a:rPr>
              <a:t>In</a:t>
            </a:r>
            <a:r>
              <a:rPr sz="2400" spc="-5" dirty="0">
                <a:latin typeface="Times New Roman"/>
                <a:cs typeface="Times New Roman"/>
              </a:rPr>
              <a:t> </a:t>
            </a:r>
            <a:r>
              <a:rPr sz="2400" dirty="0">
                <a:latin typeface="Times New Roman"/>
                <a:cs typeface="Times New Roman"/>
              </a:rPr>
              <a:t>the</a:t>
            </a:r>
            <a:r>
              <a:rPr sz="2400" spc="-150" dirty="0">
                <a:latin typeface="Times New Roman"/>
                <a:cs typeface="Times New Roman"/>
              </a:rPr>
              <a:t> </a:t>
            </a:r>
            <a:r>
              <a:rPr sz="2400" dirty="0">
                <a:latin typeface="Times New Roman"/>
                <a:cs typeface="Times New Roman"/>
              </a:rPr>
              <a:t>App it</a:t>
            </a:r>
            <a:r>
              <a:rPr sz="2400" spc="-10" dirty="0">
                <a:latin typeface="Times New Roman"/>
                <a:cs typeface="Times New Roman"/>
              </a:rPr>
              <a:t> </a:t>
            </a:r>
            <a:r>
              <a:rPr sz="2400" dirty="0">
                <a:latin typeface="Times New Roman"/>
                <a:cs typeface="Times New Roman"/>
              </a:rPr>
              <a:t>will</a:t>
            </a:r>
            <a:r>
              <a:rPr sz="2400" spc="-25" dirty="0">
                <a:latin typeface="Times New Roman"/>
                <a:cs typeface="Times New Roman"/>
              </a:rPr>
              <a:t> </a:t>
            </a:r>
            <a:r>
              <a:rPr sz="2400" dirty="0">
                <a:latin typeface="Times New Roman"/>
                <a:cs typeface="Times New Roman"/>
              </a:rPr>
              <a:t>have</a:t>
            </a:r>
            <a:r>
              <a:rPr sz="2400" spc="-15" dirty="0">
                <a:latin typeface="Times New Roman"/>
                <a:cs typeface="Times New Roman"/>
              </a:rPr>
              <a:t> </a:t>
            </a:r>
            <a:r>
              <a:rPr sz="2400" dirty="0">
                <a:latin typeface="Times New Roman"/>
                <a:cs typeface="Times New Roman"/>
              </a:rPr>
              <a:t>certain</a:t>
            </a:r>
            <a:r>
              <a:rPr sz="2400" spc="-40" dirty="0">
                <a:latin typeface="Times New Roman"/>
                <a:cs typeface="Times New Roman"/>
              </a:rPr>
              <a:t> </a:t>
            </a:r>
            <a:r>
              <a:rPr sz="2400" dirty="0">
                <a:latin typeface="Times New Roman"/>
                <a:cs typeface="Times New Roman"/>
              </a:rPr>
              <a:t>options</a:t>
            </a:r>
            <a:r>
              <a:rPr sz="2400" spc="-25" dirty="0">
                <a:latin typeface="Times New Roman"/>
                <a:cs typeface="Times New Roman"/>
              </a:rPr>
              <a:t> </a:t>
            </a:r>
            <a:r>
              <a:rPr sz="2400" dirty="0">
                <a:latin typeface="Times New Roman"/>
                <a:cs typeface="Times New Roman"/>
              </a:rPr>
              <a:t>like</a:t>
            </a:r>
            <a:r>
              <a:rPr sz="2400" spc="-25" dirty="0">
                <a:latin typeface="Times New Roman"/>
                <a:cs typeface="Times New Roman"/>
              </a:rPr>
              <a:t> </a:t>
            </a:r>
            <a:r>
              <a:rPr sz="2400" dirty="0">
                <a:latin typeface="Times New Roman"/>
                <a:cs typeface="Times New Roman"/>
              </a:rPr>
              <a:t>Low</a:t>
            </a:r>
            <a:r>
              <a:rPr sz="2400" spc="-140" dirty="0">
                <a:latin typeface="Times New Roman"/>
                <a:cs typeface="Times New Roman"/>
              </a:rPr>
              <a:t> </a:t>
            </a:r>
            <a:r>
              <a:rPr sz="2400" dirty="0">
                <a:latin typeface="Times New Roman"/>
                <a:cs typeface="Times New Roman"/>
              </a:rPr>
              <a:t>Amount</a:t>
            </a:r>
            <a:r>
              <a:rPr sz="2400" spc="10" dirty="0">
                <a:latin typeface="Times New Roman"/>
                <a:cs typeface="Times New Roman"/>
              </a:rPr>
              <a:t> </a:t>
            </a:r>
            <a:r>
              <a:rPr sz="2400" spc="-25" dirty="0">
                <a:latin typeface="Times New Roman"/>
                <a:cs typeface="Times New Roman"/>
              </a:rPr>
              <a:t>of </a:t>
            </a:r>
            <a:r>
              <a:rPr sz="2400" spc="-35" dirty="0">
                <a:latin typeface="Times New Roman"/>
                <a:cs typeface="Times New Roman"/>
              </a:rPr>
              <a:t>Water,</a:t>
            </a:r>
            <a:r>
              <a:rPr sz="2400" spc="-75" dirty="0">
                <a:latin typeface="Times New Roman"/>
                <a:cs typeface="Times New Roman"/>
              </a:rPr>
              <a:t> </a:t>
            </a:r>
            <a:r>
              <a:rPr sz="2400" dirty="0">
                <a:latin typeface="Times New Roman"/>
                <a:cs typeface="Times New Roman"/>
              </a:rPr>
              <a:t>Medium</a:t>
            </a:r>
            <a:r>
              <a:rPr sz="2400" spc="-150" dirty="0">
                <a:latin typeface="Times New Roman"/>
                <a:cs typeface="Times New Roman"/>
              </a:rPr>
              <a:t> </a:t>
            </a:r>
            <a:r>
              <a:rPr sz="2400" dirty="0">
                <a:latin typeface="Times New Roman"/>
                <a:cs typeface="Times New Roman"/>
              </a:rPr>
              <a:t>Amount</a:t>
            </a:r>
            <a:r>
              <a:rPr sz="2400" spc="-25" dirty="0">
                <a:latin typeface="Times New Roman"/>
                <a:cs typeface="Times New Roman"/>
              </a:rPr>
              <a:t> </a:t>
            </a:r>
            <a:r>
              <a:rPr sz="2400" dirty="0">
                <a:latin typeface="Times New Roman"/>
                <a:cs typeface="Times New Roman"/>
              </a:rPr>
              <a:t>of</a:t>
            </a:r>
            <a:r>
              <a:rPr sz="2400" spc="-75" dirty="0">
                <a:latin typeface="Times New Roman"/>
                <a:cs typeface="Times New Roman"/>
              </a:rPr>
              <a:t> </a:t>
            </a:r>
            <a:r>
              <a:rPr sz="2400" spc="-35" dirty="0">
                <a:latin typeface="Times New Roman"/>
                <a:cs typeface="Times New Roman"/>
              </a:rPr>
              <a:t>Water,</a:t>
            </a:r>
            <a:r>
              <a:rPr sz="2400" spc="-50" dirty="0">
                <a:latin typeface="Times New Roman"/>
                <a:cs typeface="Times New Roman"/>
              </a:rPr>
              <a:t> </a:t>
            </a:r>
            <a:r>
              <a:rPr sz="2400" dirty="0">
                <a:latin typeface="Times New Roman"/>
                <a:cs typeface="Times New Roman"/>
              </a:rPr>
              <a:t>High</a:t>
            </a:r>
            <a:r>
              <a:rPr sz="2400" spc="-150" dirty="0">
                <a:latin typeface="Times New Roman"/>
                <a:cs typeface="Times New Roman"/>
              </a:rPr>
              <a:t> </a:t>
            </a:r>
            <a:r>
              <a:rPr sz="2400" dirty="0">
                <a:latin typeface="Times New Roman"/>
                <a:cs typeface="Times New Roman"/>
              </a:rPr>
              <a:t>Amount</a:t>
            </a:r>
            <a:r>
              <a:rPr sz="2400" spc="-20" dirty="0">
                <a:latin typeface="Times New Roman"/>
                <a:cs typeface="Times New Roman"/>
              </a:rPr>
              <a:t> </a:t>
            </a:r>
            <a:r>
              <a:rPr sz="2400" dirty="0">
                <a:latin typeface="Times New Roman"/>
                <a:cs typeface="Times New Roman"/>
              </a:rPr>
              <a:t>of</a:t>
            </a:r>
            <a:r>
              <a:rPr sz="2400" spc="-70" dirty="0">
                <a:latin typeface="Times New Roman"/>
                <a:cs typeface="Times New Roman"/>
              </a:rPr>
              <a:t> </a:t>
            </a:r>
            <a:r>
              <a:rPr sz="2400" spc="-50" dirty="0">
                <a:latin typeface="Times New Roman"/>
                <a:cs typeface="Times New Roman"/>
              </a:rPr>
              <a:t>Water.</a:t>
            </a:r>
            <a:r>
              <a:rPr sz="2400" spc="-90"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Motor</a:t>
            </a:r>
            <a:r>
              <a:rPr sz="2400" spc="-40" dirty="0">
                <a:latin typeface="Times New Roman"/>
                <a:cs typeface="Times New Roman"/>
              </a:rPr>
              <a:t> </a:t>
            </a:r>
            <a:r>
              <a:rPr sz="2400" dirty="0">
                <a:latin typeface="Times New Roman"/>
                <a:cs typeface="Times New Roman"/>
              </a:rPr>
              <a:t>will</a:t>
            </a:r>
            <a:r>
              <a:rPr sz="2400" spc="-50" dirty="0">
                <a:latin typeface="Times New Roman"/>
                <a:cs typeface="Times New Roman"/>
              </a:rPr>
              <a:t> </a:t>
            </a:r>
            <a:r>
              <a:rPr sz="2400" dirty="0">
                <a:latin typeface="Times New Roman"/>
                <a:cs typeface="Times New Roman"/>
              </a:rPr>
              <a:t>also</a:t>
            </a:r>
            <a:r>
              <a:rPr sz="2400" spc="-50" dirty="0">
                <a:latin typeface="Times New Roman"/>
                <a:cs typeface="Times New Roman"/>
              </a:rPr>
              <a:t> </a:t>
            </a:r>
            <a:r>
              <a:rPr sz="2400" spc="-25" dirty="0">
                <a:latin typeface="Times New Roman"/>
                <a:cs typeface="Times New Roman"/>
              </a:rPr>
              <a:t>be </a:t>
            </a:r>
            <a:r>
              <a:rPr sz="2400" dirty="0">
                <a:latin typeface="Times New Roman"/>
                <a:cs typeface="Times New Roman"/>
              </a:rPr>
              <a:t>disabled</a:t>
            </a:r>
            <a:r>
              <a:rPr sz="2400" spc="-45" dirty="0">
                <a:latin typeface="Times New Roman"/>
                <a:cs typeface="Times New Roman"/>
              </a:rPr>
              <a:t> </a:t>
            </a:r>
            <a:r>
              <a:rPr sz="2400" dirty="0">
                <a:latin typeface="Times New Roman"/>
                <a:cs typeface="Times New Roman"/>
              </a:rPr>
              <a:t>by</a:t>
            </a:r>
            <a:r>
              <a:rPr sz="2400" spc="-25" dirty="0">
                <a:latin typeface="Times New Roman"/>
                <a:cs typeface="Times New Roman"/>
              </a:rPr>
              <a:t> </a:t>
            </a:r>
            <a:r>
              <a:rPr sz="2400" dirty="0">
                <a:latin typeface="Times New Roman"/>
                <a:cs typeface="Times New Roman"/>
              </a:rPr>
              <a:t>the</a:t>
            </a:r>
            <a:r>
              <a:rPr sz="2400" spc="-45" dirty="0">
                <a:latin typeface="Times New Roman"/>
                <a:cs typeface="Times New Roman"/>
              </a:rPr>
              <a:t> </a:t>
            </a:r>
            <a:r>
              <a:rPr sz="2400" dirty="0">
                <a:latin typeface="Times New Roman"/>
                <a:cs typeface="Times New Roman"/>
              </a:rPr>
              <a:t>data</a:t>
            </a:r>
            <a:r>
              <a:rPr sz="2400" spc="-30" dirty="0">
                <a:latin typeface="Times New Roman"/>
                <a:cs typeface="Times New Roman"/>
              </a:rPr>
              <a:t> </a:t>
            </a:r>
            <a:r>
              <a:rPr sz="2400" dirty="0">
                <a:latin typeface="Times New Roman"/>
                <a:cs typeface="Times New Roman"/>
              </a:rPr>
              <a:t>given</a:t>
            </a:r>
            <a:r>
              <a:rPr sz="2400" spc="-45" dirty="0">
                <a:latin typeface="Times New Roman"/>
                <a:cs typeface="Times New Roman"/>
              </a:rPr>
              <a:t> </a:t>
            </a:r>
            <a:r>
              <a:rPr sz="2400" dirty="0">
                <a:latin typeface="Times New Roman"/>
                <a:cs typeface="Times New Roman"/>
              </a:rPr>
              <a:t>by</a:t>
            </a:r>
            <a:r>
              <a:rPr sz="2400" spc="-2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Moisture</a:t>
            </a:r>
            <a:r>
              <a:rPr sz="2400" spc="-55" dirty="0">
                <a:latin typeface="Times New Roman"/>
                <a:cs typeface="Times New Roman"/>
              </a:rPr>
              <a:t> </a:t>
            </a:r>
            <a:r>
              <a:rPr sz="2400" dirty="0">
                <a:latin typeface="Times New Roman"/>
                <a:cs typeface="Times New Roman"/>
              </a:rPr>
              <a:t>control</a:t>
            </a:r>
            <a:r>
              <a:rPr sz="2400" spc="-50" dirty="0">
                <a:latin typeface="Times New Roman"/>
                <a:cs typeface="Times New Roman"/>
              </a:rPr>
              <a:t> </a:t>
            </a:r>
            <a:r>
              <a:rPr sz="2400" spc="-20" dirty="0">
                <a:latin typeface="Times New Roman"/>
                <a:cs typeface="Times New Roman"/>
              </a:rPr>
              <a:t>sensor.</a:t>
            </a:r>
            <a:r>
              <a:rPr sz="2400" spc="-80"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moisture</a:t>
            </a:r>
            <a:r>
              <a:rPr sz="2400" spc="-40" dirty="0">
                <a:latin typeface="Times New Roman"/>
                <a:cs typeface="Times New Roman"/>
              </a:rPr>
              <a:t> </a:t>
            </a:r>
            <a:r>
              <a:rPr sz="2400" dirty="0">
                <a:latin typeface="Times New Roman"/>
                <a:cs typeface="Times New Roman"/>
              </a:rPr>
              <a:t>sensor</a:t>
            </a:r>
            <a:r>
              <a:rPr sz="2400" spc="-30" dirty="0">
                <a:latin typeface="Times New Roman"/>
                <a:cs typeface="Times New Roman"/>
              </a:rPr>
              <a:t> </a:t>
            </a:r>
            <a:r>
              <a:rPr sz="2400" dirty="0">
                <a:latin typeface="Times New Roman"/>
                <a:cs typeface="Times New Roman"/>
              </a:rPr>
              <a:t>will</a:t>
            </a:r>
            <a:r>
              <a:rPr sz="2400" spc="-35" dirty="0">
                <a:latin typeface="Times New Roman"/>
                <a:cs typeface="Times New Roman"/>
              </a:rPr>
              <a:t> </a:t>
            </a:r>
            <a:r>
              <a:rPr sz="2400" spc="-20" dirty="0">
                <a:latin typeface="Times New Roman"/>
                <a:cs typeface="Times New Roman"/>
              </a:rPr>
              <a:t>give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data</a:t>
            </a:r>
            <a:r>
              <a:rPr sz="2400" spc="-25" dirty="0">
                <a:latin typeface="Times New Roman"/>
                <a:cs typeface="Times New Roman"/>
              </a:rPr>
              <a:t> </a:t>
            </a:r>
            <a:r>
              <a:rPr sz="2400" dirty="0">
                <a:latin typeface="Times New Roman"/>
                <a:cs typeface="Times New Roman"/>
              </a:rPr>
              <a:t>about</a:t>
            </a:r>
            <a:r>
              <a:rPr sz="2400" spc="-5"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soil</a:t>
            </a:r>
            <a:r>
              <a:rPr sz="2400" spc="-20"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particular</a:t>
            </a:r>
            <a:r>
              <a:rPr sz="2400" spc="-50" dirty="0">
                <a:latin typeface="Times New Roman"/>
                <a:cs typeface="Times New Roman"/>
              </a:rPr>
              <a:t> </a:t>
            </a:r>
            <a:r>
              <a:rPr sz="2400" dirty="0">
                <a:latin typeface="Times New Roman"/>
                <a:cs typeface="Times New Roman"/>
              </a:rPr>
              <a:t>field</a:t>
            </a:r>
            <a:r>
              <a:rPr sz="2400" spc="-15"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farmers Mobile</a:t>
            </a:r>
            <a:r>
              <a:rPr sz="2400" spc="-25" dirty="0">
                <a:latin typeface="Times New Roman"/>
                <a:cs typeface="Times New Roman"/>
              </a:rPr>
              <a:t> </a:t>
            </a:r>
            <a:r>
              <a:rPr sz="2400" dirty="0">
                <a:latin typeface="Times New Roman"/>
                <a:cs typeface="Times New Roman"/>
              </a:rPr>
              <a:t>phone</a:t>
            </a:r>
            <a:r>
              <a:rPr sz="2400" spc="-5" dirty="0">
                <a:latin typeface="Times New Roman"/>
                <a:cs typeface="Times New Roman"/>
              </a:rPr>
              <a:t> </a:t>
            </a:r>
            <a:r>
              <a:rPr sz="2400" dirty="0">
                <a:latin typeface="Times New Roman"/>
                <a:cs typeface="Times New Roman"/>
              </a:rPr>
              <a:t>accordingly</a:t>
            </a:r>
            <a:r>
              <a:rPr sz="2400" spc="-40" dirty="0">
                <a:latin typeface="Times New Roman"/>
                <a:cs typeface="Times New Roman"/>
              </a:rPr>
              <a:t> </a:t>
            </a:r>
            <a:r>
              <a:rPr sz="2400" spc="-25" dirty="0">
                <a:latin typeface="Times New Roman"/>
                <a:cs typeface="Times New Roman"/>
              </a:rPr>
              <a:t>the </a:t>
            </a:r>
            <a:r>
              <a:rPr sz="2400" dirty="0">
                <a:latin typeface="Times New Roman"/>
                <a:cs typeface="Times New Roman"/>
              </a:rPr>
              <a:t>farmer</a:t>
            </a:r>
            <a:r>
              <a:rPr sz="2400" spc="-5" dirty="0">
                <a:latin typeface="Times New Roman"/>
                <a:cs typeface="Times New Roman"/>
              </a:rPr>
              <a:t> </a:t>
            </a:r>
            <a:r>
              <a:rPr sz="2400" dirty="0">
                <a:latin typeface="Times New Roman"/>
                <a:cs typeface="Times New Roman"/>
              </a:rPr>
              <a:t>will</a:t>
            </a:r>
            <a:r>
              <a:rPr sz="2400" spc="-10" dirty="0">
                <a:latin typeface="Times New Roman"/>
                <a:cs typeface="Times New Roman"/>
              </a:rPr>
              <a:t> </a:t>
            </a:r>
            <a:r>
              <a:rPr sz="2400" dirty="0">
                <a:latin typeface="Times New Roman"/>
                <a:cs typeface="Times New Roman"/>
              </a:rPr>
              <a:t>be</a:t>
            </a:r>
            <a:r>
              <a:rPr sz="2400" spc="-15" dirty="0">
                <a:latin typeface="Times New Roman"/>
                <a:cs typeface="Times New Roman"/>
              </a:rPr>
              <a:t> </a:t>
            </a:r>
            <a:r>
              <a:rPr sz="2400" dirty="0">
                <a:latin typeface="Times New Roman"/>
                <a:cs typeface="Times New Roman"/>
              </a:rPr>
              <a:t>able</a:t>
            </a:r>
            <a:r>
              <a:rPr sz="2400" spc="-10" dirty="0">
                <a:latin typeface="Times New Roman"/>
                <a:cs typeface="Times New Roman"/>
              </a:rPr>
              <a:t> </a:t>
            </a:r>
            <a:r>
              <a:rPr sz="2400" dirty="0">
                <a:latin typeface="Times New Roman"/>
                <a:cs typeface="Times New Roman"/>
              </a:rPr>
              <a:t>to</a:t>
            </a:r>
            <a:r>
              <a:rPr sz="2400" spc="-20" dirty="0">
                <a:latin typeface="Times New Roman"/>
                <a:cs typeface="Times New Roman"/>
              </a:rPr>
              <a:t> </a:t>
            </a:r>
            <a:r>
              <a:rPr sz="2400" dirty="0">
                <a:latin typeface="Times New Roman"/>
                <a:cs typeface="Times New Roman"/>
              </a:rPr>
              <a:t>deploy</a:t>
            </a:r>
            <a:r>
              <a:rPr sz="2400" spc="-5"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needed</a:t>
            </a:r>
            <a:r>
              <a:rPr sz="2400" spc="-5" dirty="0">
                <a:latin typeface="Times New Roman"/>
                <a:cs typeface="Times New Roman"/>
              </a:rPr>
              <a:t> </a:t>
            </a:r>
            <a:r>
              <a:rPr sz="2400" dirty="0">
                <a:latin typeface="Times New Roman"/>
                <a:cs typeface="Times New Roman"/>
              </a:rPr>
              <a:t>amount</a:t>
            </a:r>
            <a:r>
              <a:rPr sz="2400" spc="-5" dirty="0">
                <a:latin typeface="Times New Roman"/>
                <a:cs typeface="Times New Roman"/>
              </a:rPr>
              <a:t> </a:t>
            </a:r>
            <a:r>
              <a:rPr sz="2400" dirty="0">
                <a:latin typeface="Times New Roman"/>
                <a:cs typeface="Times New Roman"/>
              </a:rPr>
              <a:t>of water</a:t>
            </a:r>
            <a:r>
              <a:rPr sz="2400" spc="-25"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that</a:t>
            </a:r>
            <a:r>
              <a:rPr sz="2400" spc="-20" dirty="0">
                <a:latin typeface="Times New Roman"/>
                <a:cs typeface="Times New Roman"/>
              </a:rPr>
              <a:t> </a:t>
            </a:r>
            <a:r>
              <a:rPr sz="2400" dirty="0">
                <a:latin typeface="Times New Roman"/>
                <a:cs typeface="Times New Roman"/>
              </a:rPr>
              <a:t>particular</a:t>
            </a:r>
            <a:r>
              <a:rPr sz="2400" spc="-170" dirty="0">
                <a:latin typeface="Times New Roman"/>
                <a:cs typeface="Times New Roman"/>
              </a:rPr>
              <a:t> </a:t>
            </a:r>
            <a:r>
              <a:rPr sz="2400" dirty="0">
                <a:latin typeface="Times New Roman"/>
                <a:cs typeface="Times New Roman"/>
              </a:rPr>
              <a:t>Area.</a:t>
            </a:r>
            <a:r>
              <a:rPr sz="2400" spc="-50" dirty="0">
                <a:latin typeface="Times New Roman"/>
                <a:cs typeface="Times New Roman"/>
              </a:rPr>
              <a:t> </a:t>
            </a:r>
            <a:r>
              <a:rPr sz="2400" spc="-25" dirty="0">
                <a:latin typeface="Times New Roman"/>
                <a:cs typeface="Times New Roman"/>
              </a:rPr>
              <a:t>The </a:t>
            </a:r>
            <a:r>
              <a:rPr sz="2400" dirty="0">
                <a:latin typeface="Times New Roman"/>
                <a:cs typeface="Times New Roman"/>
              </a:rPr>
              <a:t>Data</a:t>
            </a:r>
            <a:r>
              <a:rPr sz="2400" spc="-20" dirty="0">
                <a:latin typeface="Times New Roman"/>
                <a:cs typeface="Times New Roman"/>
              </a:rPr>
              <a:t> </a:t>
            </a:r>
            <a:r>
              <a:rPr sz="2400" dirty="0">
                <a:latin typeface="Times New Roman"/>
                <a:cs typeface="Times New Roman"/>
              </a:rPr>
              <a:t>given</a:t>
            </a:r>
            <a:r>
              <a:rPr sz="2400" spc="-10" dirty="0">
                <a:latin typeface="Times New Roman"/>
                <a:cs typeface="Times New Roman"/>
              </a:rPr>
              <a:t> </a:t>
            </a:r>
            <a:r>
              <a:rPr sz="2400" dirty="0">
                <a:latin typeface="Times New Roman"/>
                <a:cs typeface="Times New Roman"/>
              </a:rPr>
              <a:t>by</a:t>
            </a:r>
            <a:r>
              <a:rPr sz="2400" spc="-10"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farmer</a:t>
            </a:r>
            <a:r>
              <a:rPr sz="2400" spc="-5" dirty="0">
                <a:latin typeface="Times New Roman"/>
                <a:cs typeface="Times New Roman"/>
              </a:rPr>
              <a:t> </a:t>
            </a:r>
            <a:r>
              <a:rPr sz="2400" dirty="0">
                <a:latin typeface="Times New Roman"/>
                <a:cs typeface="Times New Roman"/>
              </a:rPr>
              <a:t>is</a:t>
            </a:r>
            <a:r>
              <a:rPr sz="2400" spc="-5" dirty="0">
                <a:latin typeface="Times New Roman"/>
                <a:cs typeface="Times New Roman"/>
              </a:rPr>
              <a:t> </a:t>
            </a:r>
            <a:r>
              <a:rPr sz="2400" dirty="0">
                <a:latin typeface="Times New Roman"/>
                <a:cs typeface="Times New Roman"/>
              </a:rPr>
              <a:t>transmitted</a:t>
            </a:r>
            <a:r>
              <a:rPr sz="2400" spc="-40" dirty="0">
                <a:latin typeface="Times New Roman"/>
                <a:cs typeface="Times New Roman"/>
              </a:rPr>
              <a:t> </a:t>
            </a:r>
            <a:r>
              <a:rPr sz="2400" dirty="0">
                <a:latin typeface="Times New Roman"/>
                <a:cs typeface="Times New Roman"/>
              </a:rPr>
              <a:t>to</a:t>
            </a:r>
            <a:r>
              <a:rPr sz="2400" spc="-20"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Node</a:t>
            </a:r>
            <a:r>
              <a:rPr sz="2400" spc="-5" dirty="0">
                <a:latin typeface="Times New Roman"/>
                <a:cs typeface="Times New Roman"/>
              </a:rPr>
              <a:t> </a:t>
            </a:r>
            <a:r>
              <a:rPr sz="2400" dirty="0">
                <a:latin typeface="Times New Roman"/>
                <a:cs typeface="Times New Roman"/>
              </a:rPr>
              <a:t>MCU</a:t>
            </a:r>
            <a:r>
              <a:rPr sz="2400" spc="5" dirty="0">
                <a:latin typeface="Times New Roman"/>
                <a:cs typeface="Times New Roman"/>
              </a:rPr>
              <a:t> </a:t>
            </a:r>
            <a:r>
              <a:rPr sz="2400" dirty="0">
                <a:latin typeface="Times New Roman"/>
                <a:cs typeface="Times New Roman"/>
              </a:rPr>
              <a:t>which</a:t>
            </a:r>
            <a:r>
              <a:rPr sz="2400" spc="-20"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fixed</a:t>
            </a:r>
            <a:r>
              <a:rPr sz="2400" spc="-25" dirty="0">
                <a:latin typeface="Times New Roman"/>
                <a:cs typeface="Times New Roman"/>
              </a:rPr>
              <a:t> </a:t>
            </a:r>
            <a:r>
              <a:rPr sz="2400" dirty="0">
                <a:latin typeface="Times New Roman"/>
                <a:cs typeface="Times New Roman"/>
              </a:rPr>
              <a:t>in</a:t>
            </a:r>
            <a:r>
              <a:rPr sz="2400" spc="-15" dirty="0">
                <a:latin typeface="Times New Roman"/>
                <a:cs typeface="Times New Roman"/>
              </a:rPr>
              <a:t> </a:t>
            </a:r>
            <a:r>
              <a:rPr sz="2400" dirty="0">
                <a:latin typeface="Times New Roman"/>
                <a:cs typeface="Times New Roman"/>
              </a:rPr>
              <a:t>the</a:t>
            </a:r>
            <a:r>
              <a:rPr sz="2400" spc="-10" dirty="0">
                <a:latin typeface="Times New Roman"/>
                <a:cs typeface="Times New Roman"/>
              </a:rPr>
              <a:t> Field.</a:t>
            </a:r>
            <a:endParaRPr sz="2400" dirty="0">
              <a:latin typeface="Times New Roman"/>
              <a:cs typeface="Times New Roman"/>
            </a:endParaRPr>
          </a:p>
          <a:p>
            <a:pPr marL="12700">
              <a:lnSpc>
                <a:spcPts val="2450"/>
              </a:lnSpc>
            </a:pPr>
            <a:r>
              <a:rPr sz="2400" dirty="0">
                <a:latin typeface="Times New Roman"/>
                <a:cs typeface="Times New Roman"/>
              </a:rPr>
              <a:t>The</a:t>
            </a:r>
            <a:r>
              <a:rPr sz="2400" spc="-60" dirty="0">
                <a:latin typeface="Times New Roman"/>
                <a:cs typeface="Times New Roman"/>
              </a:rPr>
              <a:t> </a:t>
            </a:r>
            <a:r>
              <a:rPr sz="2400" dirty="0">
                <a:latin typeface="Times New Roman"/>
                <a:cs typeface="Times New Roman"/>
              </a:rPr>
              <a:t>Node</a:t>
            </a:r>
            <a:r>
              <a:rPr sz="2400" spc="-25" dirty="0">
                <a:latin typeface="Times New Roman"/>
                <a:cs typeface="Times New Roman"/>
              </a:rPr>
              <a:t> </a:t>
            </a:r>
            <a:r>
              <a:rPr sz="2400" dirty="0">
                <a:latin typeface="Times New Roman"/>
                <a:cs typeface="Times New Roman"/>
              </a:rPr>
              <a:t>MCU</a:t>
            </a:r>
            <a:r>
              <a:rPr sz="2400" spc="-70" dirty="0">
                <a:latin typeface="Times New Roman"/>
                <a:cs typeface="Times New Roman"/>
              </a:rPr>
              <a:t> </a:t>
            </a:r>
            <a:r>
              <a:rPr sz="2400" dirty="0">
                <a:latin typeface="Times New Roman"/>
                <a:cs typeface="Times New Roman"/>
              </a:rPr>
              <a:t>Transfers</a:t>
            </a:r>
            <a:r>
              <a:rPr sz="2400" spc="-30" dirty="0">
                <a:latin typeface="Times New Roman"/>
                <a:cs typeface="Times New Roman"/>
              </a:rPr>
              <a:t> </a:t>
            </a:r>
            <a:r>
              <a:rPr sz="2400" dirty="0">
                <a:latin typeface="Times New Roman"/>
                <a:cs typeface="Times New Roman"/>
              </a:rPr>
              <a:t>the</a:t>
            </a:r>
            <a:r>
              <a:rPr sz="2400" spc="-50" dirty="0">
                <a:latin typeface="Times New Roman"/>
                <a:cs typeface="Times New Roman"/>
              </a:rPr>
              <a:t> </a:t>
            </a:r>
            <a:r>
              <a:rPr sz="2400" dirty="0">
                <a:latin typeface="Times New Roman"/>
                <a:cs typeface="Times New Roman"/>
              </a:rPr>
              <a:t>analyzed</a:t>
            </a:r>
            <a:r>
              <a:rPr sz="2400" spc="-50" dirty="0">
                <a:latin typeface="Times New Roman"/>
                <a:cs typeface="Times New Roman"/>
              </a:rPr>
              <a:t> </a:t>
            </a:r>
            <a:r>
              <a:rPr sz="2400" dirty="0">
                <a:latin typeface="Times New Roman"/>
                <a:cs typeface="Times New Roman"/>
              </a:rPr>
              <a:t>data</a:t>
            </a:r>
            <a:r>
              <a:rPr sz="2400" spc="-50" dirty="0">
                <a:latin typeface="Times New Roman"/>
                <a:cs typeface="Times New Roman"/>
              </a:rPr>
              <a:t> </a:t>
            </a:r>
            <a:r>
              <a:rPr sz="2400" dirty="0">
                <a:latin typeface="Times New Roman"/>
                <a:cs typeface="Times New Roman"/>
              </a:rPr>
              <a:t>to</a:t>
            </a:r>
            <a:r>
              <a:rPr sz="2400" spc="-35" dirty="0">
                <a:latin typeface="Times New Roman"/>
                <a:cs typeface="Times New Roman"/>
              </a:rPr>
              <a:t> </a:t>
            </a:r>
            <a:r>
              <a:rPr sz="2400" dirty="0">
                <a:latin typeface="Times New Roman"/>
                <a:cs typeface="Times New Roman"/>
              </a:rPr>
              <a:t>the</a:t>
            </a:r>
            <a:r>
              <a:rPr sz="2400" spc="-150" dirty="0">
                <a:latin typeface="Times New Roman"/>
                <a:cs typeface="Times New Roman"/>
              </a:rPr>
              <a:t> </a:t>
            </a:r>
            <a:r>
              <a:rPr sz="2400" dirty="0">
                <a:latin typeface="Times New Roman"/>
                <a:cs typeface="Times New Roman"/>
              </a:rPr>
              <a:t>ARDUINO</a:t>
            </a:r>
            <a:r>
              <a:rPr sz="2400" spc="5" dirty="0">
                <a:latin typeface="Times New Roman"/>
                <a:cs typeface="Times New Roman"/>
              </a:rPr>
              <a:t> </a:t>
            </a:r>
            <a:r>
              <a:rPr sz="2400" dirty="0">
                <a:latin typeface="Times New Roman"/>
                <a:cs typeface="Times New Roman"/>
              </a:rPr>
              <a:t>UNO</a:t>
            </a:r>
            <a:r>
              <a:rPr sz="2400" spc="-15" dirty="0">
                <a:latin typeface="Times New Roman"/>
                <a:cs typeface="Times New Roman"/>
              </a:rPr>
              <a:t> </a:t>
            </a:r>
            <a:r>
              <a:rPr sz="2400" dirty="0">
                <a:latin typeface="Times New Roman"/>
                <a:cs typeface="Times New Roman"/>
              </a:rPr>
              <a:t>through</a:t>
            </a:r>
            <a:r>
              <a:rPr sz="2400" spc="-40"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spc="-20" dirty="0">
                <a:latin typeface="Times New Roman"/>
                <a:cs typeface="Times New Roman"/>
              </a:rPr>
              <a:t>Lora</a:t>
            </a:r>
            <a:endParaRPr sz="2400" dirty="0">
              <a:latin typeface="Times New Roman"/>
              <a:cs typeface="Times New Roman"/>
            </a:endParaRPr>
          </a:p>
          <a:p>
            <a:pPr marL="12700" marR="6544309">
              <a:lnSpc>
                <a:spcPts val="2590"/>
              </a:lnSpc>
              <a:spcBef>
                <a:spcPts val="185"/>
              </a:spcBef>
            </a:pPr>
            <a:r>
              <a:rPr sz="2400" dirty="0">
                <a:latin typeface="Times New Roman"/>
                <a:cs typeface="Times New Roman"/>
              </a:rPr>
              <a:t>Shield</a:t>
            </a:r>
            <a:r>
              <a:rPr sz="2400" spc="-85" dirty="0">
                <a:latin typeface="Times New Roman"/>
                <a:cs typeface="Times New Roman"/>
              </a:rPr>
              <a:t> </a:t>
            </a:r>
            <a:r>
              <a:rPr sz="2400" dirty="0">
                <a:latin typeface="Times New Roman"/>
                <a:cs typeface="Times New Roman"/>
              </a:rPr>
              <a:t>(wireless</a:t>
            </a:r>
            <a:r>
              <a:rPr sz="2400" spc="-55" dirty="0">
                <a:latin typeface="Times New Roman"/>
                <a:cs typeface="Times New Roman"/>
              </a:rPr>
              <a:t> </a:t>
            </a:r>
            <a:r>
              <a:rPr sz="2400" dirty="0">
                <a:latin typeface="Times New Roman"/>
                <a:cs typeface="Times New Roman"/>
              </a:rPr>
              <a:t>modulation</a:t>
            </a:r>
            <a:r>
              <a:rPr sz="2400" spc="-45" dirty="0">
                <a:latin typeface="Times New Roman"/>
                <a:cs typeface="Times New Roman"/>
              </a:rPr>
              <a:t> </a:t>
            </a:r>
            <a:r>
              <a:rPr sz="2400" dirty="0">
                <a:latin typeface="Times New Roman"/>
                <a:cs typeface="Times New Roman"/>
              </a:rPr>
              <a:t>device).</a:t>
            </a:r>
            <a:r>
              <a:rPr sz="2400" spc="-100" dirty="0">
                <a:latin typeface="Times New Roman"/>
                <a:cs typeface="Times New Roman"/>
              </a:rPr>
              <a:t> </a:t>
            </a:r>
            <a:r>
              <a:rPr sz="2400" dirty="0">
                <a:latin typeface="Times New Roman"/>
                <a:cs typeface="Times New Roman"/>
              </a:rPr>
              <a:t>The</a:t>
            </a:r>
            <a:r>
              <a:rPr sz="2400" spc="-150" dirty="0">
                <a:latin typeface="Times New Roman"/>
                <a:cs typeface="Times New Roman"/>
              </a:rPr>
              <a:t> </a:t>
            </a:r>
            <a:r>
              <a:rPr sz="2400" dirty="0">
                <a:latin typeface="Times New Roman"/>
                <a:cs typeface="Times New Roman"/>
              </a:rPr>
              <a:t>ARDUINO</a:t>
            </a:r>
            <a:r>
              <a:rPr sz="2400" spc="5" dirty="0">
                <a:latin typeface="Times New Roman"/>
                <a:cs typeface="Times New Roman"/>
              </a:rPr>
              <a:t> </a:t>
            </a:r>
            <a:r>
              <a:rPr sz="2400" dirty="0">
                <a:latin typeface="Times New Roman"/>
                <a:cs typeface="Times New Roman"/>
              </a:rPr>
              <a:t>UNO</a:t>
            </a:r>
            <a:r>
              <a:rPr sz="2400" spc="-20" dirty="0">
                <a:latin typeface="Times New Roman"/>
                <a:cs typeface="Times New Roman"/>
              </a:rPr>
              <a:t> </a:t>
            </a:r>
            <a:r>
              <a:rPr sz="2400" dirty="0">
                <a:latin typeface="Times New Roman"/>
                <a:cs typeface="Times New Roman"/>
              </a:rPr>
              <a:t>is</a:t>
            </a:r>
            <a:r>
              <a:rPr sz="2400" spc="-35" dirty="0">
                <a:latin typeface="Times New Roman"/>
                <a:cs typeface="Times New Roman"/>
              </a:rPr>
              <a:t> </a:t>
            </a:r>
            <a:r>
              <a:rPr sz="2400" dirty="0">
                <a:latin typeface="Times New Roman"/>
                <a:cs typeface="Times New Roman"/>
              </a:rPr>
              <a:t>Situated</a:t>
            </a:r>
            <a:r>
              <a:rPr sz="2400" spc="-70" dirty="0">
                <a:latin typeface="Times New Roman"/>
                <a:cs typeface="Times New Roman"/>
              </a:rPr>
              <a:t> </a:t>
            </a:r>
            <a:r>
              <a:rPr sz="2400" dirty="0">
                <a:latin typeface="Times New Roman"/>
                <a:cs typeface="Times New Roman"/>
              </a:rPr>
              <a:t>near</a:t>
            </a:r>
            <a:r>
              <a:rPr sz="2400" spc="-35" dirty="0">
                <a:latin typeface="Times New Roman"/>
                <a:cs typeface="Times New Roman"/>
              </a:rPr>
              <a:t> </a:t>
            </a:r>
            <a:r>
              <a:rPr sz="2400" dirty="0">
                <a:latin typeface="Times New Roman"/>
                <a:cs typeface="Times New Roman"/>
              </a:rPr>
              <a:t>the</a:t>
            </a:r>
            <a:r>
              <a:rPr sz="2400" spc="-55" dirty="0">
                <a:latin typeface="Times New Roman"/>
                <a:cs typeface="Times New Roman"/>
              </a:rPr>
              <a:t> </a:t>
            </a:r>
            <a:r>
              <a:rPr sz="2400" spc="-10" dirty="0">
                <a:latin typeface="Times New Roman"/>
                <a:cs typeface="Times New Roman"/>
              </a:rPr>
              <a:t>Motor </a:t>
            </a:r>
            <a:r>
              <a:rPr sz="2400" dirty="0">
                <a:latin typeface="Times New Roman"/>
                <a:cs typeface="Times New Roman"/>
              </a:rPr>
              <a:t>Controller</a:t>
            </a:r>
            <a:r>
              <a:rPr sz="2400" spc="-45" dirty="0">
                <a:latin typeface="Times New Roman"/>
                <a:cs typeface="Times New Roman"/>
              </a:rPr>
              <a:t> </a:t>
            </a:r>
            <a:r>
              <a:rPr sz="2400" dirty="0">
                <a:latin typeface="Times New Roman"/>
                <a:cs typeface="Times New Roman"/>
              </a:rPr>
              <a:t>and</a:t>
            </a:r>
            <a:r>
              <a:rPr sz="2400" spc="-15" dirty="0">
                <a:latin typeface="Times New Roman"/>
                <a:cs typeface="Times New Roman"/>
              </a:rPr>
              <a:t> </a:t>
            </a:r>
            <a:r>
              <a:rPr sz="2400" dirty="0">
                <a:latin typeface="Times New Roman"/>
                <a:cs typeface="Times New Roman"/>
              </a:rPr>
              <a:t>gives</a:t>
            </a:r>
            <a:r>
              <a:rPr sz="2400" spc="-10"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output</a:t>
            </a:r>
            <a:r>
              <a:rPr sz="2400" spc="-25" dirty="0">
                <a:latin typeface="Times New Roman"/>
                <a:cs typeface="Times New Roman"/>
              </a:rPr>
              <a:t> </a:t>
            </a:r>
            <a:r>
              <a:rPr sz="2400" dirty="0">
                <a:latin typeface="Times New Roman"/>
                <a:cs typeface="Times New Roman"/>
              </a:rPr>
              <a:t>information</a:t>
            </a:r>
            <a:r>
              <a:rPr sz="2400" spc="-15"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motor regarding</a:t>
            </a:r>
            <a:r>
              <a:rPr sz="2400" spc="-2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deploying</a:t>
            </a:r>
            <a:r>
              <a:rPr sz="2400" spc="-30" dirty="0">
                <a:latin typeface="Times New Roman"/>
                <a:cs typeface="Times New Roman"/>
              </a:rPr>
              <a:t> </a:t>
            </a:r>
            <a:r>
              <a:rPr sz="2400" dirty="0">
                <a:latin typeface="Times New Roman"/>
                <a:cs typeface="Times New Roman"/>
              </a:rPr>
              <a:t>amount </a:t>
            </a:r>
            <a:r>
              <a:rPr sz="2400" spc="-25" dirty="0">
                <a:latin typeface="Times New Roman"/>
                <a:cs typeface="Times New Roman"/>
              </a:rPr>
              <a:t>of </a:t>
            </a:r>
            <a:r>
              <a:rPr sz="2400" spc="-30" dirty="0">
                <a:latin typeface="Times New Roman"/>
                <a:cs typeface="Times New Roman"/>
              </a:rPr>
              <a:t>water.</a:t>
            </a:r>
            <a:r>
              <a:rPr sz="2400" spc="-145" dirty="0">
                <a:latin typeface="Times New Roman"/>
                <a:cs typeface="Times New Roman"/>
              </a:rPr>
              <a:t> </a:t>
            </a:r>
            <a:r>
              <a:rPr sz="2400" dirty="0">
                <a:latin typeface="Times New Roman"/>
                <a:cs typeface="Times New Roman"/>
              </a:rPr>
              <a:t>Accordingly</a:t>
            </a:r>
            <a:r>
              <a:rPr sz="2400" spc="-15" dirty="0">
                <a:latin typeface="Times New Roman"/>
                <a:cs typeface="Times New Roman"/>
              </a:rPr>
              <a:t> </a:t>
            </a:r>
            <a:r>
              <a:rPr sz="2400" dirty="0">
                <a:latin typeface="Times New Roman"/>
                <a:cs typeface="Times New Roman"/>
              </a:rPr>
              <a:t>deployed</a:t>
            </a:r>
            <a:r>
              <a:rPr sz="2400" spc="-20" dirty="0">
                <a:latin typeface="Times New Roman"/>
                <a:cs typeface="Times New Roman"/>
              </a:rPr>
              <a:t> </a:t>
            </a:r>
            <a:r>
              <a:rPr sz="2400" dirty="0">
                <a:latin typeface="Times New Roman"/>
                <a:cs typeface="Times New Roman"/>
              </a:rPr>
              <a:t>amount of</a:t>
            </a:r>
            <a:r>
              <a:rPr sz="2400" spc="10" dirty="0">
                <a:latin typeface="Times New Roman"/>
                <a:cs typeface="Times New Roman"/>
              </a:rPr>
              <a:t> </a:t>
            </a:r>
            <a:r>
              <a:rPr sz="2400" dirty="0">
                <a:latin typeface="Times New Roman"/>
                <a:cs typeface="Times New Roman"/>
              </a:rPr>
              <a:t>water</a:t>
            </a:r>
            <a:r>
              <a:rPr sz="2400" spc="-15" dirty="0">
                <a:latin typeface="Times New Roman"/>
                <a:cs typeface="Times New Roman"/>
              </a:rPr>
              <a:t> </a:t>
            </a:r>
            <a:r>
              <a:rPr sz="2400" dirty="0">
                <a:latin typeface="Times New Roman"/>
                <a:cs typeface="Times New Roman"/>
              </a:rPr>
              <a:t>flows</a:t>
            </a:r>
            <a:r>
              <a:rPr sz="2400" spc="10" dirty="0">
                <a:latin typeface="Times New Roman"/>
                <a:cs typeface="Times New Roman"/>
              </a:rPr>
              <a:t> </a:t>
            </a:r>
            <a:r>
              <a:rPr sz="2400" dirty="0">
                <a:latin typeface="Times New Roman"/>
                <a:cs typeface="Times New Roman"/>
              </a:rPr>
              <a:t>into</a:t>
            </a:r>
            <a:r>
              <a:rPr sz="2400" spc="-1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particular</a:t>
            </a:r>
            <a:r>
              <a:rPr sz="2400" spc="-30" dirty="0">
                <a:latin typeface="Times New Roman"/>
                <a:cs typeface="Times New Roman"/>
              </a:rPr>
              <a:t> </a:t>
            </a:r>
            <a:r>
              <a:rPr sz="2400" spc="-10" dirty="0">
                <a:latin typeface="Times New Roman"/>
                <a:cs typeface="Times New Roman"/>
              </a:rPr>
              <a:t>fields.</a:t>
            </a:r>
            <a:endParaRPr sz="24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6DCF5-AA50-4416-AB84-A9BE4079E28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4D59DB4-3738-4BF8-9284-51E05334049D}"/>
              </a:ext>
            </a:extLst>
          </p:cNvPr>
          <p:cNvSpPr>
            <a:spLocks noGrp="1"/>
          </p:cNvSpPr>
          <p:nvPr>
            <p:ph type="body" idx="1"/>
          </p:nvPr>
        </p:nvSpPr>
        <p:spPr/>
        <p:txBody>
          <a:bodyPr/>
          <a:lstStyle/>
          <a:p>
            <a:endParaRPr lang="en-US"/>
          </a:p>
        </p:txBody>
      </p:sp>
      <p:sp>
        <p:nvSpPr>
          <p:cNvPr id="4" name="object 2">
            <a:extLst>
              <a:ext uri="{FF2B5EF4-FFF2-40B4-BE49-F238E27FC236}">
                <a16:creationId xmlns:a16="http://schemas.microsoft.com/office/drawing/2014/main" id="{2098E5B5-28A4-4D42-BF24-BE925365989C}"/>
              </a:ext>
            </a:extLst>
          </p:cNvPr>
          <p:cNvSpPr/>
          <p:nvPr/>
        </p:nvSpPr>
        <p:spPr>
          <a:xfrm>
            <a:off x="-7541"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454699"/>
          </a:solidFill>
        </p:spPr>
        <p:txBody>
          <a:bodyPr wrap="square" lIns="0" tIns="0" rIns="0" bIns="0" rtlCol="0"/>
          <a:lstStyle/>
          <a:p>
            <a:endParaRPr/>
          </a:p>
        </p:txBody>
      </p:sp>
      <p:sp>
        <p:nvSpPr>
          <p:cNvPr id="7" name="object 11">
            <a:extLst>
              <a:ext uri="{FF2B5EF4-FFF2-40B4-BE49-F238E27FC236}">
                <a16:creationId xmlns:a16="http://schemas.microsoft.com/office/drawing/2014/main" id="{048C1CB9-7BA3-4FCE-B220-CCCBE220724E}"/>
              </a:ext>
            </a:extLst>
          </p:cNvPr>
          <p:cNvSpPr txBox="1"/>
          <p:nvPr/>
        </p:nvSpPr>
        <p:spPr>
          <a:xfrm>
            <a:off x="742328" y="3390900"/>
            <a:ext cx="17282795" cy="4826962"/>
          </a:xfrm>
          <a:prstGeom prst="rect">
            <a:avLst/>
          </a:prstGeom>
        </p:spPr>
        <p:txBody>
          <a:bodyPr vert="horz" wrap="square" lIns="0" tIns="12700" rIns="0" bIns="0" rtlCol="0">
            <a:spAutoFit/>
          </a:bodyPr>
          <a:lstStyle/>
          <a:p>
            <a:pPr marL="0" marR="0">
              <a:spcBef>
                <a:spcPts val="0"/>
              </a:spcBef>
              <a:spcAft>
                <a:spcPts val="0"/>
              </a:spcAft>
              <a:buNone/>
            </a:pPr>
            <a:r>
              <a:rPr lang="en-US" sz="240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Assembling and connectivity between the Microcontrollers has a lot of work to do but even it will be very easy for the Farmers to Handle it from their Mobile phones. NODE MCU is a single board Microcontroller which helps in operating any open source firmware prototyping board designs. . It receives Wireless data from the cloud app in Mobile phone. The Data is Forwarded to Lora shield device because this device enables the transmission of wireless modulation for Long range. The Lora Shield forwards the Data to the ARDUINO UNO board which is situated near the motor. The Board receives the input data through the UNO pin and gives data through the Digital Output pin which is connected to the motor controller. Based on this the water is deployed in the several farm lands. And also several Arduino uno boards are attached near separate pipelines to control separate water line and to collect the information about the Moisture of the Soil. The Moisture sensor is fixed in a adjacent manner cause even though the water gets stagnant or deficit the moisture sensor will be able to acquire accurate information about the soil and give the data to the Arduino accordingly the Arduino will release the amount of water according with the Threshold amount of the soil moisture.</a:t>
            </a:r>
          </a:p>
          <a:p>
            <a:pPr marL="0" marR="0">
              <a:spcBef>
                <a:spcPts val="0"/>
              </a:spcBef>
              <a:spcAft>
                <a:spcPts val="0"/>
              </a:spcAft>
              <a:buNone/>
            </a:pPr>
            <a:endParaRPr lang="en-US" sz="240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buNone/>
            </a:pPr>
            <a:endParaRPr lang="en-US" sz="2400" i="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2700" marR="5080">
              <a:lnSpc>
                <a:spcPct val="100000"/>
              </a:lnSpc>
              <a:spcBef>
                <a:spcPts val="100"/>
              </a:spcBef>
            </a:pPr>
            <a:endParaRPr sz="2400" dirty="0">
              <a:solidFill>
                <a:schemeClr val="bg1"/>
              </a:solidFill>
              <a:latin typeface="Times New Roman"/>
              <a:cs typeface="Times New Roman"/>
            </a:endParaRPr>
          </a:p>
        </p:txBody>
      </p:sp>
      <p:sp>
        <p:nvSpPr>
          <p:cNvPr id="8" name="object 9">
            <a:extLst>
              <a:ext uri="{FF2B5EF4-FFF2-40B4-BE49-F238E27FC236}">
                <a16:creationId xmlns:a16="http://schemas.microsoft.com/office/drawing/2014/main" id="{43EB1C59-B702-4958-8E93-31166661FB67}"/>
              </a:ext>
            </a:extLst>
          </p:cNvPr>
          <p:cNvSpPr txBox="1">
            <a:spLocks/>
          </p:cNvSpPr>
          <p:nvPr/>
        </p:nvSpPr>
        <p:spPr>
          <a:xfrm>
            <a:off x="7606665" y="571500"/>
            <a:ext cx="3074669" cy="756919"/>
          </a:xfrm>
          <a:prstGeom prst="rect">
            <a:avLst/>
          </a:prstGeom>
        </p:spPr>
        <p:txBody>
          <a:bodyPr vert="horz" wrap="square" lIns="0" tIns="12700" rIns="0" bIns="0" rtlCol="0">
            <a:spAutoFit/>
          </a:bodyPr>
          <a:lstStyle>
            <a:lvl1pPr>
              <a:defRPr sz="4800" b="0" i="0">
                <a:solidFill>
                  <a:srgbClr val="454699"/>
                </a:solidFill>
                <a:latin typeface="Times New Roman"/>
                <a:ea typeface="+mj-ea"/>
                <a:cs typeface="Times New Roman"/>
              </a:defRPr>
            </a:lvl1pPr>
          </a:lstStyle>
          <a:p>
            <a:pPr marL="13970">
              <a:spcBef>
                <a:spcPts val="100"/>
              </a:spcBef>
            </a:pPr>
            <a:r>
              <a:rPr lang="en-US" spc="-10"/>
              <a:t>SOLUTION</a:t>
            </a:r>
            <a:endParaRPr lang="en-US" spc="-10" dirty="0"/>
          </a:p>
        </p:txBody>
      </p:sp>
      <p:sp>
        <p:nvSpPr>
          <p:cNvPr id="9" name="object 9">
            <a:extLst>
              <a:ext uri="{FF2B5EF4-FFF2-40B4-BE49-F238E27FC236}">
                <a16:creationId xmlns:a16="http://schemas.microsoft.com/office/drawing/2014/main" id="{5E2F7E7E-8F99-40CD-AE6C-4E93DE0E8BBD}"/>
              </a:ext>
            </a:extLst>
          </p:cNvPr>
          <p:cNvSpPr txBox="1">
            <a:spLocks/>
          </p:cNvSpPr>
          <p:nvPr/>
        </p:nvSpPr>
        <p:spPr>
          <a:xfrm>
            <a:off x="6764418" y="512831"/>
            <a:ext cx="4661535" cy="751488"/>
          </a:xfrm>
          <a:prstGeom prst="rect">
            <a:avLst/>
          </a:prstGeom>
        </p:spPr>
        <p:txBody>
          <a:bodyPr vert="horz" wrap="square" lIns="0" tIns="12700" rIns="0" bIns="0" rtlCol="0">
            <a:spAutoFit/>
          </a:bodyPr>
          <a:lstStyle>
            <a:lvl1pPr>
              <a:defRPr sz="4800" b="0" i="0">
                <a:solidFill>
                  <a:srgbClr val="454699"/>
                </a:solidFill>
                <a:latin typeface="Times New Roman"/>
                <a:ea typeface="+mj-ea"/>
                <a:cs typeface="Times New Roman"/>
              </a:defRPr>
            </a:lvl1pPr>
          </a:lstStyle>
          <a:p>
            <a:pPr marL="13970">
              <a:spcBef>
                <a:spcPts val="100"/>
              </a:spcBef>
            </a:pPr>
            <a:r>
              <a:rPr lang="en-US" spc="-10" dirty="0">
                <a:solidFill>
                  <a:schemeClr val="bg1"/>
                </a:solidFill>
              </a:rPr>
              <a:t>PROJECT PLAN</a:t>
            </a:r>
          </a:p>
        </p:txBody>
      </p:sp>
      <p:sp>
        <p:nvSpPr>
          <p:cNvPr id="10" name="object 7">
            <a:extLst>
              <a:ext uri="{FF2B5EF4-FFF2-40B4-BE49-F238E27FC236}">
                <a16:creationId xmlns:a16="http://schemas.microsoft.com/office/drawing/2014/main" id="{D6BDB9B0-3AC1-4F95-A032-AA5EC69E708C}"/>
              </a:ext>
            </a:extLst>
          </p:cNvPr>
          <p:cNvSpPr/>
          <p:nvPr/>
        </p:nvSpPr>
        <p:spPr>
          <a:xfrm>
            <a:off x="16832107" y="1135"/>
            <a:ext cx="1454150" cy="1454785"/>
          </a:xfrm>
          <a:custGeom>
            <a:avLst/>
            <a:gdLst/>
            <a:ahLst/>
            <a:cxnLst/>
            <a:rect l="l" t="t" r="r" b="b"/>
            <a:pathLst>
              <a:path w="1454150" h="1454785">
                <a:moveTo>
                  <a:pt x="1454091" y="1454758"/>
                </a:moveTo>
                <a:lnTo>
                  <a:pt x="1406092" y="1453981"/>
                </a:lnTo>
                <a:lnTo>
                  <a:pt x="1358483" y="1451664"/>
                </a:lnTo>
                <a:lnTo>
                  <a:pt x="1311286" y="1447832"/>
                </a:lnTo>
                <a:lnTo>
                  <a:pt x="1264526" y="1442509"/>
                </a:lnTo>
                <a:lnTo>
                  <a:pt x="1218227" y="1435718"/>
                </a:lnTo>
                <a:lnTo>
                  <a:pt x="1172412" y="1427484"/>
                </a:lnTo>
                <a:lnTo>
                  <a:pt x="1127107" y="1417831"/>
                </a:lnTo>
                <a:lnTo>
                  <a:pt x="1082334" y="1406782"/>
                </a:lnTo>
                <a:lnTo>
                  <a:pt x="1038117" y="1394362"/>
                </a:lnTo>
                <a:lnTo>
                  <a:pt x="994481" y="1380594"/>
                </a:lnTo>
                <a:lnTo>
                  <a:pt x="951450" y="1365503"/>
                </a:lnTo>
                <a:lnTo>
                  <a:pt x="909046" y="1349112"/>
                </a:lnTo>
                <a:lnTo>
                  <a:pt x="867296" y="1331445"/>
                </a:lnTo>
                <a:lnTo>
                  <a:pt x="826221" y="1312527"/>
                </a:lnTo>
                <a:lnTo>
                  <a:pt x="785847" y="1292381"/>
                </a:lnTo>
                <a:lnTo>
                  <a:pt x="746197" y="1271032"/>
                </a:lnTo>
                <a:lnTo>
                  <a:pt x="707295" y="1248502"/>
                </a:lnTo>
                <a:lnTo>
                  <a:pt x="669166" y="1224817"/>
                </a:lnTo>
                <a:lnTo>
                  <a:pt x="631832" y="1200000"/>
                </a:lnTo>
                <a:lnTo>
                  <a:pt x="595318" y="1174075"/>
                </a:lnTo>
                <a:lnTo>
                  <a:pt x="559649" y="1147066"/>
                </a:lnTo>
                <a:lnTo>
                  <a:pt x="524847" y="1118997"/>
                </a:lnTo>
                <a:lnTo>
                  <a:pt x="490937" y="1089893"/>
                </a:lnTo>
                <a:lnTo>
                  <a:pt x="457943" y="1059776"/>
                </a:lnTo>
                <a:lnTo>
                  <a:pt x="425889" y="1028671"/>
                </a:lnTo>
                <a:lnTo>
                  <a:pt x="394798" y="996601"/>
                </a:lnTo>
                <a:lnTo>
                  <a:pt x="364695" y="963592"/>
                </a:lnTo>
                <a:lnTo>
                  <a:pt x="335604" y="929667"/>
                </a:lnTo>
                <a:lnTo>
                  <a:pt x="307548" y="894849"/>
                </a:lnTo>
                <a:lnTo>
                  <a:pt x="280551" y="859163"/>
                </a:lnTo>
                <a:lnTo>
                  <a:pt x="254638" y="822632"/>
                </a:lnTo>
                <a:lnTo>
                  <a:pt x="229833" y="785281"/>
                </a:lnTo>
                <a:lnTo>
                  <a:pt x="206159" y="747134"/>
                </a:lnTo>
                <a:lnTo>
                  <a:pt x="183640" y="708215"/>
                </a:lnTo>
                <a:lnTo>
                  <a:pt x="162300" y="668546"/>
                </a:lnTo>
                <a:lnTo>
                  <a:pt x="142164" y="628154"/>
                </a:lnTo>
                <a:lnTo>
                  <a:pt x="123254" y="587061"/>
                </a:lnTo>
                <a:lnTo>
                  <a:pt x="105596" y="545291"/>
                </a:lnTo>
                <a:lnTo>
                  <a:pt x="89213" y="502868"/>
                </a:lnTo>
                <a:lnTo>
                  <a:pt x="74129" y="459817"/>
                </a:lnTo>
                <a:lnTo>
                  <a:pt x="60367" y="416161"/>
                </a:lnTo>
                <a:lnTo>
                  <a:pt x="47953" y="371925"/>
                </a:lnTo>
                <a:lnTo>
                  <a:pt x="36909" y="327131"/>
                </a:lnTo>
                <a:lnTo>
                  <a:pt x="27261" y="281805"/>
                </a:lnTo>
                <a:lnTo>
                  <a:pt x="19031" y="235970"/>
                </a:lnTo>
                <a:lnTo>
                  <a:pt x="12243" y="189650"/>
                </a:lnTo>
                <a:lnTo>
                  <a:pt x="6922" y="142869"/>
                </a:lnTo>
                <a:lnTo>
                  <a:pt x="3092" y="95651"/>
                </a:lnTo>
                <a:lnTo>
                  <a:pt x="777" y="48020"/>
                </a:lnTo>
                <a:lnTo>
                  <a:pt x="0" y="0"/>
                </a:lnTo>
                <a:lnTo>
                  <a:pt x="647495" y="0"/>
                </a:lnTo>
                <a:lnTo>
                  <a:pt x="648864" y="47414"/>
                </a:lnTo>
                <a:lnTo>
                  <a:pt x="652921" y="94106"/>
                </a:lnTo>
                <a:lnTo>
                  <a:pt x="659591" y="140002"/>
                </a:lnTo>
                <a:lnTo>
                  <a:pt x="668798" y="185025"/>
                </a:lnTo>
                <a:lnTo>
                  <a:pt x="680465" y="229099"/>
                </a:lnTo>
                <a:lnTo>
                  <a:pt x="694518" y="272150"/>
                </a:lnTo>
                <a:lnTo>
                  <a:pt x="710881" y="314100"/>
                </a:lnTo>
                <a:lnTo>
                  <a:pt x="729479" y="354876"/>
                </a:lnTo>
                <a:lnTo>
                  <a:pt x="750234" y="394400"/>
                </a:lnTo>
                <a:lnTo>
                  <a:pt x="773073" y="432597"/>
                </a:lnTo>
                <a:lnTo>
                  <a:pt x="797919" y="469391"/>
                </a:lnTo>
                <a:lnTo>
                  <a:pt x="824696" y="504708"/>
                </a:lnTo>
                <a:lnTo>
                  <a:pt x="853329" y="538470"/>
                </a:lnTo>
                <a:lnTo>
                  <a:pt x="883743" y="570603"/>
                </a:lnTo>
                <a:lnTo>
                  <a:pt x="915861" y="601030"/>
                </a:lnTo>
                <a:lnTo>
                  <a:pt x="949608" y="629676"/>
                </a:lnTo>
                <a:lnTo>
                  <a:pt x="984908" y="656466"/>
                </a:lnTo>
                <a:lnTo>
                  <a:pt x="1021686" y="681323"/>
                </a:lnTo>
                <a:lnTo>
                  <a:pt x="1059866" y="704172"/>
                </a:lnTo>
                <a:lnTo>
                  <a:pt x="1099372" y="724938"/>
                </a:lnTo>
                <a:lnTo>
                  <a:pt x="1140129" y="743543"/>
                </a:lnTo>
                <a:lnTo>
                  <a:pt x="1182061" y="759914"/>
                </a:lnTo>
                <a:lnTo>
                  <a:pt x="1225092" y="773974"/>
                </a:lnTo>
                <a:lnTo>
                  <a:pt x="1269147" y="785647"/>
                </a:lnTo>
                <a:lnTo>
                  <a:pt x="1314150" y="794858"/>
                </a:lnTo>
                <a:lnTo>
                  <a:pt x="1360026" y="801531"/>
                </a:lnTo>
                <a:lnTo>
                  <a:pt x="1406698" y="805590"/>
                </a:lnTo>
                <a:lnTo>
                  <a:pt x="1454091" y="806960"/>
                </a:lnTo>
                <a:lnTo>
                  <a:pt x="1454091" y="1454758"/>
                </a:lnTo>
                <a:close/>
              </a:path>
            </a:pathLst>
          </a:custGeom>
          <a:solidFill>
            <a:srgbClr val="F8F4EB"/>
          </a:solidFill>
        </p:spPr>
        <p:txBody>
          <a:bodyPr wrap="square" lIns="0" tIns="0" rIns="0" bIns="0" rtlCol="0"/>
          <a:lstStyle/>
          <a:p>
            <a:endParaRPr/>
          </a:p>
        </p:txBody>
      </p:sp>
      <p:sp>
        <p:nvSpPr>
          <p:cNvPr id="11" name="object 8">
            <a:extLst>
              <a:ext uri="{FF2B5EF4-FFF2-40B4-BE49-F238E27FC236}">
                <a16:creationId xmlns:a16="http://schemas.microsoft.com/office/drawing/2014/main" id="{9183A37D-BB5F-4258-BD47-A24B0006F580}"/>
              </a:ext>
            </a:extLst>
          </p:cNvPr>
          <p:cNvSpPr/>
          <p:nvPr/>
        </p:nvSpPr>
        <p:spPr>
          <a:xfrm>
            <a:off x="793" y="9235404"/>
            <a:ext cx="1050925" cy="1050925"/>
          </a:xfrm>
          <a:custGeom>
            <a:avLst/>
            <a:gdLst/>
            <a:ahLst/>
            <a:cxnLst/>
            <a:rect l="l" t="t" r="r" b="b"/>
            <a:pathLst>
              <a:path w="1050925" h="1050925">
                <a:moveTo>
                  <a:pt x="1050827" y="1050832"/>
                </a:moveTo>
                <a:lnTo>
                  <a:pt x="1049745" y="1002731"/>
                </a:lnTo>
                <a:lnTo>
                  <a:pt x="1046532" y="955185"/>
                </a:lnTo>
                <a:lnTo>
                  <a:pt x="1041234" y="908241"/>
                </a:lnTo>
                <a:lnTo>
                  <a:pt x="1033896" y="861944"/>
                </a:lnTo>
                <a:lnTo>
                  <a:pt x="1024566" y="816342"/>
                </a:lnTo>
                <a:lnTo>
                  <a:pt x="1013290" y="771480"/>
                </a:lnTo>
                <a:lnTo>
                  <a:pt x="1000113" y="727405"/>
                </a:lnTo>
                <a:lnTo>
                  <a:pt x="985084" y="684164"/>
                </a:lnTo>
                <a:lnTo>
                  <a:pt x="968247" y="641802"/>
                </a:lnTo>
                <a:lnTo>
                  <a:pt x="949649" y="600366"/>
                </a:lnTo>
                <a:lnTo>
                  <a:pt x="929337" y="559903"/>
                </a:lnTo>
                <a:lnTo>
                  <a:pt x="907357" y="520458"/>
                </a:lnTo>
                <a:lnTo>
                  <a:pt x="883755" y="482079"/>
                </a:lnTo>
                <a:lnTo>
                  <a:pt x="858578" y="444811"/>
                </a:lnTo>
                <a:lnTo>
                  <a:pt x="831872" y="408702"/>
                </a:lnTo>
                <a:lnTo>
                  <a:pt x="803684" y="373796"/>
                </a:lnTo>
                <a:lnTo>
                  <a:pt x="774059" y="340141"/>
                </a:lnTo>
                <a:lnTo>
                  <a:pt x="743045" y="307783"/>
                </a:lnTo>
                <a:lnTo>
                  <a:pt x="710687" y="276769"/>
                </a:lnTo>
                <a:lnTo>
                  <a:pt x="677032" y="247144"/>
                </a:lnTo>
                <a:lnTo>
                  <a:pt x="642127" y="218956"/>
                </a:lnTo>
                <a:lnTo>
                  <a:pt x="606017" y="192250"/>
                </a:lnTo>
                <a:lnTo>
                  <a:pt x="568749" y="167073"/>
                </a:lnTo>
                <a:lnTo>
                  <a:pt x="530370" y="143471"/>
                </a:lnTo>
                <a:lnTo>
                  <a:pt x="490926" y="121491"/>
                </a:lnTo>
                <a:lnTo>
                  <a:pt x="450463" y="101179"/>
                </a:lnTo>
                <a:lnTo>
                  <a:pt x="409027" y="82581"/>
                </a:lnTo>
                <a:lnTo>
                  <a:pt x="366665" y="65744"/>
                </a:lnTo>
                <a:lnTo>
                  <a:pt x="323424" y="50714"/>
                </a:lnTo>
                <a:lnTo>
                  <a:pt x="279350" y="37538"/>
                </a:lnTo>
                <a:lnTo>
                  <a:pt x="234488" y="26261"/>
                </a:lnTo>
                <a:lnTo>
                  <a:pt x="188886" y="16931"/>
                </a:lnTo>
                <a:lnTo>
                  <a:pt x="142590" y="9593"/>
                </a:lnTo>
                <a:lnTo>
                  <a:pt x="95646" y="4295"/>
                </a:lnTo>
                <a:lnTo>
                  <a:pt x="48100" y="1081"/>
                </a:lnTo>
                <a:lnTo>
                  <a:pt x="0" y="0"/>
                </a:lnTo>
                <a:lnTo>
                  <a:pt x="0" y="1050832"/>
                </a:lnTo>
                <a:lnTo>
                  <a:pt x="1050827" y="1050832"/>
                </a:lnTo>
                <a:close/>
              </a:path>
            </a:pathLst>
          </a:custGeom>
          <a:solidFill>
            <a:srgbClr val="F8F4EB"/>
          </a:solidFill>
        </p:spPr>
        <p:txBody>
          <a:bodyPr wrap="square" lIns="0" tIns="0" rIns="0" bIns="0" rtlCol="0"/>
          <a:lstStyle/>
          <a:p>
            <a:endParaRPr/>
          </a:p>
        </p:txBody>
      </p:sp>
    </p:spTree>
    <p:extLst>
      <p:ext uri="{BB962C8B-B14F-4D97-AF65-F5344CB8AC3E}">
        <p14:creationId xmlns:p14="http://schemas.microsoft.com/office/powerpoint/2010/main" val="3034249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8F4EB"/>
          </a:solidFill>
        </p:spPr>
        <p:txBody>
          <a:bodyPr wrap="square" lIns="0" tIns="0" rIns="0" bIns="0" rtlCol="0"/>
          <a:lstStyle/>
          <a:p>
            <a:endParaRPr/>
          </a:p>
        </p:txBody>
      </p:sp>
      <p:sp>
        <p:nvSpPr>
          <p:cNvPr id="3" name="object 3"/>
          <p:cNvSpPr/>
          <p:nvPr/>
        </p:nvSpPr>
        <p:spPr>
          <a:xfrm>
            <a:off x="1800" y="8831103"/>
            <a:ext cx="1454150" cy="1454785"/>
          </a:xfrm>
          <a:custGeom>
            <a:avLst/>
            <a:gdLst/>
            <a:ahLst/>
            <a:cxnLst/>
            <a:rect l="l" t="t" r="r" b="b"/>
            <a:pathLst>
              <a:path w="1454150" h="1454784">
                <a:moveTo>
                  <a:pt x="0" y="0"/>
                </a:moveTo>
                <a:lnTo>
                  <a:pt x="47998" y="777"/>
                </a:lnTo>
                <a:lnTo>
                  <a:pt x="95608" y="3094"/>
                </a:lnTo>
                <a:lnTo>
                  <a:pt x="142804" y="6926"/>
                </a:lnTo>
                <a:lnTo>
                  <a:pt x="189564" y="12249"/>
                </a:lnTo>
                <a:lnTo>
                  <a:pt x="235863" y="19040"/>
                </a:lnTo>
                <a:lnTo>
                  <a:pt x="281678" y="27274"/>
                </a:lnTo>
                <a:lnTo>
                  <a:pt x="326983" y="36927"/>
                </a:lnTo>
                <a:lnTo>
                  <a:pt x="371757" y="47976"/>
                </a:lnTo>
                <a:lnTo>
                  <a:pt x="415973" y="60396"/>
                </a:lnTo>
                <a:lnTo>
                  <a:pt x="459609" y="74164"/>
                </a:lnTo>
                <a:lnTo>
                  <a:pt x="502641" y="89255"/>
                </a:lnTo>
                <a:lnTo>
                  <a:pt x="545044" y="105646"/>
                </a:lnTo>
                <a:lnTo>
                  <a:pt x="586795" y="123312"/>
                </a:lnTo>
                <a:lnTo>
                  <a:pt x="627869" y="142230"/>
                </a:lnTo>
                <a:lnTo>
                  <a:pt x="668243" y="162376"/>
                </a:lnTo>
                <a:lnTo>
                  <a:pt x="707893" y="183726"/>
                </a:lnTo>
                <a:lnTo>
                  <a:pt x="746795" y="206255"/>
                </a:lnTo>
                <a:lnTo>
                  <a:pt x="784925" y="229941"/>
                </a:lnTo>
                <a:lnTo>
                  <a:pt x="822258" y="254758"/>
                </a:lnTo>
                <a:lnTo>
                  <a:pt x="858772" y="280683"/>
                </a:lnTo>
                <a:lnTo>
                  <a:pt x="894442" y="307691"/>
                </a:lnTo>
                <a:lnTo>
                  <a:pt x="929244" y="335760"/>
                </a:lnTo>
                <a:lnTo>
                  <a:pt x="963153" y="364865"/>
                </a:lnTo>
                <a:lnTo>
                  <a:pt x="996148" y="394982"/>
                </a:lnTo>
                <a:lnTo>
                  <a:pt x="1028202" y="426087"/>
                </a:lnTo>
                <a:lnTo>
                  <a:pt x="1059293" y="458156"/>
                </a:lnTo>
                <a:lnTo>
                  <a:pt x="1089396" y="491166"/>
                </a:lnTo>
                <a:lnTo>
                  <a:pt x="1118487" y="525091"/>
                </a:lnTo>
                <a:lnTo>
                  <a:pt x="1146543" y="559909"/>
                </a:lnTo>
                <a:lnTo>
                  <a:pt x="1173539" y="595595"/>
                </a:lnTo>
                <a:lnTo>
                  <a:pt x="1199452" y="632125"/>
                </a:lnTo>
                <a:lnTo>
                  <a:pt x="1224258" y="669476"/>
                </a:lnTo>
                <a:lnTo>
                  <a:pt x="1247932" y="707623"/>
                </a:lnTo>
                <a:lnTo>
                  <a:pt x="1270451" y="746543"/>
                </a:lnTo>
                <a:lnTo>
                  <a:pt x="1291791" y="786211"/>
                </a:lnTo>
                <a:lnTo>
                  <a:pt x="1311927" y="826604"/>
                </a:lnTo>
                <a:lnTo>
                  <a:pt x="1330837" y="867697"/>
                </a:lnTo>
                <a:lnTo>
                  <a:pt x="1348495" y="909467"/>
                </a:lnTo>
                <a:lnTo>
                  <a:pt x="1364878" y="951889"/>
                </a:lnTo>
                <a:lnTo>
                  <a:pt x="1379962" y="994941"/>
                </a:lnTo>
                <a:lnTo>
                  <a:pt x="1393724" y="1038596"/>
                </a:lnTo>
                <a:lnTo>
                  <a:pt x="1406138" y="1082833"/>
                </a:lnTo>
                <a:lnTo>
                  <a:pt x="1417182" y="1127627"/>
                </a:lnTo>
                <a:lnTo>
                  <a:pt x="1426831" y="1172953"/>
                </a:lnTo>
                <a:lnTo>
                  <a:pt x="1435061" y="1218788"/>
                </a:lnTo>
                <a:lnTo>
                  <a:pt x="1441848" y="1265108"/>
                </a:lnTo>
                <a:lnTo>
                  <a:pt x="1447169" y="1311889"/>
                </a:lnTo>
                <a:lnTo>
                  <a:pt x="1450999" y="1359107"/>
                </a:lnTo>
                <a:lnTo>
                  <a:pt x="1453315" y="1406738"/>
                </a:lnTo>
                <a:lnTo>
                  <a:pt x="1454092" y="1454758"/>
                </a:lnTo>
                <a:lnTo>
                  <a:pt x="806597" y="1454758"/>
                </a:lnTo>
                <a:lnTo>
                  <a:pt x="805228" y="1407344"/>
                </a:lnTo>
                <a:lnTo>
                  <a:pt x="801170" y="1360652"/>
                </a:lnTo>
                <a:lnTo>
                  <a:pt x="794500" y="1314756"/>
                </a:lnTo>
                <a:lnTo>
                  <a:pt x="785294" y="1269733"/>
                </a:lnTo>
                <a:lnTo>
                  <a:pt x="773626" y="1225658"/>
                </a:lnTo>
                <a:lnTo>
                  <a:pt x="759573" y="1182608"/>
                </a:lnTo>
                <a:lnTo>
                  <a:pt x="743210" y="1140657"/>
                </a:lnTo>
                <a:lnTo>
                  <a:pt x="724613" y="1099882"/>
                </a:lnTo>
                <a:lnTo>
                  <a:pt x="703857" y="1060358"/>
                </a:lnTo>
                <a:lnTo>
                  <a:pt x="681018" y="1022161"/>
                </a:lnTo>
                <a:lnTo>
                  <a:pt x="656173" y="985366"/>
                </a:lnTo>
                <a:lnTo>
                  <a:pt x="629395" y="950050"/>
                </a:lnTo>
                <a:lnTo>
                  <a:pt x="600762" y="916288"/>
                </a:lnTo>
                <a:lnTo>
                  <a:pt x="570348" y="884155"/>
                </a:lnTo>
                <a:lnTo>
                  <a:pt x="538230" y="853728"/>
                </a:lnTo>
                <a:lnTo>
                  <a:pt x="504483" y="825081"/>
                </a:lnTo>
                <a:lnTo>
                  <a:pt x="469183" y="798292"/>
                </a:lnTo>
                <a:lnTo>
                  <a:pt x="432405" y="773434"/>
                </a:lnTo>
                <a:lnTo>
                  <a:pt x="394225" y="750585"/>
                </a:lnTo>
                <a:lnTo>
                  <a:pt x="354719" y="729820"/>
                </a:lnTo>
                <a:lnTo>
                  <a:pt x="313962" y="711214"/>
                </a:lnTo>
                <a:lnTo>
                  <a:pt x="272030" y="694844"/>
                </a:lnTo>
                <a:lnTo>
                  <a:pt x="228999" y="680784"/>
                </a:lnTo>
                <a:lnTo>
                  <a:pt x="184944" y="669111"/>
                </a:lnTo>
                <a:lnTo>
                  <a:pt x="139941" y="659900"/>
                </a:lnTo>
                <a:lnTo>
                  <a:pt x="94065" y="653227"/>
                </a:lnTo>
                <a:lnTo>
                  <a:pt x="47393" y="649168"/>
                </a:lnTo>
                <a:lnTo>
                  <a:pt x="0" y="647798"/>
                </a:lnTo>
                <a:lnTo>
                  <a:pt x="0" y="0"/>
                </a:lnTo>
                <a:close/>
              </a:path>
            </a:pathLst>
          </a:custGeom>
          <a:solidFill>
            <a:srgbClr val="FFBA55"/>
          </a:solidFill>
        </p:spPr>
        <p:txBody>
          <a:bodyPr wrap="square" lIns="0" tIns="0" rIns="0" bIns="0" rtlCol="0"/>
          <a:lstStyle/>
          <a:p>
            <a:endParaRPr/>
          </a:p>
        </p:txBody>
      </p:sp>
      <p:sp>
        <p:nvSpPr>
          <p:cNvPr id="4" name="object 4"/>
          <p:cNvSpPr/>
          <p:nvPr/>
        </p:nvSpPr>
        <p:spPr>
          <a:xfrm>
            <a:off x="16621585" y="1256"/>
            <a:ext cx="1665605" cy="1665605"/>
          </a:xfrm>
          <a:custGeom>
            <a:avLst/>
            <a:gdLst/>
            <a:ahLst/>
            <a:cxnLst/>
            <a:rect l="l" t="t" r="r" b="b"/>
            <a:pathLst>
              <a:path w="1665605" h="1665605">
                <a:moveTo>
                  <a:pt x="0" y="0"/>
                </a:moveTo>
                <a:lnTo>
                  <a:pt x="685" y="48239"/>
                </a:lnTo>
                <a:lnTo>
                  <a:pt x="2728" y="96137"/>
                </a:lnTo>
                <a:lnTo>
                  <a:pt x="6112" y="143677"/>
                </a:lnTo>
                <a:lnTo>
                  <a:pt x="10816" y="190839"/>
                </a:lnTo>
                <a:lnTo>
                  <a:pt x="16824" y="237606"/>
                </a:lnTo>
                <a:lnTo>
                  <a:pt x="24115" y="283959"/>
                </a:lnTo>
                <a:lnTo>
                  <a:pt x="32672" y="329879"/>
                </a:lnTo>
                <a:lnTo>
                  <a:pt x="42477" y="375348"/>
                </a:lnTo>
                <a:lnTo>
                  <a:pt x="53510" y="420348"/>
                </a:lnTo>
                <a:lnTo>
                  <a:pt x="65753" y="464859"/>
                </a:lnTo>
                <a:lnTo>
                  <a:pt x="79188" y="508864"/>
                </a:lnTo>
                <a:lnTo>
                  <a:pt x="93796" y="552343"/>
                </a:lnTo>
                <a:lnTo>
                  <a:pt x="109558" y="595279"/>
                </a:lnTo>
                <a:lnTo>
                  <a:pt x="126457" y="637652"/>
                </a:lnTo>
                <a:lnTo>
                  <a:pt x="144473" y="679445"/>
                </a:lnTo>
                <a:lnTo>
                  <a:pt x="163589" y="720638"/>
                </a:lnTo>
                <a:lnTo>
                  <a:pt x="183785" y="761214"/>
                </a:lnTo>
                <a:lnTo>
                  <a:pt x="205043" y="801153"/>
                </a:lnTo>
                <a:lnTo>
                  <a:pt x="227344" y="840438"/>
                </a:lnTo>
                <a:lnTo>
                  <a:pt x="250671" y="879049"/>
                </a:lnTo>
                <a:lnTo>
                  <a:pt x="275004" y="916969"/>
                </a:lnTo>
                <a:lnTo>
                  <a:pt x="300325" y="954178"/>
                </a:lnTo>
                <a:lnTo>
                  <a:pt x="326615" y="990658"/>
                </a:lnTo>
                <a:lnTo>
                  <a:pt x="353857" y="1026392"/>
                </a:lnTo>
                <a:lnTo>
                  <a:pt x="382031" y="1061359"/>
                </a:lnTo>
                <a:lnTo>
                  <a:pt x="411119" y="1095542"/>
                </a:lnTo>
                <a:lnTo>
                  <a:pt x="441102" y="1128922"/>
                </a:lnTo>
                <a:lnTo>
                  <a:pt x="471962" y="1161480"/>
                </a:lnTo>
                <a:lnTo>
                  <a:pt x="503681" y="1193199"/>
                </a:lnTo>
                <a:lnTo>
                  <a:pt x="536240" y="1224059"/>
                </a:lnTo>
                <a:lnTo>
                  <a:pt x="569620" y="1254042"/>
                </a:lnTo>
                <a:lnTo>
                  <a:pt x="603802" y="1283130"/>
                </a:lnTo>
                <a:lnTo>
                  <a:pt x="638770" y="1311304"/>
                </a:lnTo>
                <a:lnTo>
                  <a:pt x="674503" y="1338546"/>
                </a:lnTo>
                <a:lnTo>
                  <a:pt x="710983" y="1364836"/>
                </a:lnTo>
                <a:lnTo>
                  <a:pt x="748192" y="1390157"/>
                </a:lnTo>
                <a:lnTo>
                  <a:pt x="786112" y="1414490"/>
                </a:lnTo>
                <a:lnTo>
                  <a:pt x="824723" y="1437817"/>
                </a:lnTo>
                <a:lnTo>
                  <a:pt x="864008" y="1460118"/>
                </a:lnTo>
                <a:lnTo>
                  <a:pt x="903947" y="1481376"/>
                </a:lnTo>
                <a:lnTo>
                  <a:pt x="944523" y="1501572"/>
                </a:lnTo>
                <a:lnTo>
                  <a:pt x="985716" y="1520688"/>
                </a:lnTo>
                <a:lnTo>
                  <a:pt x="1027508" y="1538704"/>
                </a:lnTo>
                <a:lnTo>
                  <a:pt x="1069882" y="1555603"/>
                </a:lnTo>
                <a:lnTo>
                  <a:pt x="1112817" y="1571366"/>
                </a:lnTo>
                <a:lnTo>
                  <a:pt x="1156296" y="1585974"/>
                </a:lnTo>
                <a:lnTo>
                  <a:pt x="1200301" y="1599409"/>
                </a:lnTo>
                <a:lnTo>
                  <a:pt x="1244812" y="1611652"/>
                </a:lnTo>
                <a:lnTo>
                  <a:pt x="1289811" y="1622685"/>
                </a:lnTo>
                <a:lnTo>
                  <a:pt x="1335280" y="1632489"/>
                </a:lnTo>
                <a:lnTo>
                  <a:pt x="1381200" y="1641047"/>
                </a:lnTo>
                <a:lnTo>
                  <a:pt x="1427552" y="1648339"/>
                </a:lnTo>
                <a:lnTo>
                  <a:pt x="1474319" y="1654346"/>
                </a:lnTo>
                <a:lnTo>
                  <a:pt x="1521481" y="1659051"/>
                </a:lnTo>
                <a:lnTo>
                  <a:pt x="1569020" y="1662434"/>
                </a:lnTo>
                <a:lnTo>
                  <a:pt x="1616918" y="1664478"/>
                </a:lnTo>
                <a:lnTo>
                  <a:pt x="1665156" y="1665164"/>
                </a:lnTo>
                <a:lnTo>
                  <a:pt x="1665155" y="0"/>
                </a:lnTo>
                <a:lnTo>
                  <a:pt x="0" y="0"/>
                </a:lnTo>
                <a:close/>
              </a:path>
            </a:pathLst>
          </a:custGeom>
          <a:solidFill>
            <a:srgbClr val="FFBA55"/>
          </a:solidFill>
        </p:spPr>
        <p:txBody>
          <a:bodyPr wrap="square" lIns="0" tIns="0" rIns="0" bIns="0" rtlCol="0"/>
          <a:lstStyle/>
          <a:p>
            <a:endParaRPr/>
          </a:p>
        </p:txBody>
      </p:sp>
      <p:grpSp>
        <p:nvGrpSpPr>
          <p:cNvPr id="5" name="object 5"/>
          <p:cNvGrpSpPr/>
          <p:nvPr/>
        </p:nvGrpSpPr>
        <p:grpSpPr>
          <a:xfrm>
            <a:off x="15407639" y="8366759"/>
            <a:ext cx="1831975" cy="942340"/>
            <a:chOff x="15407639" y="8366759"/>
            <a:chExt cx="1831975" cy="942340"/>
          </a:xfrm>
        </p:grpSpPr>
        <p:sp>
          <p:nvSpPr>
            <p:cNvPr id="6" name="object 6"/>
            <p:cNvSpPr/>
            <p:nvPr/>
          </p:nvSpPr>
          <p:spPr>
            <a:xfrm>
              <a:off x="15407639" y="8366759"/>
              <a:ext cx="1831975" cy="942340"/>
            </a:xfrm>
            <a:custGeom>
              <a:avLst/>
              <a:gdLst/>
              <a:ahLst/>
              <a:cxnLst/>
              <a:rect l="l" t="t" r="r" b="b"/>
              <a:pathLst>
                <a:path w="1831975" h="942340">
                  <a:moveTo>
                    <a:pt x="1360550" y="0"/>
                  </a:moveTo>
                  <a:lnTo>
                    <a:pt x="451357" y="0"/>
                  </a:lnTo>
                  <a:lnTo>
                    <a:pt x="451357" y="3302"/>
                  </a:lnTo>
                  <a:lnTo>
                    <a:pt x="404724" y="7416"/>
                  </a:lnTo>
                  <a:lnTo>
                    <a:pt x="359548" y="15899"/>
                  </a:lnTo>
                  <a:lnTo>
                    <a:pt x="316044" y="28531"/>
                  </a:lnTo>
                  <a:lnTo>
                    <a:pt x="274427" y="45094"/>
                  </a:lnTo>
                  <a:lnTo>
                    <a:pt x="234909" y="65370"/>
                  </a:lnTo>
                  <a:lnTo>
                    <a:pt x="197705" y="89140"/>
                  </a:lnTo>
                  <a:lnTo>
                    <a:pt x="163029" y="116186"/>
                  </a:lnTo>
                  <a:lnTo>
                    <a:pt x="131095" y="146288"/>
                  </a:lnTo>
                  <a:lnTo>
                    <a:pt x="102117" y="179228"/>
                  </a:lnTo>
                  <a:lnTo>
                    <a:pt x="76308" y="214788"/>
                  </a:lnTo>
                  <a:lnTo>
                    <a:pt x="53883" y="252748"/>
                  </a:lnTo>
                  <a:lnTo>
                    <a:pt x="35055" y="292891"/>
                  </a:lnTo>
                  <a:lnTo>
                    <a:pt x="20039" y="334998"/>
                  </a:lnTo>
                  <a:lnTo>
                    <a:pt x="9049" y="378850"/>
                  </a:lnTo>
                  <a:lnTo>
                    <a:pt x="2297" y="424229"/>
                  </a:lnTo>
                  <a:lnTo>
                    <a:pt x="0" y="470916"/>
                  </a:lnTo>
                  <a:lnTo>
                    <a:pt x="2334" y="517593"/>
                  </a:lnTo>
                  <a:lnTo>
                    <a:pt x="9184" y="562964"/>
                  </a:lnTo>
                  <a:lnTo>
                    <a:pt x="20322" y="606808"/>
                  </a:lnTo>
                  <a:lnTo>
                    <a:pt x="35520" y="648909"/>
                  </a:lnTo>
                  <a:lnTo>
                    <a:pt x="54548" y="689047"/>
                  </a:lnTo>
                  <a:lnTo>
                    <a:pt x="77179" y="727004"/>
                  </a:lnTo>
                  <a:lnTo>
                    <a:pt x="103183" y="762561"/>
                  </a:lnTo>
                  <a:lnTo>
                    <a:pt x="132334" y="795499"/>
                  </a:lnTo>
                  <a:lnTo>
                    <a:pt x="164401" y="825600"/>
                  </a:lnTo>
                  <a:lnTo>
                    <a:pt x="199156" y="852646"/>
                  </a:lnTo>
                  <a:lnTo>
                    <a:pt x="236372" y="876418"/>
                  </a:lnTo>
                  <a:lnTo>
                    <a:pt x="275820" y="896697"/>
                  </a:lnTo>
                  <a:lnTo>
                    <a:pt x="317270" y="913265"/>
                  </a:lnTo>
                  <a:lnTo>
                    <a:pt x="360496" y="925904"/>
                  </a:lnTo>
                  <a:lnTo>
                    <a:pt x="405268" y="934394"/>
                  </a:lnTo>
                  <a:lnTo>
                    <a:pt x="451357" y="938517"/>
                  </a:lnTo>
                  <a:lnTo>
                    <a:pt x="451357" y="941832"/>
                  </a:lnTo>
                  <a:lnTo>
                    <a:pt x="1360550" y="941832"/>
                  </a:lnTo>
                  <a:lnTo>
                    <a:pt x="1408518" y="939385"/>
                  </a:lnTo>
                  <a:lnTo>
                    <a:pt x="1455149" y="932206"/>
                  </a:lnTo>
                  <a:lnTo>
                    <a:pt x="1500203" y="920540"/>
                  </a:lnTo>
                  <a:lnTo>
                    <a:pt x="1543436" y="904627"/>
                  </a:lnTo>
                  <a:lnTo>
                    <a:pt x="1584606" y="884711"/>
                  </a:lnTo>
                  <a:lnTo>
                    <a:pt x="1623470" y="861036"/>
                  </a:lnTo>
                  <a:lnTo>
                    <a:pt x="1659784" y="833843"/>
                  </a:lnTo>
                  <a:lnTo>
                    <a:pt x="1693306" y="803376"/>
                  </a:lnTo>
                  <a:lnTo>
                    <a:pt x="1723794" y="769878"/>
                  </a:lnTo>
                  <a:lnTo>
                    <a:pt x="1751005" y="733591"/>
                  </a:lnTo>
                  <a:lnTo>
                    <a:pt x="1774695" y="694759"/>
                  </a:lnTo>
                  <a:lnTo>
                    <a:pt x="1794623" y="653624"/>
                  </a:lnTo>
                  <a:lnTo>
                    <a:pt x="1810544" y="610429"/>
                  </a:lnTo>
                  <a:lnTo>
                    <a:pt x="1822218" y="565418"/>
                  </a:lnTo>
                  <a:lnTo>
                    <a:pt x="1829400" y="518832"/>
                  </a:lnTo>
                  <a:lnTo>
                    <a:pt x="1831848" y="470916"/>
                  </a:lnTo>
                  <a:lnTo>
                    <a:pt x="1829436" y="422995"/>
                  </a:lnTo>
                  <a:lnTo>
                    <a:pt x="1822353" y="376406"/>
                  </a:lnTo>
                  <a:lnTo>
                    <a:pt x="1810827" y="331392"/>
                  </a:lnTo>
                  <a:lnTo>
                    <a:pt x="1795087" y="288196"/>
                  </a:lnTo>
                  <a:lnTo>
                    <a:pt x="1775360" y="247061"/>
                  </a:lnTo>
                  <a:lnTo>
                    <a:pt x="1751875" y="208229"/>
                  </a:lnTo>
                  <a:lnTo>
                    <a:pt x="1724861" y="171943"/>
                  </a:lnTo>
                  <a:lnTo>
                    <a:pt x="1694545" y="138445"/>
                  </a:lnTo>
                  <a:lnTo>
                    <a:pt x="1661155" y="107980"/>
                  </a:lnTo>
                  <a:lnTo>
                    <a:pt x="1624921" y="80789"/>
                  </a:lnTo>
                  <a:lnTo>
                    <a:pt x="1586069" y="57115"/>
                  </a:lnTo>
                  <a:lnTo>
                    <a:pt x="1544829" y="37201"/>
                  </a:lnTo>
                  <a:lnTo>
                    <a:pt x="1501429" y="21289"/>
                  </a:lnTo>
                  <a:lnTo>
                    <a:pt x="1456097" y="9623"/>
                  </a:lnTo>
                  <a:lnTo>
                    <a:pt x="1409062" y="2446"/>
                  </a:lnTo>
                  <a:lnTo>
                    <a:pt x="1360550" y="0"/>
                  </a:lnTo>
                  <a:close/>
                </a:path>
              </a:pathLst>
            </a:custGeom>
            <a:solidFill>
              <a:srgbClr val="454699">
                <a:alpha val="7843"/>
              </a:srgbClr>
            </a:solidFill>
          </p:spPr>
          <p:txBody>
            <a:bodyPr wrap="square" lIns="0" tIns="0" rIns="0" bIns="0" rtlCol="0"/>
            <a:lstStyle/>
            <a:p>
              <a:endParaRPr/>
            </a:p>
          </p:txBody>
        </p:sp>
        <p:sp>
          <p:nvSpPr>
            <p:cNvPr id="7" name="object 7"/>
            <p:cNvSpPr/>
            <p:nvPr/>
          </p:nvSpPr>
          <p:spPr>
            <a:xfrm>
              <a:off x="16359711" y="8450159"/>
              <a:ext cx="774065" cy="774065"/>
            </a:xfrm>
            <a:custGeom>
              <a:avLst/>
              <a:gdLst/>
              <a:ahLst/>
              <a:cxnLst/>
              <a:rect l="l" t="t" r="r" b="b"/>
              <a:pathLst>
                <a:path w="774065" h="774065">
                  <a:moveTo>
                    <a:pt x="387015" y="0"/>
                  </a:moveTo>
                  <a:lnTo>
                    <a:pt x="338467" y="3015"/>
                  </a:lnTo>
                  <a:lnTo>
                    <a:pt x="291720" y="11819"/>
                  </a:lnTo>
                  <a:lnTo>
                    <a:pt x="247134" y="26049"/>
                  </a:lnTo>
                  <a:lnTo>
                    <a:pt x="205074" y="45343"/>
                  </a:lnTo>
                  <a:lnTo>
                    <a:pt x="165902" y="69338"/>
                  </a:lnTo>
                  <a:lnTo>
                    <a:pt x="129980" y="97672"/>
                  </a:lnTo>
                  <a:lnTo>
                    <a:pt x="97671" y="129980"/>
                  </a:lnTo>
                  <a:lnTo>
                    <a:pt x="69338" y="165902"/>
                  </a:lnTo>
                  <a:lnTo>
                    <a:pt x="45343" y="205075"/>
                  </a:lnTo>
                  <a:lnTo>
                    <a:pt x="26049" y="247135"/>
                  </a:lnTo>
                  <a:lnTo>
                    <a:pt x="11819" y="291720"/>
                  </a:lnTo>
                  <a:lnTo>
                    <a:pt x="3015" y="338468"/>
                  </a:lnTo>
                  <a:lnTo>
                    <a:pt x="0" y="387016"/>
                  </a:lnTo>
                  <a:lnTo>
                    <a:pt x="3015" y="435561"/>
                  </a:lnTo>
                  <a:lnTo>
                    <a:pt x="11819" y="482307"/>
                  </a:lnTo>
                  <a:lnTo>
                    <a:pt x="26050" y="526891"/>
                  </a:lnTo>
                  <a:lnTo>
                    <a:pt x="45344" y="568950"/>
                  </a:lnTo>
                  <a:lnTo>
                    <a:pt x="69339" y="608123"/>
                  </a:lnTo>
                  <a:lnTo>
                    <a:pt x="97672" y="644045"/>
                  </a:lnTo>
                  <a:lnTo>
                    <a:pt x="129981" y="676354"/>
                  </a:lnTo>
                  <a:lnTo>
                    <a:pt x="165903" y="704688"/>
                  </a:lnTo>
                  <a:lnTo>
                    <a:pt x="205075" y="728684"/>
                  </a:lnTo>
                  <a:lnTo>
                    <a:pt x="247136" y="747979"/>
                  </a:lnTo>
                  <a:lnTo>
                    <a:pt x="291721" y="762210"/>
                  </a:lnTo>
                  <a:lnTo>
                    <a:pt x="338469" y="771014"/>
                  </a:lnTo>
                  <a:lnTo>
                    <a:pt x="387016" y="774030"/>
                  </a:lnTo>
                  <a:lnTo>
                    <a:pt x="435564" y="771014"/>
                  </a:lnTo>
                  <a:lnTo>
                    <a:pt x="482312" y="762210"/>
                  </a:lnTo>
                  <a:lnTo>
                    <a:pt x="526897" y="747979"/>
                  </a:lnTo>
                  <a:lnTo>
                    <a:pt x="568957" y="728684"/>
                  </a:lnTo>
                  <a:lnTo>
                    <a:pt x="608129" y="704688"/>
                  </a:lnTo>
                  <a:lnTo>
                    <a:pt x="644051" y="676354"/>
                  </a:lnTo>
                  <a:lnTo>
                    <a:pt x="676360" y="644045"/>
                  </a:lnTo>
                  <a:lnTo>
                    <a:pt x="704693" y="608123"/>
                  </a:lnTo>
                  <a:lnTo>
                    <a:pt x="728688" y="568950"/>
                  </a:lnTo>
                  <a:lnTo>
                    <a:pt x="747982" y="526891"/>
                  </a:lnTo>
                  <a:lnTo>
                    <a:pt x="762212" y="482307"/>
                  </a:lnTo>
                  <a:lnTo>
                    <a:pt x="771017" y="435561"/>
                  </a:lnTo>
                  <a:lnTo>
                    <a:pt x="774032" y="387016"/>
                  </a:lnTo>
                  <a:lnTo>
                    <a:pt x="771016" y="338468"/>
                  </a:lnTo>
                  <a:lnTo>
                    <a:pt x="762212" y="291720"/>
                  </a:lnTo>
                  <a:lnTo>
                    <a:pt x="747982" y="247135"/>
                  </a:lnTo>
                  <a:lnTo>
                    <a:pt x="728688" y="205075"/>
                  </a:lnTo>
                  <a:lnTo>
                    <a:pt x="704693" y="165902"/>
                  </a:lnTo>
                  <a:lnTo>
                    <a:pt x="676359" y="129980"/>
                  </a:lnTo>
                  <a:lnTo>
                    <a:pt x="644050" y="97672"/>
                  </a:lnTo>
                  <a:lnTo>
                    <a:pt x="608128" y="69338"/>
                  </a:lnTo>
                  <a:lnTo>
                    <a:pt x="568956" y="45343"/>
                  </a:lnTo>
                  <a:lnTo>
                    <a:pt x="526896" y="26049"/>
                  </a:lnTo>
                  <a:lnTo>
                    <a:pt x="482310" y="11819"/>
                  </a:lnTo>
                  <a:lnTo>
                    <a:pt x="435563" y="3015"/>
                  </a:lnTo>
                  <a:lnTo>
                    <a:pt x="387015" y="0"/>
                  </a:lnTo>
                  <a:close/>
                </a:path>
              </a:pathLst>
            </a:custGeom>
            <a:solidFill>
              <a:srgbClr val="454699"/>
            </a:solidFill>
          </p:spPr>
          <p:txBody>
            <a:bodyPr wrap="square" lIns="0" tIns="0" rIns="0" bIns="0" rtlCol="0"/>
            <a:lstStyle/>
            <a:p>
              <a:endParaRPr/>
            </a:p>
          </p:txBody>
        </p:sp>
        <p:sp>
          <p:nvSpPr>
            <p:cNvPr id="8" name="object 8"/>
            <p:cNvSpPr/>
            <p:nvPr/>
          </p:nvSpPr>
          <p:spPr>
            <a:xfrm>
              <a:off x="16569546" y="8661797"/>
              <a:ext cx="355600" cy="356235"/>
            </a:xfrm>
            <a:custGeom>
              <a:avLst/>
              <a:gdLst/>
              <a:ahLst/>
              <a:cxnLst/>
              <a:rect l="l" t="t" r="r" b="b"/>
              <a:pathLst>
                <a:path w="355600" h="356234">
                  <a:moveTo>
                    <a:pt x="177543" y="0"/>
                  </a:moveTo>
                  <a:lnTo>
                    <a:pt x="177543" y="89041"/>
                  </a:lnTo>
                  <a:lnTo>
                    <a:pt x="0" y="89041"/>
                  </a:lnTo>
                  <a:lnTo>
                    <a:pt x="0" y="267123"/>
                  </a:lnTo>
                  <a:lnTo>
                    <a:pt x="177544" y="267123"/>
                  </a:lnTo>
                  <a:lnTo>
                    <a:pt x="177544" y="356162"/>
                  </a:lnTo>
                  <a:lnTo>
                    <a:pt x="355088" y="178082"/>
                  </a:lnTo>
                  <a:lnTo>
                    <a:pt x="177543" y="0"/>
                  </a:lnTo>
                  <a:close/>
                </a:path>
              </a:pathLst>
            </a:custGeom>
            <a:solidFill>
              <a:srgbClr val="F8F4EB"/>
            </a:solidFill>
          </p:spPr>
          <p:txBody>
            <a:bodyPr wrap="square" lIns="0" tIns="0" rIns="0" bIns="0" rtlCol="0"/>
            <a:lstStyle/>
            <a:p>
              <a:endParaRPr/>
            </a:p>
          </p:txBody>
        </p:sp>
      </p:grpSp>
      <p:grpSp>
        <p:nvGrpSpPr>
          <p:cNvPr id="10" name="object 10"/>
          <p:cNvGrpSpPr/>
          <p:nvPr/>
        </p:nvGrpSpPr>
        <p:grpSpPr>
          <a:xfrm>
            <a:off x="4343653" y="2165857"/>
            <a:ext cx="1947545" cy="802640"/>
            <a:chOff x="4343653" y="2165857"/>
            <a:chExt cx="1947545" cy="802640"/>
          </a:xfrm>
        </p:grpSpPr>
        <p:sp>
          <p:nvSpPr>
            <p:cNvPr id="11" name="object 11"/>
            <p:cNvSpPr/>
            <p:nvPr/>
          </p:nvSpPr>
          <p:spPr>
            <a:xfrm>
              <a:off x="4356353" y="2178557"/>
              <a:ext cx="1922145" cy="777240"/>
            </a:xfrm>
            <a:custGeom>
              <a:avLst/>
              <a:gdLst/>
              <a:ahLst/>
              <a:cxnLst/>
              <a:rect l="l" t="t" r="r" b="b"/>
              <a:pathLst>
                <a:path w="1922145" h="777239">
                  <a:moveTo>
                    <a:pt x="1792224" y="0"/>
                  </a:moveTo>
                  <a:lnTo>
                    <a:pt x="129540" y="0"/>
                  </a:lnTo>
                  <a:lnTo>
                    <a:pt x="79134" y="10185"/>
                  </a:lnTo>
                  <a:lnTo>
                    <a:pt x="37957" y="37957"/>
                  </a:lnTo>
                  <a:lnTo>
                    <a:pt x="10185" y="79134"/>
                  </a:lnTo>
                  <a:lnTo>
                    <a:pt x="0" y="129540"/>
                  </a:lnTo>
                  <a:lnTo>
                    <a:pt x="0" y="647700"/>
                  </a:lnTo>
                  <a:lnTo>
                    <a:pt x="10185" y="698105"/>
                  </a:lnTo>
                  <a:lnTo>
                    <a:pt x="37957" y="739282"/>
                  </a:lnTo>
                  <a:lnTo>
                    <a:pt x="79134" y="767054"/>
                  </a:lnTo>
                  <a:lnTo>
                    <a:pt x="129540" y="777240"/>
                  </a:lnTo>
                  <a:lnTo>
                    <a:pt x="1792224" y="777240"/>
                  </a:lnTo>
                  <a:lnTo>
                    <a:pt x="1842629" y="767054"/>
                  </a:lnTo>
                  <a:lnTo>
                    <a:pt x="1883806" y="739282"/>
                  </a:lnTo>
                  <a:lnTo>
                    <a:pt x="1911578" y="698105"/>
                  </a:lnTo>
                  <a:lnTo>
                    <a:pt x="1921764" y="647700"/>
                  </a:lnTo>
                  <a:lnTo>
                    <a:pt x="1921764" y="129540"/>
                  </a:lnTo>
                  <a:lnTo>
                    <a:pt x="1911578" y="79134"/>
                  </a:lnTo>
                  <a:lnTo>
                    <a:pt x="1883806" y="37957"/>
                  </a:lnTo>
                  <a:lnTo>
                    <a:pt x="1842629" y="10185"/>
                  </a:lnTo>
                  <a:lnTo>
                    <a:pt x="1792224" y="0"/>
                  </a:lnTo>
                  <a:close/>
                </a:path>
              </a:pathLst>
            </a:custGeom>
            <a:solidFill>
              <a:srgbClr val="C0504D"/>
            </a:solidFill>
          </p:spPr>
          <p:txBody>
            <a:bodyPr wrap="square" lIns="0" tIns="0" rIns="0" bIns="0" rtlCol="0"/>
            <a:lstStyle/>
            <a:p>
              <a:endParaRPr/>
            </a:p>
          </p:txBody>
        </p:sp>
        <p:sp>
          <p:nvSpPr>
            <p:cNvPr id="12" name="object 12"/>
            <p:cNvSpPr/>
            <p:nvPr/>
          </p:nvSpPr>
          <p:spPr>
            <a:xfrm>
              <a:off x="4356353" y="2178557"/>
              <a:ext cx="1922145" cy="777240"/>
            </a:xfrm>
            <a:custGeom>
              <a:avLst/>
              <a:gdLst/>
              <a:ahLst/>
              <a:cxnLst/>
              <a:rect l="l" t="t" r="r" b="b"/>
              <a:pathLst>
                <a:path w="1922145" h="777239">
                  <a:moveTo>
                    <a:pt x="0" y="129540"/>
                  </a:moveTo>
                  <a:lnTo>
                    <a:pt x="10185" y="79134"/>
                  </a:lnTo>
                  <a:lnTo>
                    <a:pt x="37957" y="37957"/>
                  </a:lnTo>
                  <a:lnTo>
                    <a:pt x="79134" y="10185"/>
                  </a:lnTo>
                  <a:lnTo>
                    <a:pt x="129540" y="0"/>
                  </a:lnTo>
                  <a:lnTo>
                    <a:pt x="1792224" y="0"/>
                  </a:lnTo>
                  <a:lnTo>
                    <a:pt x="1842629" y="10185"/>
                  </a:lnTo>
                  <a:lnTo>
                    <a:pt x="1883806" y="37957"/>
                  </a:lnTo>
                  <a:lnTo>
                    <a:pt x="1911578" y="79134"/>
                  </a:lnTo>
                  <a:lnTo>
                    <a:pt x="1921764" y="129540"/>
                  </a:lnTo>
                  <a:lnTo>
                    <a:pt x="1921764" y="647700"/>
                  </a:lnTo>
                  <a:lnTo>
                    <a:pt x="1911578" y="698105"/>
                  </a:lnTo>
                  <a:lnTo>
                    <a:pt x="1883806" y="739282"/>
                  </a:lnTo>
                  <a:lnTo>
                    <a:pt x="1842629" y="767054"/>
                  </a:lnTo>
                  <a:lnTo>
                    <a:pt x="1792224" y="777240"/>
                  </a:lnTo>
                  <a:lnTo>
                    <a:pt x="129540" y="777240"/>
                  </a:lnTo>
                  <a:lnTo>
                    <a:pt x="79134" y="767054"/>
                  </a:lnTo>
                  <a:lnTo>
                    <a:pt x="37957" y="739282"/>
                  </a:lnTo>
                  <a:lnTo>
                    <a:pt x="10185" y="698105"/>
                  </a:lnTo>
                  <a:lnTo>
                    <a:pt x="0" y="647700"/>
                  </a:lnTo>
                  <a:lnTo>
                    <a:pt x="0" y="129540"/>
                  </a:lnTo>
                  <a:close/>
                </a:path>
              </a:pathLst>
            </a:custGeom>
            <a:ln w="25400">
              <a:solidFill>
                <a:srgbClr val="FFFFFF"/>
              </a:solidFill>
            </a:ln>
          </p:spPr>
          <p:txBody>
            <a:bodyPr wrap="square" lIns="0" tIns="0" rIns="0" bIns="0" rtlCol="0"/>
            <a:lstStyle/>
            <a:p>
              <a:endParaRPr/>
            </a:p>
          </p:txBody>
        </p:sp>
      </p:grpSp>
      <p:sp>
        <p:nvSpPr>
          <p:cNvPr id="13" name="object 13"/>
          <p:cNvSpPr txBox="1"/>
          <p:nvPr/>
        </p:nvSpPr>
        <p:spPr>
          <a:xfrm>
            <a:off x="4673346" y="2375661"/>
            <a:ext cx="1285240" cy="330835"/>
          </a:xfrm>
          <a:prstGeom prst="rect">
            <a:avLst/>
          </a:prstGeom>
        </p:spPr>
        <p:txBody>
          <a:bodyPr vert="horz" wrap="square" lIns="0" tIns="12700" rIns="0" bIns="0" rtlCol="0">
            <a:spAutoFit/>
          </a:bodyPr>
          <a:lstStyle/>
          <a:p>
            <a:pPr marL="12700">
              <a:lnSpc>
                <a:spcPct val="100000"/>
              </a:lnSpc>
              <a:spcBef>
                <a:spcPts val="100"/>
              </a:spcBef>
            </a:pPr>
            <a:r>
              <a:rPr sz="2000" spc="-10" dirty="0">
                <a:solidFill>
                  <a:srgbClr val="FFFFFF"/>
                </a:solidFill>
                <a:latin typeface="Times New Roman"/>
                <a:cs typeface="Times New Roman"/>
              </a:rPr>
              <a:t>APP(Cloud)</a:t>
            </a:r>
            <a:endParaRPr sz="2000">
              <a:latin typeface="Times New Roman"/>
              <a:cs typeface="Times New Roman"/>
            </a:endParaRPr>
          </a:p>
        </p:txBody>
      </p:sp>
      <p:sp>
        <p:nvSpPr>
          <p:cNvPr id="14" name="object 14"/>
          <p:cNvSpPr/>
          <p:nvPr/>
        </p:nvSpPr>
        <p:spPr>
          <a:xfrm>
            <a:off x="6655943" y="2904617"/>
            <a:ext cx="965835" cy="876935"/>
          </a:xfrm>
          <a:custGeom>
            <a:avLst/>
            <a:gdLst/>
            <a:ahLst/>
            <a:cxnLst/>
            <a:rect l="l" t="t" r="r" b="b"/>
            <a:pathLst>
              <a:path w="965834" h="876935">
                <a:moveTo>
                  <a:pt x="877315" y="822578"/>
                </a:moveTo>
                <a:lnTo>
                  <a:pt x="873632" y="823976"/>
                </a:lnTo>
                <a:lnTo>
                  <a:pt x="872108" y="827151"/>
                </a:lnTo>
                <a:lnTo>
                  <a:pt x="870711" y="830326"/>
                </a:lnTo>
                <a:lnTo>
                  <a:pt x="872108" y="834135"/>
                </a:lnTo>
                <a:lnTo>
                  <a:pt x="875283" y="835532"/>
                </a:lnTo>
                <a:lnTo>
                  <a:pt x="965453" y="876680"/>
                </a:lnTo>
                <a:lnTo>
                  <a:pt x="964876" y="870076"/>
                </a:lnTo>
                <a:lnTo>
                  <a:pt x="953007" y="870076"/>
                </a:lnTo>
                <a:lnTo>
                  <a:pt x="939350" y="850740"/>
                </a:lnTo>
                <a:lnTo>
                  <a:pt x="880617" y="823976"/>
                </a:lnTo>
                <a:lnTo>
                  <a:pt x="877315" y="822578"/>
                </a:lnTo>
                <a:close/>
              </a:path>
              <a:path w="965834" h="876935">
                <a:moveTo>
                  <a:pt x="939350" y="850740"/>
                </a:moveTo>
                <a:lnTo>
                  <a:pt x="953007" y="870076"/>
                </a:lnTo>
                <a:lnTo>
                  <a:pt x="957496" y="866901"/>
                </a:lnTo>
                <a:lnTo>
                  <a:pt x="951864" y="866901"/>
                </a:lnTo>
                <a:lnTo>
                  <a:pt x="950904" y="856005"/>
                </a:lnTo>
                <a:lnTo>
                  <a:pt x="939350" y="850740"/>
                </a:lnTo>
                <a:close/>
              </a:path>
              <a:path w="965834" h="876935">
                <a:moveTo>
                  <a:pt x="953388" y="771778"/>
                </a:moveTo>
                <a:lnTo>
                  <a:pt x="949959" y="772159"/>
                </a:lnTo>
                <a:lnTo>
                  <a:pt x="946403" y="772413"/>
                </a:lnTo>
                <a:lnTo>
                  <a:pt x="943863" y="775588"/>
                </a:lnTo>
                <a:lnTo>
                  <a:pt x="944117" y="779017"/>
                </a:lnTo>
                <a:lnTo>
                  <a:pt x="949794" y="843408"/>
                </a:lnTo>
                <a:lnTo>
                  <a:pt x="963422" y="862710"/>
                </a:lnTo>
                <a:lnTo>
                  <a:pt x="953007" y="870076"/>
                </a:lnTo>
                <a:lnTo>
                  <a:pt x="964876" y="870076"/>
                </a:lnTo>
                <a:lnTo>
                  <a:pt x="956817" y="777875"/>
                </a:lnTo>
                <a:lnTo>
                  <a:pt x="956563" y="774446"/>
                </a:lnTo>
                <a:lnTo>
                  <a:pt x="953388" y="771778"/>
                </a:lnTo>
                <a:close/>
              </a:path>
              <a:path w="965834" h="876935">
                <a:moveTo>
                  <a:pt x="950904" y="856005"/>
                </a:moveTo>
                <a:lnTo>
                  <a:pt x="951864" y="866901"/>
                </a:lnTo>
                <a:lnTo>
                  <a:pt x="960881" y="860551"/>
                </a:lnTo>
                <a:lnTo>
                  <a:pt x="950904" y="856005"/>
                </a:lnTo>
                <a:close/>
              </a:path>
              <a:path w="965834" h="876935">
                <a:moveTo>
                  <a:pt x="949794" y="843408"/>
                </a:moveTo>
                <a:lnTo>
                  <a:pt x="950904" y="856005"/>
                </a:lnTo>
                <a:lnTo>
                  <a:pt x="960881" y="860551"/>
                </a:lnTo>
                <a:lnTo>
                  <a:pt x="951864" y="866901"/>
                </a:lnTo>
                <a:lnTo>
                  <a:pt x="957496" y="866901"/>
                </a:lnTo>
                <a:lnTo>
                  <a:pt x="963422" y="862710"/>
                </a:lnTo>
                <a:lnTo>
                  <a:pt x="949794" y="843408"/>
                </a:lnTo>
                <a:close/>
              </a:path>
              <a:path w="965834" h="876935">
                <a:moveTo>
                  <a:pt x="6350" y="0"/>
                </a:moveTo>
                <a:lnTo>
                  <a:pt x="0" y="11049"/>
                </a:lnTo>
                <a:lnTo>
                  <a:pt x="71500" y="51688"/>
                </a:lnTo>
                <a:lnTo>
                  <a:pt x="141477" y="94106"/>
                </a:lnTo>
                <a:lnTo>
                  <a:pt x="210184" y="138556"/>
                </a:lnTo>
                <a:lnTo>
                  <a:pt x="277367" y="184911"/>
                </a:lnTo>
                <a:lnTo>
                  <a:pt x="343153" y="233172"/>
                </a:lnTo>
                <a:lnTo>
                  <a:pt x="407415" y="283336"/>
                </a:lnTo>
                <a:lnTo>
                  <a:pt x="470280" y="335406"/>
                </a:lnTo>
                <a:lnTo>
                  <a:pt x="531367" y="389254"/>
                </a:lnTo>
                <a:lnTo>
                  <a:pt x="591057" y="444880"/>
                </a:lnTo>
                <a:lnTo>
                  <a:pt x="648970" y="502030"/>
                </a:lnTo>
                <a:lnTo>
                  <a:pt x="705357" y="561085"/>
                </a:lnTo>
                <a:lnTo>
                  <a:pt x="759840" y="621791"/>
                </a:lnTo>
                <a:lnTo>
                  <a:pt x="812673" y="684022"/>
                </a:lnTo>
                <a:lnTo>
                  <a:pt x="863726" y="747902"/>
                </a:lnTo>
                <a:lnTo>
                  <a:pt x="913002" y="813434"/>
                </a:lnTo>
                <a:lnTo>
                  <a:pt x="939350" y="850740"/>
                </a:lnTo>
                <a:lnTo>
                  <a:pt x="950904" y="856005"/>
                </a:lnTo>
                <a:lnTo>
                  <a:pt x="923162" y="805687"/>
                </a:lnTo>
                <a:lnTo>
                  <a:pt x="873632" y="740028"/>
                </a:lnTo>
                <a:lnTo>
                  <a:pt x="822451" y="675766"/>
                </a:lnTo>
                <a:lnTo>
                  <a:pt x="769365" y="613282"/>
                </a:lnTo>
                <a:lnTo>
                  <a:pt x="714501" y="552323"/>
                </a:lnTo>
                <a:lnTo>
                  <a:pt x="657859" y="493013"/>
                </a:lnTo>
                <a:lnTo>
                  <a:pt x="599693" y="435482"/>
                </a:lnTo>
                <a:lnTo>
                  <a:pt x="539750" y="379729"/>
                </a:lnTo>
                <a:lnTo>
                  <a:pt x="478281" y="325627"/>
                </a:lnTo>
                <a:lnTo>
                  <a:pt x="415289" y="273303"/>
                </a:lnTo>
                <a:lnTo>
                  <a:pt x="350647" y="222884"/>
                </a:lnTo>
                <a:lnTo>
                  <a:pt x="284606" y="174498"/>
                </a:lnTo>
                <a:lnTo>
                  <a:pt x="217042" y="127888"/>
                </a:lnTo>
                <a:lnTo>
                  <a:pt x="148081" y="83311"/>
                </a:lnTo>
                <a:lnTo>
                  <a:pt x="77724" y="40639"/>
                </a:lnTo>
                <a:lnTo>
                  <a:pt x="6350" y="0"/>
                </a:lnTo>
                <a:close/>
              </a:path>
            </a:pathLst>
          </a:custGeom>
          <a:solidFill>
            <a:srgbClr val="C0504D"/>
          </a:solidFill>
        </p:spPr>
        <p:txBody>
          <a:bodyPr wrap="square" lIns="0" tIns="0" rIns="0" bIns="0" rtlCol="0"/>
          <a:lstStyle/>
          <a:p>
            <a:endParaRPr/>
          </a:p>
        </p:txBody>
      </p:sp>
      <p:grpSp>
        <p:nvGrpSpPr>
          <p:cNvPr id="15" name="object 15"/>
          <p:cNvGrpSpPr/>
          <p:nvPr/>
        </p:nvGrpSpPr>
        <p:grpSpPr>
          <a:xfrm>
            <a:off x="7003033" y="4131817"/>
            <a:ext cx="1943100" cy="732790"/>
            <a:chOff x="7003033" y="4131817"/>
            <a:chExt cx="1943100" cy="732790"/>
          </a:xfrm>
        </p:grpSpPr>
        <p:sp>
          <p:nvSpPr>
            <p:cNvPr id="16" name="object 16"/>
            <p:cNvSpPr/>
            <p:nvPr/>
          </p:nvSpPr>
          <p:spPr>
            <a:xfrm>
              <a:off x="7015733" y="4144517"/>
              <a:ext cx="1917700" cy="707390"/>
            </a:xfrm>
            <a:custGeom>
              <a:avLst/>
              <a:gdLst/>
              <a:ahLst/>
              <a:cxnLst/>
              <a:rect l="l" t="t" r="r" b="b"/>
              <a:pathLst>
                <a:path w="1917700" h="707389">
                  <a:moveTo>
                    <a:pt x="1799336" y="0"/>
                  </a:moveTo>
                  <a:lnTo>
                    <a:pt x="117856" y="0"/>
                  </a:lnTo>
                  <a:lnTo>
                    <a:pt x="71955" y="9253"/>
                  </a:lnTo>
                  <a:lnTo>
                    <a:pt x="34496" y="34496"/>
                  </a:lnTo>
                  <a:lnTo>
                    <a:pt x="9253" y="71955"/>
                  </a:lnTo>
                  <a:lnTo>
                    <a:pt x="0" y="117856"/>
                  </a:lnTo>
                  <a:lnTo>
                    <a:pt x="0" y="589280"/>
                  </a:lnTo>
                  <a:lnTo>
                    <a:pt x="9253" y="635180"/>
                  </a:lnTo>
                  <a:lnTo>
                    <a:pt x="34496" y="672639"/>
                  </a:lnTo>
                  <a:lnTo>
                    <a:pt x="71955" y="697882"/>
                  </a:lnTo>
                  <a:lnTo>
                    <a:pt x="117856" y="707136"/>
                  </a:lnTo>
                  <a:lnTo>
                    <a:pt x="1799336" y="707136"/>
                  </a:lnTo>
                  <a:lnTo>
                    <a:pt x="1845236" y="697882"/>
                  </a:lnTo>
                  <a:lnTo>
                    <a:pt x="1882695" y="672639"/>
                  </a:lnTo>
                  <a:lnTo>
                    <a:pt x="1907938" y="635180"/>
                  </a:lnTo>
                  <a:lnTo>
                    <a:pt x="1917192" y="589280"/>
                  </a:lnTo>
                  <a:lnTo>
                    <a:pt x="1917192" y="117856"/>
                  </a:lnTo>
                  <a:lnTo>
                    <a:pt x="1907938" y="71955"/>
                  </a:lnTo>
                  <a:lnTo>
                    <a:pt x="1882695" y="34496"/>
                  </a:lnTo>
                  <a:lnTo>
                    <a:pt x="1845236" y="9253"/>
                  </a:lnTo>
                  <a:lnTo>
                    <a:pt x="1799336" y="0"/>
                  </a:lnTo>
                  <a:close/>
                </a:path>
              </a:pathLst>
            </a:custGeom>
            <a:solidFill>
              <a:srgbClr val="9BBA58"/>
            </a:solidFill>
          </p:spPr>
          <p:txBody>
            <a:bodyPr wrap="square" lIns="0" tIns="0" rIns="0" bIns="0" rtlCol="0"/>
            <a:lstStyle/>
            <a:p>
              <a:endParaRPr/>
            </a:p>
          </p:txBody>
        </p:sp>
        <p:sp>
          <p:nvSpPr>
            <p:cNvPr id="17" name="object 17"/>
            <p:cNvSpPr/>
            <p:nvPr/>
          </p:nvSpPr>
          <p:spPr>
            <a:xfrm>
              <a:off x="7015733" y="4144517"/>
              <a:ext cx="1917700" cy="707390"/>
            </a:xfrm>
            <a:custGeom>
              <a:avLst/>
              <a:gdLst/>
              <a:ahLst/>
              <a:cxnLst/>
              <a:rect l="l" t="t" r="r" b="b"/>
              <a:pathLst>
                <a:path w="1917700" h="707389">
                  <a:moveTo>
                    <a:pt x="0" y="117856"/>
                  </a:moveTo>
                  <a:lnTo>
                    <a:pt x="9253" y="71955"/>
                  </a:lnTo>
                  <a:lnTo>
                    <a:pt x="34496" y="34496"/>
                  </a:lnTo>
                  <a:lnTo>
                    <a:pt x="71955" y="9253"/>
                  </a:lnTo>
                  <a:lnTo>
                    <a:pt x="117856" y="0"/>
                  </a:lnTo>
                  <a:lnTo>
                    <a:pt x="1799336" y="0"/>
                  </a:lnTo>
                  <a:lnTo>
                    <a:pt x="1845236" y="9253"/>
                  </a:lnTo>
                  <a:lnTo>
                    <a:pt x="1882695" y="34496"/>
                  </a:lnTo>
                  <a:lnTo>
                    <a:pt x="1907938" y="71955"/>
                  </a:lnTo>
                  <a:lnTo>
                    <a:pt x="1917192" y="117856"/>
                  </a:lnTo>
                  <a:lnTo>
                    <a:pt x="1917192" y="589280"/>
                  </a:lnTo>
                  <a:lnTo>
                    <a:pt x="1907938" y="635180"/>
                  </a:lnTo>
                  <a:lnTo>
                    <a:pt x="1882695" y="672639"/>
                  </a:lnTo>
                  <a:lnTo>
                    <a:pt x="1845236" y="697882"/>
                  </a:lnTo>
                  <a:lnTo>
                    <a:pt x="1799336" y="707136"/>
                  </a:lnTo>
                  <a:lnTo>
                    <a:pt x="117856" y="707136"/>
                  </a:lnTo>
                  <a:lnTo>
                    <a:pt x="71955" y="697882"/>
                  </a:lnTo>
                  <a:lnTo>
                    <a:pt x="34496" y="672639"/>
                  </a:lnTo>
                  <a:lnTo>
                    <a:pt x="9253" y="635180"/>
                  </a:lnTo>
                  <a:lnTo>
                    <a:pt x="0" y="589280"/>
                  </a:lnTo>
                  <a:lnTo>
                    <a:pt x="0" y="117856"/>
                  </a:lnTo>
                  <a:close/>
                </a:path>
              </a:pathLst>
            </a:custGeom>
            <a:ln w="25400">
              <a:solidFill>
                <a:srgbClr val="FFFFFF"/>
              </a:solidFill>
            </a:ln>
          </p:spPr>
          <p:txBody>
            <a:bodyPr wrap="square" lIns="0" tIns="0" rIns="0" bIns="0" rtlCol="0"/>
            <a:lstStyle/>
            <a:p>
              <a:endParaRPr/>
            </a:p>
          </p:txBody>
        </p:sp>
      </p:grpSp>
      <p:sp>
        <p:nvSpPr>
          <p:cNvPr id="18" name="object 18"/>
          <p:cNvSpPr txBox="1"/>
          <p:nvPr/>
        </p:nvSpPr>
        <p:spPr>
          <a:xfrm>
            <a:off x="7316851" y="4306265"/>
            <a:ext cx="1312545" cy="331470"/>
          </a:xfrm>
          <a:prstGeom prst="rect">
            <a:avLst/>
          </a:prstGeom>
        </p:spPr>
        <p:txBody>
          <a:bodyPr vert="horz" wrap="square" lIns="0" tIns="13335" rIns="0" bIns="0" rtlCol="0">
            <a:spAutoFit/>
          </a:bodyPr>
          <a:lstStyle/>
          <a:p>
            <a:pPr marL="12700">
              <a:lnSpc>
                <a:spcPct val="100000"/>
              </a:lnSpc>
              <a:spcBef>
                <a:spcPts val="105"/>
              </a:spcBef>
            </a:pPr>
            <a:r>
              <a:rPr sz="2000" spc="-10" dirty="0">
                <a:solidFill>
                  <a:srgbClr val="FFFFFF"/>
                </a:solidFill>
                <a:latin typeface="Times New Roman"/>
                <a:cs typeface="Times New Roman"/>
              </a:rPr>
              <a:t>NODEMCU</a:t>
            </a:r>
            <a:endParaRPr sz="2000">
              <a:latin typeface="Times New Roman"/>
              <a:cs typeface="Times New Roman"/>
            </a:endParaRPr>
          </a:p>
        </p:txBody>
      </p:sp>
      <p:sp>
        <p:nvSpPr>
          <p:cNvPr id="19" name="object 19"/>
          <p:cNvSpPr/>
          <p:nvPr/>
        </p:nvSpPr>
        <p:spPr>
          <a:xfrm>
            <a:off x="7685658" y="5344159"/>
            <a:ext cx="431165" cy="1497965"/>
          </a:xfrm>
          <a:custGeom>
            <a:avLst/>
            <a:gdLst/>
            <a:ahLst/>
            <a:cxnLst/>
            <a:rect l="l" t="t" r="r" b="b"/>
            <a:pathLst>
              <a:path w="431165" h="1497965">
                <a:moveTo>
                  <a:pt x="8509" y="1392554"/>
                </a:moveTo>
                <a:lnTo>
                  <a:pt x="5080" y="1392554"/>
                </a:lnTo>
                <a:lnTo>
                  <a:pt x="2159" y="1395222"/>
                </a:lnTo>
                <a:lnTo>
                  <a:pt x="2026" y="1399031"/>
                </a:lnTo>
                <a:lnTo>
                  <a:pt x="0" y="1497838"/>
                </a:lnTo>
                <a:lnTo>
                  <a:pt x="13713" y="1490472"/>
                </a:lnTo>
                <a:lnTo>
                  <a:pt x="11938" y="1490472"/>
                </a:lnTo>
                <a:lnTo>
                  <a:pt x="1143" y="1483740"/>
                </a:lnTo>
                <a:lnTo>
                  <a:pt x="13331" y="1463935"/>
                </a:lnTo>
                <a:lnTo>
                  <a:pt x="14732" y="1399031"/>
                </a:lnTo>
                <a:lnTo>
                  <a:pt x="14859" y="1395602"/>
                </a:lnTo>
                <a:lnTo>
                  <a:pt x="12065" y="1392681"/>
                </a:lnTo>
                <a:lnTo>
                  <a:pt x="8509" y="1392554"/>
                </a:lnTo>
                <a:close/>
              </a:path>
              <a:path w="431165" h="1497965">
                <a:moveTo>
                  <a:pt x="13331" y="1463935"/>
                </a:moveTo>
                <a:lnTo>
                  <a:pt x="1143" y="1483740"/>
                </a:lnTo>
                <a:lnTo>
                  <a:pt x="11938" y="1490472"/>
                </a:lnTo>
                <a:lnTo>
                  <a:pt x="13881" y="1487297"/>
                </a:lnTo>
                <a:lnTo>
                  <a:pt x="12826" y="1487297"/>
                </a:lnTo>
                <a:lnTo>
                  <a:pt x="3556" y="1481581"/>
                </a:lnTo>
                <a:lnTo>
                  <a:pt x="13060" y="1476471"/>
                </a:lnTo>
                <a:lnTo>
                  <a:pt x="13331" y="1463935"/>
                </a:lnTo>
                <a:close/>
              </a:path>
              <a:path w="431165" h="1497965">
                <a:moveTo>
                  <a:pt x="84327" y="1438148"/>
                </a:moveTo>
                <a:lnTo>
                  <a:pt x="24159" y="1470503"/>
                </a:lnTo>
                <a:lnTo>
                  <a:pt x="11938" y="1490472"/>
                </a:lnTo>
                <a:lnTo>
                  <a:pt x="13713" y="1490472"/>
                </a:lnTo>
                <a:lnTo>
                  <a:pt x="90297" y="1449324"/>
                </a:lnTo>
                <a:lnTo>
                  <a:pt x="91440" y="1445387"/>
                </a:lnTo>
                <a:lnTo>
                  <a:pt x="88138" y="1439290"/>
                </a:lnTo>
                <a:lnTo>
                  <a:pt x="84327" y="1438148"/>
                </a:lnTo>
                <a:close/>
              </a:path>
              <a:path w="431165" h="1497965">
                <a:moveTo>
                  <a:pt x="13060" y="1476471"/>
                </a:moveTo>
                <a:lnTo>
                  <a:pt x="3556" y="1481581"/>
                </a:lnTo>
                <a:lnTo>
                  <a:pt x="12826" y="1487297"/>
                </a:lnTo>
                <a:lnTo>
                  <a:pt x="13060" y="1476471"/>
                </a:lnTo>
                <a:close/>
              </a:path>
              <a:path w="431165" h="1497965">
                <a:moveTo>
                  <a:pt x="24159" y="1470503"/>
                </a:moveTo>
                <a:lnTo>
                  <a:pt x="13060" y="1476471"/>
                </a:lnTo>
                <a:lnTo>
                  <a:pt x="12826" y="1487297"/>
                </a:lnTo>
                <a:lnTo>
                  <a:pt x="13881" y="1487297"/>
                </a:lnTo>
                <a:lnTo>
                  <a:pt x="24159" y="1470503"/>
                </a:lnTo>
                <a:close/>
              </a:path>
              <a:path w="431165" h="1497965">
                <a:moveTo>
                  <a:pt x="431165" y="0"/>
                </a:moveTo>
                <a:lnTo>
                  <a:pt x="418465" y="0"/>
                </a:lnTo>
                <a:lnTo>
                  <a:pt x="418338" y="49656"/>
                </a:lnTo>
                <a:lnTo>
                  <a:pt x="417312" y="99313"/>
                </a:lnTo>
                <a:lnTo>
                  <a:pt x="415515" y="148843"/>
                </a:lnTo>
                <a:lnTo>
                  <a:pt x="412750" y="197612"/>
                </a:lnTo>
                <a:lnTo>
                  <a:pt x="409067" y="246761"/>
                </a:lnTo>
                <a:lnTo>
                  <a:pt x="404495" y="295782"/>
                </a:lnTo>
                <a:lnTo>
                  <a:pt x="399288" y="344677"/>
                </a:lnTo>
                <a:lnTo>
                  <a:pt x="392938" y="393445"/>
                </a:lnTo>
                <a:lnTo>
                  <a:pt x="385952" y="442087"/>
                </a:lnTo>
                <a:lnTo>
                  <a:pt x="378079" y="490600"/>
                </a:lnTo>
                <a:lnTo>
                  <a:pt x="369189" y="538861"/>
                </a:lnTo>
                <a:lnTo>
                  <a:pt x="359537" y="586993"/>
                </a:lnTo>
                <a:lnTo>
                  <a:pt x="349123" y="635000"/>
                </a:lnTo>
                <a:lnTo>
                  <a:pt x="337820" y="682625"/>
                </a:lnTo>
                <a:lnTo>
                  <a:pt x="325627" y="730123"/>
                </a:lnTo>
                <a:lnTo>
                  <a:pt x="312800" y="777366"/>
                </a:lnTo>
                <a:lnTo>
                  <a:pt x="298958" y="824484"/>
                </a:lnTo>
                <a:lnTo>
                  <a:pt x="284352" y="871347"/>
                </a:lnTo>
                <a:lnTo>
                  <a:pt x="268859" y="917828"/>
                </a:lnTo>
                <a:lnTo>
                  <a:pt x="252602" y="964184"/>
                </a:lnTo>
                <a:lnTo>
                  <a:pt x="235585" y="1010157"/>
                </a:lnTo>
                <a:lnTo>
                  <a:pt x="217550" y="1055877"/>
                </a:lnTo>
                <a:lnTo>
                  <a:pt x="198882" y="1101216"/>
                </a:lnTo>
                <a:lnTo>
                  <a:pt x="179450" y="1146302"/>
                </a:lnTo>
                <a:lnTo>
                  <a:pt x="159004" y="1191132"/>
                </a:lnTo>
                <a:lnTo>
                  <a:pt x="137922" y="1235582"/>
                </a:lnTo>
                <a:lnTo>
                  <a:pt x="115950" y="1279652"/>
                </a:lnTo>
                <a:lnTo>
                  <a:pt x="93345" y="1323339"/>
                </a:lnTo>
                <a:lnTo>
                  <a:pt x="69850" y="1366647"/>
                </a:lnTo>
                <a:lnTo>
                  <a:pt x="45466" y="1409700"/>
                </a:lnTo>
                <a:lnTo>
                  <a:pt x="20447" y="1452372"/>
                </a:lnTo>
                <a:lnTo>
                  <a:pt x="13331" y="1463935"/>
                </a:lnTo>
                <a:lnTo>
                  <a:pt x="13060" y="1476471"/>
                </a:lnTo>
                <a:lnTo>
                  <a:pt x="56515" y="1416050"/>
                </a:lnTo>
                <a:lnTo>
                  <a:pt x="81025" y="1372742"/>
                </a:lnTo>
                <a:lnTo>
                  <a:pt x="104521" y="1329181"/>
                </a:lnTo>
                <a:lnTo>
                  <a:pt x="127381" y="1285366"/>
                </a:lnTo>
                <a:lnTo>
                  <a:pt x="149479" y="1241043"/>
                </a:lnTo>
                <a:lnTo>
                  <a:pt x="170688" y="1196339"/>
                </a:lnTo>
                <a:lnTo>
                  <a:pt x="191008" y="1151381"/>
                </a:lnTo>
                <a:lnTo>
                  <a:pt x="210566" y="1106169"/>
                </a:lnTo>
                <a:lnTo>
                  <a:pt x="229489" y="1060450"/>
                </a:lnTo>
                <a:lnTo>
                  <a:pt x="247523" y="1014602"/>
                </a:lnTo>
                <a:lnTo>
                  <a:pt x="264541" y="968375"/>
                </a:lnTo>
                <a:lnTo>
                  <a:pt x="280924" y="921892"/>
                </a:lnTo>
                <a:lnTo>
                  <a:pt x="296418" y="875029"/>
                </a:lnTo>
                <a:lnTo>
                  <a:pt x="311150" y="828039"/>
                </a:lnTo>
                <a:lnTo>
                  <a:pt x="324993" y="780795"/>
                </a:lnTo>
                <a:lnTo>
                  <a:pt x="337947" y="733298"/>
                </a:lnTo>
                <a:lnTo>
                  <a:pt x="350139" y="685545"/>
                </a:lnTo>
                <a:lnTo>
                  <a:pt x="361569" y="637666"/>
                </a:lnTo>
                <a:lnTo>
                  <a:pt x="372110" y="589406"/>
                </a:lnTo>
                <a:lnTo>
                  <a:pt x="381635" y="541147"/>
                </a:lnTo>
                <a:lnTo>
                  <a:pt x="390525" y="492632"/>
                </a:lnTo>
                <a:lnTo>
                  <a:pt x="398525" y="443991"/>
                </a:lnTo>
                <a:lnTo>
                  <a:pt x="405511" y="395097"/>
                </a:lnTo>
                <a:lnTo>
                  <a:pt x="411861" y="346075"/>
                </a:lnTo>
                <a:lnTo>
                  <a:pt x="417195" y="296925"/>
                </a:lnTo>
                <a:lnTo>
                  <a:pt x="421708" y="246761"/>
                </a:lnTo>
                <a:lnTo>
                  <a:pt x="425450" y="198374"/>
                </a:lnTo>
                <a:lnTo>
                  <a:pt x="428136" y="148336"/>
                </a:lnTo>
                <a:lnTo>
                  <a:pt x="430027" y="99060"/>
                </a:lnTo>
                <a:lnTo>
                  <a:pt x="431038" y="49656"/>
                </a:lnTo>
                <a:lnTo>
                  <a:pt x="431165" y="0"/>
                </a:lnTo>
                <a:close/>
              </a:path>
            </a:pathLst>
          </a:custGeom>
          <a:solidFill>
            <a:srgbClr val="9BBA58"/>
          </a:solidFill>
        </p:spPr>
        <p:txBody>
          <a:bodyPr wrap="square" lIns="0" tIns="0" rIns="0" bIns="0" rtlCol="0"/>
          <a:lstStyle/>
          <a:p>
            <a:endParaRPr/>
          </a:p>
        </p:txBody>
      </p:sp>
      <p:grpSp>
        <p:nvGrpSpPr>
          <p:cNvPr id="20" name="object 20"/>
          <p:cNvGrpSpPr/>
          <p:nvPr/>
        </p:nvGrpSpPr>
        <p:grpSpPr>
          <a:xfrm>
            <a:off x="5878321" y="7225538"/>
            <a:ext cx="2162175" cy="793750"/>
            <a:chOff x="5878321" y="7225538"/>
            <a:chExt cx="2162175" cy="793750"/>
          </a:xfrm>
        </p:grpSpPr>
        <p:sp>
          <p:nvSpPr>
            <p:cNvPr id="21" name="object 21"/>
            <p:cNvSpPr/>
            <p:nvPr/>
          </p:nvSpPr>
          <p:spPr>
            <a:xfrm>
              <a:off x="5891021" y="7238238"/>
              <a:ext cx="2136775" cy="768350"/>
            </a:xfrm>
            <a:custGeom>
              <a:avLst/>
              <a:gdLst/>
              <a:ahLst/>
              <a:cxnLst/>
              <a:rect l="l" t="t" r="r" b="b"/>
              <a:pathLst>
                <a:path w="2136775" h="768350">
                  <a:moveTo>
                    <a:pt x="2008631" y="0"/>
                  </a:moveTo>
                  <a:lnTo>
                    <a:pt x="128015" y="0"/>
                  </a:lnTo>
                  <a:lnTo>
                    <a:pt x="78170" y="10054"/>
                  </a:lnTo>
                  <a:lnTo>
                    <a:pt x="37480" y="37480"/>
                  </a:lnTo>
                  <a:lnTo>
                    <a:pt x="10054" y="78170"/>
                  </a:lnTo>
                  <a:lnTo>
                    <a:pt x="0" y="128015"/>
                  </a:lnTo>
                  <a:lnTo>
                    <a:pt x="0" y="640079"/>
                  </a:lnTo>
                  <a:lnTo>
                    <a:pt x="10054" y="689925"/>
                  </a:lnTo>
                  <a:lnTo>
                    <a:pt x="37480" y="730615"/>
                  </a:lnTo>
                  <a:lnTo>
                    <a:pt x="78170" y="758041"/>
                  </a:lnTo>
                  <a:lnTo>
                    <a:pt x="128015" y="768095"/>
                  </a:lnTo>
                  <a:lnTo>
                    <a:pt x="2008631" y="768095"/>
                  </a:lnTo>
                  <a:lnTo>
                    <a:pt x="2058477" y="758041"/>
                  </a:lnTo>
                  <a:lnTo>
                    <a:pt x="2099167" y="730615"/>
                  </a:lnTo>
                  <a:lnTo>
                    <a:pt x="2126593" y="689925"/>
                  </a:lnTo>
                  <a:lnTo>
                    <a:pt x="2136648" y="640079"/>
                  </a:lnTo>
                  <a:lnTo>
                    <a:pt x="2136648" y="128015"/>
                  </a:lnTo>
                  <a:lnTo>
                    <a:pt x="2126593" y="78170"/>
                  </a:lnTo>
                  <a:lnTo>
                    <a:pt x="2099167" y="37480"/>
                  </a:lnTo>
                  <a:lnTo>
                    <a:pt x="2058477" y="10054"/>
                  </a:lnTo>
                  <a:lnTo>
                    <a:pt x="2008631" y="0"/>
                  </a:lnTo>
                  <a:close/>
                </a:path>
              </a:pathLst>
            </a:custGeom>
            <a:solidFill>
              <a:srgbClr val="8063A1"/>
            </a:solidFill>
          </p:spPr>
          <p:txBody>
            <a:bodyPr wrap="square" lIns="0" tIns="0" rIns="0" bIns="0" rtlCol="0"/>
            <a:lstStyle/>
            <a:p>
              <a:endParaRPr/>
            </a:p>
          </p:txBody>
        </p:sp>
        <p:sp>
          <p:nvSpPr>
            <p:cNvPr id="22" name="object 22"/>
            <p:cNvSpPr/>
            <p:nvPr/>
          </p:nvSpPr>
          <p:spPr>
            <a:xfrm>
              <a:off x="5891021" y="7238238"/>
              <a:ext cx="2136775" cy="768350"/>
            </a:xfrm>
            <a:custGeom>
              <a:avLst/>
              <a:gdLst/>
              <a:ahLst/>
              <a:cxnLst/>
              <a:rect l="l" t="t" r="r" b="b"/>
              <a:pathLst>
                <a:path w="2136775" h="768350">
                  <a:moveTo>
                    <a:pt x="0" y="128015"/>
                  </a:moveTo>
                  <a:lnTo>
                    <a:pt x="10054" y="78170"/>
                  </a:lnTo>
                  <a:lnTo>
                    <a:pt x="37480" y="37480"/>
                  </a:lnTo>
                  <a:lnTo>
                    <a:pt x="78170" y="10054"/>
                  </a:lnTo>
                  <a:lnTo>
                    <a:pt x="128015" y="0"/>
                  </a:lnTo>
                  <a:lnTo>
                    <a:pt x="2008631" y="0"/>
                  </a:lnTo>
                  <a:lnTo>
                    <a:pt x="2058477" y="10054"/>
                  </a:lnTo>
                  <a:lnTo>
                    <a:pt x="2099167" y="37480"/>
                  </a:lnTo>
                  <a:lnTo>
                    <a:pt x="2126593" y="78170"/>
                  </a:lnTo>
                  <a:lnTo>
                    <a:pt x="2136648" y="128015"/>
                  </a:lnTo>
                  <a:lnTo>
                    <a:pt x="2136648" y="640079"/>
                  </a:lnTo>
                  <a:lnTo>
                    <a:pt x="2126593" y="689925"/>
                  </a:lnTo>
                  <a:lnTo>
                    <a:pt x="2099167" y="730615"/>
                  </a:lnTo>
                  <a:lnTo>
                    <a:pt x="2058477" y="758041"/>
                  </a:lnTo>
                  <a:lnTo>
                    <a:pt x="2008631" y="768095"/>
                  </a:lnTo>
                  <a:lnTo>
                    <a:pt x="128015" y="768095"/>
                  </a:lnTo>
                  <a:lnTo>
                    <a:pt x="78170" y="758041"/>
                  </a:lnTo>
                  <a:lnTo>
                    <a:pt x="37480" y="730615"/>
                  </a:lnTo>
                  <a:lnTo>
                    <a:pt x="10054" y="689925"/>
                  </a:lnTo>
                  <a:lnTo>
                    <a:pt x="0" y="640079"/>
                  </a:lnTo>
                  <a:lnTo>
                    <a:pt x="0" y="128015"/>
                  </a:lnTo>
                  <a:close/>
                </a:path>
              </a:pathLst>
            </a:custGeom>
            <a:ln w="25400">
              <a:solidFill>
                <a:srgbClr val="FFFFFF"/>
              </a:solidFill>
            </a:ln>
          </p:spPr>
          <p:txBody>
            <a:bodyPr wrap="square" lIns="0" tIns="0" rIns="0" bIns="0" rtlCol="0"/>
            <a:lstStyle/>
            <a:p>
              <a:endParaRPr/>
            </a:p>
          </p:txBody>
        </p:sp>
      </p:grpSp>
      <p:sp>
        <p:nvSpPr>
          <p:cNvPr id="23" name="object 23"/>
          <p:cNvSpPr txBox="1"/>
          <p:nvPr/>
        </p:nvSpPr>
        <p:spPr>
          <a:xfrm>
            <a:off x="6147308" y="7431151"/>
            <a:ext cx="1624965" cy="330835"/>
          </a:xfrm>
          <a:prstGeom prst="rect">
            <a:avLst/>
          </a:prstGeom>
        </p:spPr>
        <p:txBody>
          <a:bodyPr vert="horz" wrap="square" lIns="0" tIns="12700" rIns="0" bIns="0" rtlCol="0">
            <a:spAutoFit/>
          </a:bodyPr>
          <a:lstStyle/>
          <a:p>
            <a:pPr marL="12700">
              <a:lnSpc>
                <a:spcPct val="100000"/>
              </a:lnSpc>
              <a:spcBef>
                <a:spcPts val="100"/>
              </a:spcBef>
            </a:pPr>
            <a:r>
              <a:rPr sz="2000" spc="-10" dirty="0">
                <a:solidFill>
                  <a:srgbClr val="FFFFFF"/>
                </a:solidFill>
                <a:latin typeface="Times New Roman"/>
                <a:cs typeface="Times New Roman"/>
              </a:rPr>
              <a:t>LORASHIELD</a:t>
            </a:r>
            <a:endParaRPr sz="2000">
              <a:latin typeface="Times New Roman"/>
              <a:cs typeface="Times New Roman"/>
            </a:endParaRPr>
          </a:p>
        </p:txBody>
      </p:sp>
      <p:sp>
        <p:nvSpPr>
          <p:cNvPr id="24" name="object 24"/>
          <p:cNvSpPr/>
          <p:nvPr/>
        </p:nvSpPr>
        <p:spPr>
          <a:xfrm>
            <a:off x="4946650" y="8084057"/>
            <a:ext cx="968375" cy="108585"/>
          </a:xfrm>
          <a:custGeom>
            <a:avLst/>
            <a:gdLst/>
            <a:ahLst/>
            <a:cxnLst/>
            <a:rect l="l" t="t" r="r" b="b"/>
            <a:pathLst>
              <a:path w="968375" h="108584">
                <a:moveTo>
                  <a:pt x="94361" y="5715"/>
                </a:moveTo>
                <a:lnTo>
                  <a:pt x="0" y="46228"/>
                </a:lnTo>
                <a:lnTo>
                  <a:pt x="78866" y="106172"/>
                </a:lnTo>
                <a:lnTo>
                  <a:pt x="81661" y="108331"/>
                </a:lnTo>
                <a:lnTo>
                  <a:pt x="85725" y="107823"/>
                </a:lnTo>
                <a:lnTo>
                  <a:pt x="87757" y="105029"/>
                </a:lnTo>
                <a:lnTo>
                  <a:pt x="89915" y="102235"/>
                </a:lnTo>
                <a:lnTo>
                  <a:pt x="89408" y="98171"/>
                </a:lnTo>
                <a:lnTo>
                  <a:pt x="86613" y="96139"/>
                </a:lnTo>
                <a:lnTo>
                  <a:pt x="35008" y="56851"/>
                </a:lnTo>
                <a:lnTo>
                  <a:pt x="11811" y="53975"/>
                </a:lnTo>
                <a:lnTo>
                  <a:pt x="13335" y="41402"/>
                </a:lnTo>
                <a:lnTo>
                  <a:pt x="43315" y="41402"/>
                </a:lnTo>
                <a:lnTo>
                  <a:pt x="96138" y="18669"/>
                </a:lnTo>
                <a:lnTo>
                  <a:pt x="99313" y="17399"/>
                </a:lnTo>
                <a:lnTo>
                  <a:pt x="100837" y="13589"/>
                </a:lnTo>
                <a:lnTo>
                  <a:pt x="99440" y="10414"/>
                </a:lnTo>
                <a:lnTo>
                  <a:pt x="98044" y="7112"/>
                </a:lnTo>
                <a:lnTo>
                  <a:pt x="94361" y="5715"/>
                </a:lnTo>
                <a:close/>
              </a:path>
              <a:path w="968375" h="108584">
                <a:moveTo>
                  <a:pt x="36693" y="44252"/>
                </a:moveTo>
                <a:lnTo>
                  <a:pt x="25043" y="49265"/>
                </a:lnTo>
                <a:lnTo>
                  <a:pt x="35008" y="56851"/>
                </a:lnTo>
                <a:lnTo>
                  <a:pt x="59944" y="59944"/>
                </a:lnTo>
                <a:lnTo>
                  <a:pt x="120523" y="65913"/>
                </a:lnTo>
                <a:lnTo>
                  <a:pt x="181228" y="70739"/>
                </a:lnTo>
                <a:lnTo>
                  <a:pt x="242062" y="74168"/>
                </a:lnTo>
                <a:lnTo>
                  <a:pt x="303022" y="76200"/>
                </a:lnTo>
                <a:lnTo>
                  <a:pt x="363727" y="77089"/>
                </a:lnTo>
                <a:lnTo>
                  <a:pt x="424688" y="76581"/>
                </a:lnTo>
                <a:lnTo>
                  <a:pt x="485521" y="74676"/>
                </a:lnTo>
                <a:lnTo>
                  <a:pt x="546226" y="71501"/>
                </a:lnTo>
                <a:lnTo>
                  <a:pt x="606933" y="67056"/>
                </a:lnTo>
                <a:lnTo>
                  <a:pt x="634588" y="64389"/>
                </a:lnTo>
                <a:lnTo>
                  <a:pt x="363727" y="64389"/>
                </a:lnTo>
                <a:lnTo>
                  <a:pt x="303149" y="63500"/>
                </a:lnTo>
                <a:lnTo>
                  <a:pt x="242442" y="61468"/>
                </a:lnTo>
                <a:lnTo>
                  <a:pt x="181990" y="58039"/>
                </a:lnTo>
                <a:lnTo>
                  <a:pt x="121538" y="53340"/>
                </a:lnTo>
                <a:lnTo>
                  <a:pt x="61213" y="47244"/>
                </a:lnTo>
                <a:lnTo>
                  <a:pt x="36693" y="44252"/>
                </a:lnTo>
                <a:close/>
              </a:path>
              <a:path w="968375" h="108584">
                <a:moveTo>
                  <a:pt x="965453" y="0"/>
                </a:moveTo>
                <a:lnTo>
                  <a:pt x="905890" y="12319"/>
                </a:lnTo>
                <a:lnTo>
                  <a:pt x="846201" y="23368"/>
                </a:lnTo>
                <a:lnTo>
                  <a:pt x="786257" y="33020"/>
                </a:lnTo>
                <a:lnTo>
                  <a:pt x="726186" y="41529"/>
                </a:lnTo>
                <a:lnTo>
                  <a:pt x="665988" y="48514"/>
                </a:lnTo>
                <a:lnTo>
                  <a:pt x="605663" y="54356"/>
                </a:lnTo>
                <a:lnTo>
                  <a:pt x="545338" y="58801"/>
                </a:lnTo>
                <a:lnTo>
                  <a:pt x="484886" y="61976"/>
                </a:lnTo>
                <a:lnTo>
                  <a:pt x="424307" y="63881"/>
                </a:lnTo>
                <a:lnTo>
                  <a:pt x="363727" y="64389"/>
                </a:lnTo>
                <a:lnTo>
                  <a:pt x="634588" y="64389"/>
                </a:lnTo>
                <a:lnTo>
                  <a:pt x="727963" y="54102"/>
                </a:lnTo>
                <a:lnTo>
                  <a:pt x="788162" y="45593"/>
                </a:lnTo>
                <a:lnTo>
                  <a:pt x="848487" y="35814"/>
                </a:lnTo>
                <a:lnTo>
                  <a:pt x="908430" y="24765"/>
                </a:lnTo>
                <a:lnTo>
                  <a:pt x="967994" y="12446"/>
                </a:lnTo>
                <a:lnTo>
                  <a:pt x="965453" y="0"/>
                </a:lnTo>
                <a:close/>
              </a:path>
              <a:path w="968375" h="108584">
                <a:moveTo>
                  <a:pt x="13335" y="41402"/>
                </a:moveTo>
                <a:lnTo>
                  <a:pt x="11811" y="53975"/>
                </a:lnTo>
                <a:lnTo>
                  <a:pt x="35008" y="56851"/>
                </a:lnTo>
                <a:lnTo>
                  <a:pt x="30729" y="53594"/>
                </a:lnTo>
                <a:lnTo>
                  <a:pt x="14986" y="53594"/>
                </a:lnTo>
                <a:lnTo>
                  <a:pt x="16383" y="42672"/>
                </a:lnTo>
                <a:lnTo>
                  <a:pt x="23743" y="42672"/>
                </a:lnTo>
                <a:lnTo>
                  <a:pt x="13335" y="41402"/>
                </a:lnTo>
                <a:close/>
              </a:path>
              <a:path w="968375" h="108584">
                <a:moveTo>
                  <a:pt x="16383" y="42672"/>
                </a:moveTo>
                <a:lnTo>
                  <a:pt x="14986" y="53594"/>
                </a:lnTo>
                <a:lnTo>
                  <a:pt x="25043" y="49265"/>
                </a:lnTo>
                <a:lnTo>
                  <a:pt x="16383" y="42672"/>
                </a:lnTo>
                <a:close/>
              </a:path>
              <a:path w="968375" h="108584">
                <a:moveTo>
                  <a:pt x="25043" y="49265"/>
                </a:moveTo>
                <a:lnTo>
                  <a:pt x="14986" y="53594"/>
                </a:lnTo>
                <a:lnTo>
                  <a:pt x="30729" y="53594"/>
                </a:lnTo>
                <a:lnTo>
                  <a:pt x="25043" y="49265"/>
                </a:lnTo>
                <a:close/>
              </a:path>
              <a:path w="968375" h="108584">
                <a:moveTo>
                  <a:pt x="23743" y="42672"/>
                </a:moveTo>
                <a:lnTo>
                  <a:pt x="16383" y="42672"/>
                </a:lnTo>
                <a:lnTo>
                  <a:pt x="25043" y="49265"/>
                </a:lnTo>
                <a:lnTo>
                  <a:pt x="36693" y="44252"/>
                </a:lnTo>
                <a:lnTo>
                  <a:pt x="23743" y="42672"/>
                </a:lnTo>
                <a:close/>
              </a:path>
              <a:path w="968375" h="108584">
                <a:moveTo>
                  <a:pt x="43315" y="41402"/>
                </a:moveTo>
                <a:lnTo>
                  <a:pt x="13335" y="41402"/>
                </a:lnTo>
                <a:lnTo>
                  <a:pt x="36693" y="44252"/>
                </a:lnTo>
                <a:lnTo>
                  <a:pt x="43315" y="41402"/>
                </a:lnTo>
                <a:close/>
              </a:path>
            </a:pathLst>
          </a:custGeom>
          <a:solidFill>
            <a:srgbClr val="8063A1"/>
          </a:solidFill>
        </p:spPr>
        <p:txBody>
          <a:bodyPr wrap="square" lIns="0" tIns="0" rIns="0" bIns="0" rtlCol="0"/>
          <a:lstStyle/>
          <a:p>
            <a:endParaRPr/>
          </a:p>
        </p:txBody>
      </p:sp>
      <p:grpSp>
        <p:nvGrpSpPr>
          <p:cNvPr id="25" name="object 25"/>
          <p:cNvGrpSpPr/>
          <p:nvPr/>
        </p:nvGrpSpPr>
        <p:grpSpPr>
          <a:xfrm>
            <a:off x="2700782" y="7134097"/>
            <a:ext cx="1948814" cy="976630"/>
            <a:chOff x="2700782" y="7134097"/>
            <a:chExt cx="1948814" cy="976630"/>
          </a:xfrm>
        </p:grpSpPr>
        <p:sp>
          <p:nvSpPr>
            <p:cNvPr id="26" name="object 26"/>
            <p:cNvSpPr/>
            <p:nvPr/>
          </p:nvSpPr>
          <p:spPr>
            <a:xfrm>
              <a:off x="2713482" y="7146797"/>
              <a:ext cx="1923414" cy="951230"/>
            </a:xfrm>
            <a:custGeom>
              <a:avLst/>
              <a:gdLst/>
              <a:ahLst/>
              <a:cxnLst/>
              <a:rect l="l" t="t" r="r" b="b"/>
              <a:pathLst>
                <a:path w="1923414" h="951229">
                  <a:moveTo>
                    <a:pt x="1764792" y="0"/>
                  </a:moveTo>
                  <a:lnTo>
                    <a:pt x="158495" y="0"/>
                  </a:lnTo>
                  <a:lnTo>
                    <a:pt x="108411" y="8083"/>
                  </a:lnTo>
                  <a:lnTo>
                    <a:pt x="64904" y="30589"/>
                  </a:lnTo>
                  <a:lnTo>
                    <a:pt x="30589" y="64904"/>
                  </a:lnTo>
                  <a:lnTo>
                    <a:pt x="8083" y="108411"/>
                  </a:lnTo>
                  <a:lnTo>
                    <a:pt x="0" y="158495"/>
                  </a:lnTo>
                  <a:lnTo>
                    <a:pt x="0" y="792479"/>
                  </a:lnTo>
                  <a:lnTo>
                    <a:pt x="8083" y="842564"/>
                  </a:lnTo>
                  <a:lnTo>
                    <a:pt x="30589" y="886071"/>
                  </a:lnTo>
                  <a:lnTo>
                    <a:pt x="64904" y="920386"/>
                  </a:lnTo>
                  <a:lnTo>
                    <a:pt x="108411" y="942892"/>
                  </a:lnTo>
                  <a:lnTo>
                    <a:pt x="158495" y="950976"/>
                  </a:lnTo>
                  <a:lnTo>
                    <a:pt x="1764792" y="950976"/>
                  </a:lnTo>
                  <a:lnTo>
                    <a:pt x="1814876" y="942892"/>
                  </a:lnTo>
                  <a:lnTo>
                    <a:pt x="1858383" y="920386"/>
                  </a:lnTo>
                  <a:lnTo>
                    <a:pt x="1892698" y="886071"/>
                  </a:lnTo>
                  <a:lnTo>
                    <a:pt x="1915204" y="842564"/>
                  </a:lnTo>
                  <a:lnTo>
                    <a:pt x="1923288" y="792479"/>
                  </a:lnTo>
                  <a:lnTo>
                    <a:pt x="1923288" y="158495"/>
                  </a:lnTo>
                  <a:lnTo>
                    <a:pt x="1915204" y="108411"/>
                  </a:lnTo>
                  <a:lnTo>
                    <a:pt x="1892698" y="64904"/>
                  </a:lnTo>
                  <a:lnTo>
                    <a:pt x="1858383" y="30589"/>
                  </a:lnTo>
                  <a:lnTo>
                    <a:pt x="1814876" y="8083"/>
                  </a:lnTo>
                  <a:lnTo>
                    <a:pt x="1764792" y="0"/>
                  </a:lnTo>
                  <a:close/>
                </a:path>
              </a:pathLst>
            </a:custGeom>
            <a:solidFill>
              <a:srgbClr val="4AACC5"/>
            </a:solidFill>
          </p:spPr>
          <p:txBody>
            <a:bodyPr wrap="square" lIns="0" tIns="0" rIns="0" bIns="0" rtlCol="0"/>
            <a:lstStyle/>
            <a:p>
              <a:endParaRPr/>
            </a:p>
          </p:txBody>
        </p:sp>
        <p:sp>
          <p:nvSpPr>
            <p:cNvPr id="27" name="object 27"/>
            <p:cNvSpPr/>
            <p:nvPr/>
          </p:nvSpPr>
          <p:spPr>
            <a:xfrm>
              <a:off x="2713482" y="7146797"/>
              <a:ext cx="1923414" cy="951230"/>
            </a:xfrm>
            <a:custGeom>
              <a:avLst/>
              <a:gdLst/>
              <a:ahLst/>
              <a:cxnLst/>
              <a:rect l="l" t="t" r="r" b="b"/>
              <a:pathLst>
                <a:path w="1923414" h="951229">
                  <a:moveTo>
                    <a:pt x="0" y="158495"/>
                  </a:moveTo>
                  <a:lnTo>
                    <a:pt x="8083" y="108411"/>
                  </a:lnTo>
                  <a:lnTo>
                    <a:pt x="30589" y="64904"/>
                  </a:lnTo>
                  <a:lnTo>
                    <a:pt x="64904" y="30589"/>
                  </a:lnTo>
                  <a:lnTo>
                    <a:pt x="108411" y="8083"/>
                  </a:lnTo>
                  <a:lnTo>
                    <a:pt x="158495" y="0"/>
                  </a:lnTo>
                  <a:lnTo>
                    <a:pt x="1764792" y="0"/>
                  </a:lnTo>
                  <a:lnTo>
                    <a:pt x="1814876" y="8083"/>
                  </a:lnTo>
                  <a:lnTo>
                    <a:pt x="1858383" y="30589"/>
                  </a:lnTo>
                  <a:lnTo>
                    <a:pt x="1892698" y="64904"/>
                  </a:lnTo>
                  <a:lnTo>
                    <a:pt x="1915204" y="108411"/>
                  </a:lnTo>
                  <a:lnTo>
                    <a:pt x="1923288" y="158495"/>
                  </a:lnTo>
                  <a:lnTo>
                    <a:pt x="1923288" y="792479"/>
                  </a:lnTo>
                  <a:lnTo>
                    <a:pt x="1915204" y="842564"/>
                  </a:lnTo>
                  <a:lnTo>
                    <a:pt x="1892698" y="886071"/>
                  </a:lnTo>
                  <a:lnTo>
                    <a:pt x="1858383" y="920386"/>
                  </a:lnTo>
                  <a:lnTo>
                    <a:pt x="1814876" y="942892"/>
                  </a:lnTo>
                  <a:lnTo>
                    <a:pt x="1764792" y="950976"/>
                  </a:lnTo>
                  <a:lnTo>
                    <a:pt x="158495" y="950976"/>
                  </a:lnTo>
                  <a:lnTo>
                    <a:pt x="108411" y="942892"/>
                  </a:lnTo>
                  <a:lnTo>
                    <a:pt x="64904" y="920386"/>
                  </a:lnTo>
                  <a:lnTo>
                    <a:pt x="30589" y="886071"/>
                  </a:lnTo>
                  <a:lnTo>
                    <a:pt x="8083" y="842564"/>
                  </a:lnTo>
                  <a:lnTo>
                    <a:pt x="0" y="792479"/>
                  </a:lnTo>
                  <a:lnTo>
                    <a:pt x="0" y="158495"/>
                  </a:lnTo>
                  <a:close/>
                </a:path>
              </a:pathLst>
            </a:custGeom>
            <a:ln w="25400">
              <a:solidFill>
                <a:srgbClr val="FFFFFF"/>
              </a:solidFill>
            </a:ln>
          </p:spPr>
          <p:txBody>
            <a:bodyPr wrap="square" lIns="0" tIns="0" rIns="0" bIns="0" rtlCol="0"/>
            <a:lstStyle/>
            <a:p>
              <a:endParaRPr/>
            </a:p>
          </p:txBody>
        </p:sp>
      </p:grpSp>
      <p:sp>
        <p:nvSpPr>
          <p:cNvPr id="28" name="object 28"/>
          <p:cNvSpPr txBox="1"/>
          <p:nvPr/>
        </p:nvSpPr>
        <p:spPr>
          <a:xfrm>
            <a:off x="3072510" y="7299706"/>
            <a:ext cx="1200785" cy="594995"/>
          </a:xfrm>
          <a:prstGeom prst="rect">
            <a:avLst/>
          </a:prstGeom>
        </p:spPr>
        <p:txBody>
          <a:bodyPr vert="horz" wrap="square" lIns="0" tIns="55880" rIns="0" bIns="0" rtlCol="0">
            <a:spAutoFit/>
          </a:bodyPr>
          <a:lstStyle/>
          <a:p>
            <a:pPr marL="324485" marR="5080" indent="-312420">
              <a:lnSpc>
                <a:spcPts val="2080"/>
              </a:lnSpc>
              <a:spcBef>
                <a:spcPts val="440"/>
              </a:spcBef>
            </a:pPr>
            <a:r>
              <a:rPr sz="2000" spc="-10" dirty="0">
                <a:solidFill>
                  <a:srgbClr val="FFFFFF"/>
                </a:solidFill>
                <a:latin typeface="Times New Roman"/>
                <a:cs typeface="Times New Roman"/>
              </a:rPr>
              <a:t>ARDUINO </a:t>
            </a:r>
            <a:r>
              <a:rPr sz="2000" spc="-25" dirty="0">
                <a:solidFill>
                  <a:srgbClr val="FFFFFF"/>
                </a:solidFill>
                <a:latin typeface="Times New Roman"/>
                <a:cs typeface="Times New Roman"/>
              </a:rPr>
              <a:t>UNO</a:t>
            </a:r>
            <a:endParaRPr sz="2000">
              <a:latin typeface="Times New Roman"/>
              <a:cs typeface="Times New Roman"/>
            </a:endParaRPr>
          </a:p>
        </p:txBody>
      </p:sp>
      <p:sp>
        <p:nvSpPr>
          <p:cNvPr id="29" name="object 29"/>
          <p:cNvSpPr/>
          <p:nvPr/>
        </p:nvSpPr>
        <p:spPr>
          <a:xfrm>
            <a:off x="2471673" y="5372734"/>
            <a:ext cx="435609" cy="1397000"/>
          </a:xfrm>
          <a:custGeom>
            <a:avLst/>
            <a:gdLst/>
            <a:ahLst/>
            <a:cxnLst/>
            <a:rect l="l" t="t" r="r" b="b"/>
            <a:pathLst>
              <a:path w="435610" h="1397000">
                <a:moveTo>
                  <a:pt x="50924" y="25173"/>
                </a:moveTo>
                <a:lnTo>
                  <a:pt x="44801" y="35986"/>
                </a:lnTo>
                <a:lnTo>
                  <a:pt x="44831" y="45974"/>
                </a:lnTo>
                <a:lnTo>
                  <a:pt x="46216" y="91566"/>
                </a:lnTo>
                <a:lnTo>
                  <a:pt x="48259" y="137922"/>
                </a:lnTo>
                <a:lnTo>
                  <a:pt x="51053" y="183641"/>
                </a:lnTo>
                <a:lnTo>
                  <a:pt x="54737" y="229362"/>
                </a:lnTo>
                <a:lnTo>
                  <a:pt x="59055" y="274827"/>
                </a:lnTo>
                <a:lnTo>
                  <a:pt x="64007" y="320420"/>
                </a:lnTo>
                <a:lnTo>
                  <a:pt x="69850" y="365760"/>
                </a:lnTo>
                <a:lnTo>
                  <a:pt x="76326" y="410972"/>
                </a:lnTo>
                <a:lnTo>
                  <a:pt x="83693" y="456056"/>
                </a:lnTo>
                <a:lnTo>
                  <a:pt x="91693" y="501014"/>
                </a:lnTo>
                <a:lnTo>
                  <a:pt x="100330" y="545845"/>
                </a:lnTo>
                <a:lnTo>
                  <a:pt x="109855" y="590423"/>
                </a:lnTo>
                <a:lnTo>
                  <a:pt x="120014" y="635000"/>
                </a:lnTo>
                <a:lnTo>
                  <a:pt x="130937" y="679323"/>
                </a:lnTo>
                <a:lnTo>
                  <a:pt x="142494" y="723391"/>
                </a:lnTo>
                <a:lnTo>
                  <a:pt x="154812" y="767334"/>
                </a:lnTo>
                <a:lnTo>
                  <a:pt x="167894" y="811022"/>
                </a:lnTo>
                <a:lnTo>
                  <a:pt x="181737" y="854582"/>
                </a:lnTo>
                <a:lnTo>
                  <a:pt x="196214" y="897889"/>
                </a:lnTo>
                <a:lnTo>
                  <a:pt x="211327" y="940942"/>
                </a:lnTo>
                <a:lnTo>
                  <a:pt x="227330" y="983741"/>
                </a:lnTo>
                <a:lnTo>
                  <a:pt x="243839" y="1026287"/>
                </a:lnTo>
                <a:lnTo>
                  <a:pt x="261238" y="1068577"/>
                </a:lnTo>
                <a:lnTo>
                  <a:pt x="279145" y="1110614"/>
                </a:lnTo>
                <a:lnTo>
                  <a:pt x="297814" y="1152398"/>
                </a:lnTo>
                <a:lnTo>
                  <a:pt x="317245" y="1193927"/>
                </a:lnTo>
                <a:lnTo>
                  <a:pt x="337312" y="1235075"/>
                </a:lnTo>
                <a:lnTo>
                  <a:pt x="358139" y="1275968"/>
                </a:lnTo>
                <a:lnTo>
                  <a:pt x="379475" y="1316609"/>
                </a:lnTo>
                <a:lnTo>
                  <a:pt x="401700" y="1356867"/>
                </a:lnTo>
                <a:lnTo>
                  <a:pt x="424433" y="1396745"/>
                </a:lnTo>
                <a:lnTo>
                  <a:pt x="435482" y="1390395"/>
                </a:lnTo>
                <a:lnTo>
                  <a:pt x="412623" y="1350517"/>
                </a:lnTo>
                <a:lnTo>
                  <a:pt x="390651" y="1310513"/>
                </a:lnTo>
                <a:lnTo>
                  <a:pt x="369315" y="1270127"/>
                </a:lnTo>
                <a:lnTo>
                  <a:pt x="348614" y="1229360"/>
                </a:lnTo>
                <a:lnTo>
                  <a:pt x="328675" y="1188339"/>
                </a:lnTo>
                <a:lnTo>
                  <a:pt x="309371" y="1147064"/>
                </a:lnTo>
                <a:lnTo>
                  <a:pt x="290702" y="1105535"/>
                </a:lnTo>
                <a:lnTo>
                  <a:pt x="272923" y="1063625"/>
                </a:lnTo>
                <a:lnTo>
                  <a:pt x="255524" y="1021461"/>
                </a:lnTo>
                <a:lnTo>
                  <a:pt x="239140" y="979042"/>
                </a:lnTo>
                <a:lnTo>
                  <a:pt x="223265" y="936498"/>
                </a:lnTo>
                <a:lnTo>
                  <a:pt x="208152" y="893699"/>
                </a:lnTo>
                <a:lnTo>
                  <a:pt x="193675" y="850518"/>
                </a:lnTo>
                <a:lnTo>
                  <a:pt x="180086" y="807212"/>
                </a:lnTo>
                <a:lnTo>
                  <a:pt x="167005" y="763651"/>
                </a:lnTo>
                <a:lnTo>
                  <a:pt x="154812" y="719963"/>
                </a:lnTo>
                <a:lnTo>
                  <a:pt x="143128" y="676020"/>
                </a:lnTo>
                <a:lnTo>
                  <a:pt x="132333" y="631951"/>
                </a:lnTo>
                <a:lnTo>
                  <a:pt x="122174" y="587628"/>
                </a:lnTo>
                <a:lnTo>
                  <a:pt x="112775" y="543178"/>
                </a:lnTo>
                <a:lnTo>
                  <a:pt x="104139" y="498601"/>
                </a:lnTo>
                <a:lnTo>
                  <a:pt x="96138" y="453770"/>
                </a:lnTo>
                <a:lnTo>
                  <a:pt x="88900" y="408939"/>
                </a:lnTo>
                <a:lnTo>
                  <a:pt x="82423" y="363981"/>
                </a:lnTo>
                <a:lnTo>
                  <a:pt x="76707" y="318769"/>
                </a:lnTo>
                <a:lnTo>
                  <a:pt x="71627" y="273430"/>
                </a:lnTo>
                <a:lnTo>
                  <a:pt x="67309" y="228091"/>
                </a:lnTo>
                <a:lnTo>
                  <a:pt x="63753" y="182625"/>
                </a:lnTo>
                <a:lnTo>
                  <a:pt x="60832" y="137032"/>
                </a:lnTo>
                <a:lnTo>
                  <a:pt x="58927" y="91439"/>
                </a:lnTo>
                <a:lnTo>
                  <a:pt x="57538" y="45974"/>
                </a:lnTo>
                <a:lnTo>
                  <a:pt x="57419" y="35986"/>
                </a:lnTo>
                <a:lnTo>
                  <a:pt x="50924" y="25173"/>
                </a:lnTo>
                <a:close/>
              </a:path>
              <a:path w="435610" h="1397000">
                <a:moveTo>
                  <a:pt x="50673" y="0"/>
                </a:moveTo>
                <a:lnTo>
                  <a:pt x="1777" y="86232"/>
                </a:lnTo>
                <a:lnTo>
                  <a:pt x="0" y="89280"/>
                </a:lnTo>
                <a:lnTo>
                  <a:pt x="1143" y="93090"/>
                </a:lnTo>
                <a:lnTo>
                  <a:pt x="7238" y="96647"/>
                </a:lnTo>
                <a:lnTo>
                  <a:pt x="11049" y="95503"/>
                </a:lnTo>
                <a:lnTo>
                  <a:pt x="13402" y="91439"/>
                </a:lnTo>
                <a:lnTo>
                  <a:pt x="44718" y="36133"/>
                </a:lnTo>
                <a:lnTo>
                  <a:pt x="44450" y="12700"/>
                </a:lnTo>
                <a:lnTo>
                  <a:pt x="58209" y="12573"/>
                </a:lnTo>
                <a:lnTo>
                  <a:pt x="50673" y="0"/>
                </a:lnTo>
                <a:close/>
              </a:path>
              <a:path w="435610" h="1397000">
                <a:moveTo>
                  <a:pt x="58209" y="12573"/>
                </a:moveTo>
                <a:lnTo>
                  <a:pt x="57150" y="12573"/>
                </a:lnTo>
                <a:lnTo>
                  <a:pt x="57419" y="35986"/>
                </a:lnTo>
                <a:lnTo>
                  <a:pt x="91036" y="91948"/>
                </a:lnTo>
                <a:lnTo>
                  <a:pt x="92582" y="94487"/>
                </a:lnTo>
                <a:lnTo>
                  <a:pt x="96393" y="95503"/>
                </a:lnTo>
                <a:lnTo>
                  <a:pt x="99440" y="93725"/>
                </a:lnTo>
                <a:lnTo>
                  <a:pt x="102488" y="91820"/>
                </a:lnTo>
                <a:lnTo>
                  <a:pt x="103505" y="88011"/>
                </a:lnTo>
                <a:lnTo>
                  <a:pt x="101600" y="84962"/>
                </a:lnTo>
                <a:lnTo>
                  <a:pt x="58209" y="12573"/>
                </a:lnTo>
                <a:close/>
              </a:path>
              <a:path w="435610" h="1397000">
                <a:moveTo>
                  <a:pt x="57150" y="12573"/>
                </a:moveTo>
                <a:lnTo>
                  <a:pt x="44450" y="12700"/>
                </a:lnTo>
                <a:lnTo>
                  <a:pt x="44718" y="36133"/>
                </a:lnTo>
                <a:lnTo>
                  <a:pt x="50924" y="25173"/>
                </a:lnTo>
                <a:lnTo>
                  <a:pt x="45338" y="15875"/>
                </a:lnTo>
                <a:lnTo>
                  <a:pt x="56261" y="15748"/>
                </a:lnTo>
                <a:lnTo>
                  <a:pt x="57186" y="15748"/>
                </a:lnTo>
                <a:lnTo>
                  <a:pt x="57150" y="12573"/>
                </a:lnTo>
                <a:close/>
              </a:path>
              <a:path w="435610" h="1397000">
                <a:moveTo>
                  <a:pt x="57186" y="15748"/>
                </a:moveTo>
                <a:lnTo>
                  <a:pt x="56261" y="15748"/>
                </a:lnTo>
                <a:lnTo>
                  <a:pt x="50924" y="25173"/>
                </a:lnTo>
                <a:lnTo>
                  <a:pt x="57419" y="35986"/>
                </a:lnTo>
                <a:lnTo>
                  <a:pt x="57186" y="15748"/>
                </a:lnTo>
                <a:close/>
              </a:path>
              <a:path w="435610" h="1397000">
                <a:moveTo>
                  <a:pt x="56261" y="15748"/>
                </a:moveTo>
                <a:lnTo>
                  <a:pt x="45338" y="15875"/>
                </a:lnTo>
                <a:lnTo>
                  <a:pt x="50924" y="25173"/>
                </a:lnTo>
                <a:lnTo>
                  <a:pt x="56261" y="15748"/>
                </a:lnTo>
                <a:close/>
              </a:path>
            </a:pathLst>
          </a:custGeom>
          <a:solidFill>
            <a:srgbClr val="4AACC5"/>
          </a:solidFill>
        </p:spPr>
        <p:txBody>
          <a:bodyPr wrap="square" lIns="0" tIns="0" rIns="0" bIns="0" rtlCol="0"/>
          <a:lstStyle/>
          <a:p>
            <a:endParaRPr/>
          </a:p>
        </p:txBody>
      </p:sp>
      <p:grpSp>
        <p:nvGrpSpPr>
          <p:cNvPr id="30" name="object 30"/>
          <p:cNvGrpSpPr/>
          <p:nvPr/>
        </p:nvGrpSpPr>
        <p:grpSpPr>
          <a:xfrm>
            <a:off x="1647698" y="4070858"/>
            <a:ext cx="2023745" cy="854710"/>
            <a:chOff x="1647698" y="4070858"/>
            <a:chExt cx="2023745" cy="854710"/>
          </a:xfrm>
        </p:grpSpPr>
        <p:sp>
          <p:nvSpPr>
            <p:cNvPr id="31" name="object 31"/>
            <p:cNvSpPr/>
            <p:nvPr/>
          </p:nvSpPr>
          <p:spPr>
            <a:xfrm>
              <a:off x="1660398" y="4083558"/>
              <a:ext cx="1998345" cy="829310"/>
            </a:xfrm>
            <a:custGeom>
              <a:avLst/>
              <a:gdLst/>
              <a:ahLst/>
              <a:cxnLst/>
              <a:rect l="l" t="t" r="r" b="b"/>
              <a:pathLst>
                <a:path w="1998345" h="829310">
                  <a:moveTo>
                    <a:pt x="1859788" y="0"/>
                  </a:moveTo>
                  <a:lnTo>
                    <a:pt x="138175" y="0"/>
                  </a:lnTo>
                  <a:lnTo>
                    <a:pt x="94496" y="7042"/>
                  </a:lnTo>
                  <a:lnTo>
                    <a:pt x="56564" y="26655"/>
                  </a:lnTo>
                  <a:lnTo>
                    <a:pt x="26655" y="56564"/>
                  </a:lnTo>
                  <a:lnTo>
                    <a:pt x="7042" y="94496"/>
                  </a:lnTo>
                  <a:lnTo>
                    <a:pt x="0" y="138175"/>
                  </a:lnTo>
                  <a:lnTo>
                    <a:pt x="0" y="690879"/>
                  </a:lnTo>
                  <a:lnTo>
                    <a:pt x="7042" y="734559"/>
                  </a:lnTo>
                  <a:lnTo>
                    <a:pt x="26655" y="772491"/>
                  </a:lnTo>
                  <a:lnTo>
                    <a:pt x="56564" y="802400"/>
                  </a:lnTo>
                  <a:lnTo>
                    <a:pt x="94496" y="822013"/>
                  </a:lnTo>
                  <a:lnTo>
                    <a:pt x="138175" y="829055"/>
                  </a:lnTo>
                  <a:lnTo>
                    <a:pt x="1859788" y="829055"/>
                  </a:lnTo>
                  <a:lnTo>
                    <a:pt x="1903467" y="822013"/>
                  </a:lnTo>
                  <a:lnTo>
                    <a:pt x="1941399" y="802400"/>
                  </a:lnTo>
                  <a:lnTo>
                    <a:pt x="1971308" y="772491"/>
                  </a:lnTo>
                  <a:lnTo>
                    <a:pt x="1990921" y="734559"/>
                  </a:lnTo>
                  <a:lnTo>
                    <a:pt x="1997964" y="690879"/>
                  </a:lnTo>
                  <a:lnTo>
                    <a:pt x="1997964" y="138175"/>
                  </a:lnTo>
                  <a:lnTo>
                    <a:pt x="1990921" y="94496"/>
                  </a:lnTo>
                  <a:lnTo>
                    <a:pt x="1971308" y="56564"/>
                  </a:lnTo>
                  <a:lnTo>
                    <a:pt x="1941399" y="26655"/>
                  </a:lnTo>
                  <a:lnTo>
                    <a:pt x="1903467" y="7042"/>
                  </a:lnTo>
                  <a:lnTo>
                    <a:pt x="1859788" y="0"/>
                  </a:lnTo>
                  <a:close/>
                </a:path>
              </a:pathLst>
            </a:custGeom>
            <a:solidFill>
              <a:srgbClr val="F79546"/>
            </a:solidFill>
          </p:spPr>
          <p:txBody>
            <a:bodyPr wrap="square" lIns="0" tIns="0" rIns="0" bIns="0" rtlCol="0"/>
            <a:lstStyle/>
            <a:p>
              <a:endParaRPr/>
            </a:p>
          </p:txBody>
        </p:sp>
        <p:sp>
          <p:nvSpPr>
            <p:cNvPr id="32" name="object 32"/>
            <p:cNvSpPr/>
            <p:nvPr/>
          </p:nvSpPr>
          <p:spPr>
            <a:xfrm>
              <a:off x="1660398" y="4083558"/>
              <a:ext cx="1998345" cy="829310"/>
            </a:xfrm>
            <a:custGeom>
              <a:avLst/>
              <a:gdLst/>
              <a:ahLst/>
              <a:cxnLst/>
              <a:rect l="l" t="t" r="r" b="b"/>
              <a:pathLst>
                <a:path w="1998345" h="829310">
                  <a:moveTo>
                    <a:pt x="0" y="138175"/>
                  </a:moveTo>
                  <a:lnTo>
                    <a:pt x="7042" y="94496"/>
                  </a:lnTo>
                  <a:lnTo>
                    <a:pt x="26655" y="56564"/>
                  </a:lnTo>
                  <a:lnTo>
                    <a:pt x="56564" y="26655"/>
                  </a:lnTo>
                  <a:lnTo>
                    <a:pt x="94496" y="7042"/>
                  </a:lnTo>
                  <a:lnTo>
                    <a:pt x="138175" y="0"/>
                  </a:lnTo>
                  <a:lnTo>
                    <a:pt x="1859788" y="0"/>
                  </a:lnTo>
                  <a:lnTo>
                    <a:pt x="1903467" y="7042"/>
                  </a:lnTo>
                  <a:lnTo>
                    <a:pt x="1941399" y="26655"/>
                  </a:lnTo>
                  <a:lnTo>
                    <a:pt x="1971308" y="56564"/>
                  </a:lnTo>
                  <a:lnTo>
                    <a:pt x="1990921" y="94496"/>
                  </a:lnTo>
                  <a:lnTo>
                    <a:pt x="1997964" y="138175"/>
                  </a:lnTo>
                  <a:lnTo>
                    <a:pt x="1997964" y="690879"/>
                  </a:lnTo>
                  <a:lnTo>
                    <a:pt x="1990921" y="734559"/>
                  </a:lnTo>
                  <a:lnTo>
                    <a:pt x="1971308" y="772491"/>
                  </a:lnTo>
                  <a:lnTo>
                    <a:pt x="1941399" y="802400"/>
                  </a:lnTo>
                  <a:lnTo>
                    <a:pt x="1903467" y="822013"/>
                  </a:lnTo>
                  <a:lnTo>
                    <a:pt x="1859788" y="829055"/>
                  </a:lnTo>
                  <a:lnTo>
                    <a:pt x="138175" y="829055"/>
                  </a:lnTo>
                  <a:lnTo>
                    <a:pt x="94496" y="822013"/>
                  </a:lnTo>
                  <a:lnTo>
                    <a:pt x="56564" y="802400"/>
                  </a:lnTo>
                  <a:lnTo>
                    <a:pt x="26655" y="772491"/>
                  </a:lnTo>
                  <a:lnTo>
                    <a:pt x="7042" y="734559"/>
                  </a:lnTo>
                  <a:lnTo>
                    <a:pt x="0" y="690879"/>
                  </a:lnTo>
                  <a:lnTo>
                    <a:pt x="0" y="138175"/>
                  </a:lnTo>
                  <a:close/>
                </a:path>
              </a:pathLst>
            </a:custGeom>
            <a:ln w="25400">
              <a:solidFill>
                <a:srgbClr val="FFFFFF"/>
              </a:solidFill>
            </a:ln>
          </p:spPr>
          <p:txBody>
            <a:bodyPr wrap="square" lIns="0" tIns="0" rIns="0" bIns="0" rtlCol="0"/>
            <a:lstStyle/>
            <a:p>
              <a:endParaRPr/>
            </a:p>
          </p:txBody>
        </p:sp>
      </p:grpSp>
      <p:sp>
        <p:nvSpPr>
          <p:cNvPr id="33" name="object 33"/>
          <p:cNvSpPr txBox="1"/>
          <p:nvPr/>
        </p:nvSpPr>
        <p:spPr>
          <a:xfrm>
            <a:off x="1805177" y="4175251"/>
            <a:ext cx="1708150" cy="594995"/>
          </a:xfrm>
          <a:prstGeom prst="rect">
            <a:avLst/>
          </a:prstGeom>
        </p:spPr>
        <p:txBody>
          <a:bodyPr vert="horz" wrap="square" lIns="0" tIns="55880" rIns="0" bIns="0" rtlCol="0">
            <a:spAutoFit/>
          </a:bodyPr>
          <a:lstStyle/>
          <a:p>
            <a:pPr marL="12700" marR="5080" indent="383540">
              <a:lnSpc>
                <a:spcPts val="2080"/>
              </a:lnSpc>
              <a:spcBef>
                <a:spcPts val="440"/>
              </a:spcBef>
            </a:pPr>
            <a:r>
              <a:rPr sz="2000" spc="-10" dirty="0">
                <a:solidFill>
                  <a:srgbClr val="FFFFFF"/>
                </a:solidFill>
                <a:latin typeface="Times New Roman"/>
                <a:cs typeface="Times New Roman"/>
              </a:rPr>
              <a:t>MOTOR CONTROLLER</a:t>
            </a:r>
            <a:endParaRPr sz="2000">
              <a:latin typeface="Times New Roman"/>
              <a:cs typeface="Times New Roman"/>
            </a:endParaRPr>
          </a:p>
        </p:txBody>
      </p:sp>
      <p:sp>
        <p:nvSpPr>
          <p:cNvPr id="34" name="object 34"/>
          <p:cNvSpPr/>
          <p:nvPr/>
        </p:nvSpPr>
        <p:spPr>
          <a:xfrm>
            <a:off x="3037967" y="2902330"/>
            <a:ext cx="946785" cy="837565"/>
          </a:xfrm>
          <a:custGeom>
            <a:avLst/>
            <a:gdLst/>
            <a:ahLst/>
            <a:cxnLst/>
            <a:rect l="l" t="t" r="r" b="b"/>
            <a:pathLst>
              <a:path w="946785" h="837564">
                <a:moveTo>
                  <a:pt x="912207" y="13944"/>
                </a:moveTo>
                <a:lnTo>
                  <a:pt x="874268" y="35305"/>
                </a:lnTo>
                <a:lnTo>
                  <a:pt x="805942" y="76073"/>
                </a:lnTo>
                <a:lnTo>
                  <a:pt x="739012" y="118872"/>
                </a:lnTo>
                <a:lnTo>
                  <a:pt x="673354" y="163449"/>
                </a:lnTo>
                <a:lnTo>
                  <a:pt x="608965" y="209803"/>
                </a:lnTo>
                <a:lnTo>
                  <a:pt x="545972" y="257937"/>
                </a:lnTo>
                <a:lnTo>
                  <a:pt x="484505" y="307848"/>
                </a:lnTo>
                <a:lnTo>
                  <a:pt x="424433" y="359410"/>
                </a:lnTo>
                <a:lnTo>
                  <a:pt x="365759" y="412750"/>
                </a:lnTo>
                <a:lnTo>
                  <a:pt x="308736" y="467614"/>
                </a:lnTo>
                <a:lnTo>
                  <a:pt x="253110" y="524128"/>
                </a:lnTo>
                <a:lnTo>
                  <a:pt x="199135" y="582295"/>
                </a:lnTo>
                <a:lnTo>
                  <a:pt x="146812" y="641985"/>
                </a:lnTo>
                <a:lnTo>
                  <a:pt x="96138" y="703199"/>
                </a:lnTo>
                <a:lnTo>
                  <a:pt x="47243" y="765810"/>
                </a:lnTo>
                <a:lnTo>
                  <a:pt x="0" y="829818"/>
                </a:lnTo>
                <a:lnTo>
                  <a:pt x="10287" y="837311"/>
                </a:lnTo>
                <a:lnTo>
                  <a:pt x="57403" y="773302"/>
                </a:lnTo>
                <a:lnTo>
                  <a:pt x="106171" y="710946"/>
                </a:lnTo>
                <a:lnTo>
                  <a:pt x="156718" y="650113"/>
                </a:lnTo>
                <a:lnTo>
                  <a:pt x="208787" y="590676"/>
                </a:lnTo>
                <a:lnTo>
                  <a:pt x="262381" y="532765"/>
                </a:lnTo>
                <a:lnTo>
                  <a:pt x="317754" y="476503"/>
                </a:lnTo>
                <a:lnTo>
                  <a:pt x="374522" y="421894"/>
                </a:lnTo>
                <a:lnTo>
                  <a:pt x="432943" y="368808"/>
                </a:lnTo>
                <a:lnTo>
                  <a:pt x="492759" y="317500"/>
                </a:lnTo>
                <a:lnTo>
                  <a:pt x="553973" y="267843"/>
                </a:lnTo>
                <a:lnTo>
                  <a:pt x="616711" y="219837"/>
                </a:lnTo>
                <a:lnTo>
                  <a:pt x="680719" y="173736"/>
                </a:lnTo>
                <a:lnTo>
                  <a:pt x="746124" y="129413"/>
                </a:lnTo>
                <a:lnTo>
                  <a:pt x="812799" y="86868"/>
                </a:lnTo>
                <a:lnTo>
                  <a:pt x="880744" y="46100"/>
                </a:lnTo>
                <a:lnTo>
                  <a:pt x="918491" y="25002"/>
                </a:lnTo>
                <a:lnTo>
                  <a:pt x="924890" y="14163"/>
                </a:lnTo>
                <a:lnTo>
                  <a:pt x="912207" y="13944"/>
                </a:lnTo>
                <a:close/>
              </a:path>
              <a:path w="946785" h="837564">
                <a:moveTo>
                  <a:pt x="946412" y="2413"/>
                </a:moveTo>
                <a:lnTo>
                  <a:pt x="932687" y="2413"/>
                </a:lnTo>
                <a:lnTo>
                  <a:pt x="938910" y="13589"/>
                </a:lnTo>
                <a:lnTo>
                  <a:pt x="918491" y="25002"/>
                </a:lnTo>
                <a:lnTo>
                  <a:pt x="885570" y="80772"/>
                </a:lnTo>
                <a:lnTo>
                  <a:pt x="883793" y="83820"/>
                </a:lnTo>
                <a:lnTo>
                  <a:pt x="884808" y="87757"/>
                </a:lnTo>
                <a:lnTo>
                  <a:pt x="890905" y="91313"/>
                </a:lnTo>
                <a:lnTo>
                  <a:pt x="894842" y="90297"/>
                </a:lnTo>
                <a:lnTo>
                  <a:pt x="946412" y="2413"/>
                </a:lnTo>
                <a:close/>
              </a:path>
              <a:path w="946785" h="837564">
                <a:moveTo>
                  <a:pt x="934031" y="4825"/>
                </a:moveTo>
                <a:lnTo>
                  <a:pt x="930402" y="4825"/>
                </a:lnTo>
                <a:lnTo>
                  <a:pt x="935735" y="14350"/>
                </a:lnTo>
                <a:lnTo>
                  <a:pt x="924779" y="14350"/>
                </a:lnTo>
                <a:lnTo>
                  <a:pt x="918491" y="25002"/>
                </a:lnTo>
                <a:lnTo>
                  <a:pt x="937547" y="14350"/>
                </a:lnTo>
                <a:lnTo>
                  <a:pt x="935735" y="14350"/>
                </a:lnTo>
                <a:lnTo>
                  <a:pt x="924890" y="14163"/>
                </a:lnTo>
                <a:lnTo>
                  <a:pt x="937883" y="14163"/>
                </a:lnTo>
                <a:lnTo>
                  <a:pt x="938910" y="13589"/>
                </a:lnTo>
                <a:lnTo>
                  <a:pt x="934031" y="4825"/>
                </a:lnTo>
                <a:close/>
              </a:path>
              <a:path w="946785" h="837564">
                <a:moveTo>
                  <a:pt x="930402" y="4825"/>
                </a:moveTo>
                <a:lnTo>
                  <a:pt x="924890" y="14163"/>
                </a:lnTo>
                <a:lnTo>
                  <a:pt x="935735" y="14350"/>
                </a:lnTo>
                <a:lnTo>
                  <a:pt x="930402" y="4825"/>
                </a:lnTo>
                <a:close/>
              </a:path>
              <a:path w="946785" h="837564">
                <a:moveTo>
                  <a:pt x="932687" y="2413"/>
                </a:moveTo>
                <a:lnTo>
                  <a:pt x="912207" y="13944"/>
                </a:lnTo>
                <a:lnTo>
                  <a:pt x="924890" y="14163"/>
                </a:lnTo>
                <a:lnTo>
                  <a:pt x="930402" y="4825"/>
                </a:lnTo>
                <a:lnTo>
                  <a:pt x="934031" y="4825"/>
                </a:lnTo>
                <a:lnTo>
                  <a:pt x="932687" y="2413"/>
                </a:lnTo>
                <a:close/>
              </a:path>
              <a:path w="946785" h="837564">
                <a:moveTo>
                  <a:pt x="844295" y="0"/>
                </a:moveTo>
                <a:lnTo>
                  <a:pt x="841374" y="2794"/>
                </a:lnTo>
                <a:lnTo>
                  <a:pt x="841247" y="9905"/>
                </a:lnTo>
                <a:lnTo>
                  <a:pt x="844042" y="12700"/>
                </a:lnTo>
                <a:lnTo>
                  <a:pt x="847597" y="12826"/>
                </a:lnTo>
                <a:lnTo>
                  <a:pt x="912207" y="13944"/>
                </a:lnTo>
                <a:lnTo>
                  <a:pt x="932687" y="2413"/>
                </a:lnTo>
                <a:lnTo>
                  <a:pt x="946412" y="2413"/>
                </a:lnTo>
                <a:lnTo>
                  <a:pt x="946784" y="1777"/>
                </a:lnTo>
                <a:lnTo>
                  <a:pt x="847724" y="126"/>
                </a:lnTo>
                <a:lnTo>
                  <a:pt x="844295" y="0"/>
                </a:lnTo>
                <a:close/>
              </a:path>
            </a:pathLst>
          </a:custGeom>
          <a:solidFill>
            <a:srgbClr val="F79546"/>
          </a:solidFill>
        </p:spPr>
        <p:txBody>
          <a:bodyPr wrap="square" lIns="0" tIns="0" rIns="0" bIns="0" rtlCol="0"/>
          <a:lstStyle/>
          <a:p>
            <a:endParaRPr/>
          </a:p>
        </p:txBody>
      </p:sp>
      <p:pic>
        <p:nvPicPr>
          <p:cNvPr id="35" name="object 35"/>
          <p:cNvPicPr/>
          <p:nvPr/>
        </p:nvPicPr>
        <p:blipFill>
          <a:blip r:embed="rId2" cstate="print"/>
          <a:stretch>
            <a:fillRect/>
          </a:stretch>
        </p:blipFill>
        <p:spPr>
          <a:xfrm>
            <a:off x="10439400" y="3192582"/>
            <a:ext cx="6986015" cy="3648455"/>
          </a:xfrm>
          <a:prstGeom prst="rect">
            <a:avLst/>
          </a:prstGeom>
        </p:spPr>
      </p:pic>
      <p:sp>
        <p:nvSpPr>
          <p:cNvPr id="36" name="object 9">
            <a:extLst>
              <a:ext uri="{FF2B5EF4-FFF2-40B4-BE49-F238E27FC236}">
                <a16:creationId xmlns:a16="http://schemas.microsoft.com/office/drawing/2014/main" id="{ADBEC1C8-DE1D-4964-A94E-75BFFC164D6D}"/>
              </a:ext>
            </a:extLst>
          </p:cNvPr>
          <p:cNvSpPr txBox="1">
            <a:spLocks/>
          </p:cNvSpPr>
          <p:nvPr/>
        </p:nvSpPr>
        <p:spPr>
          <a:xfrm>
            <a:off x="1287716" y="691361"/>
            <a:ext cx="4447286" cy="627736"/>
          </a:xfrm>
          <a:prstGeom prst="rect">
            <a:avLst/>
          </a:prstGeom>
        </p:spPr>
        <p:txBody>
          <a:bodyPr vert="horz" wrap="square" lIns="0" tIns="12065" rIns="0" bIns="0" rtlCol="0">
            <a:spAutoFit/>
          </a:bodyPr>
          <a:lstStyle>
            <a:lvl1pPr>
              <a:defRPr sz="4800" b="0" i="0">
                <a:solidFill>
                  <a:srgbClr val="454699"/>
                </a:solidFill>
                <a:latin typeface="Times New Roman"/>
                <a:ea typeface="+mj-ea"/>
                <a:cs typeface="Times New Roman"/>
              </a:defRPr>
            </a:lvl1pPr>
          </a:lstStyle>
          <a:p>
            <a:pPr marL="12700">
              <a:spcBef>
                <a:spcPts val="95"/>
              </a:spcBef>
            </a:pPr>
            <a:r>
              <a:rPr lang="en-US" sz="4000" dirty="0"/>
              <a:t>FLOW CHART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541"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454699"/>
          </a:solidFill>
        </p:spPr>
        <p:txBody>
          <a:bodyPr wrap="square" lIns="0" tIns="0" rIns="0" bIns="0" rtlCol="0"/>
          <a:lstStyle/>
          <a:p>
            <a:endParaRPr/>
          </a:p>
        </p:txBody>
      </p:sp>
      <p:grpSp>
        <p:nvGrpSpPr>
          <p:cNvPr id="3" name="object 3"/>
          <p:cNvGrpSpPr/>
          <p:nvPr/>
        </p:nvGrpSpPr>
        <p:grpSpPr>
          <a:xfrm>
            <a:off x="15407639" y="8366759"/>
            <a:ext cx="1831975" cy="942340"/>
            <a:chOff x="15407639" y="8366759"/>
            <a:chExt cx="1831975" cy="942340"/>
          </a:xfrm>
        </p:grpSpPr>
        <p:sp>
          <p:nvSpPr>
            <p:cNvPr id="4" name="object 4"/>
            <p:cNvSpPr/>
            <p:nvPr/>
          </p:nvSpPr>
          <p:spPr>
            <a:xfrm>
              <a:off x="15407639" y="8366759"/>
              <a:ext cx="1831975" cy="942340"/>
            </a:xfrm>
            <a:custGeom>
              <a:avLst/>
              <a:gdLst/>
              <a:ahLst/>
              <a:cxnLst/>
              <a:rect l="l" t="t" r="r" b="b"/>
              <a:pathLst>
                <a:path w="1831975" h="942340">
                  <a:moveTo>
                    <a:pt x="1360550" y="0"/>
                  </a:moveTo>
                  <a:lnTo>
                    <a:pt x="451357" y="0"/>
                  </a:lnTo>
                  <a:lnTo>
                    <a:pt x="451357" y="3302"/>
                  </a:lnTo>
                  <a:lnTo>
                    <a:pt x="404724" y="7416"/>
                  </a:lnTo>
                  <a:lnTo>
                    <a:pt x="359548" y="15899"/>
                  </a:lnTo>
                  <a:lnTo>
                    <a:pt x="316044" y="28531"/>
                  </a:lnTo>
                  <a:lnTo>
                    <a:pt x="274427" y="45094"/>
                  </a:lnTo>
                  <a:lnTo>
                    <a:pt x="234909" y="65370"/>
                  </a:lnTo>
                  <a:lnTo>
                    <a:pt x="197705" y="89140"/>
                  </a:lnTo>
                  <a:lnTo>
                    <a:pt x="163029" y="116186"/>
                  </a:lnTo>
                  <a:lnTo>
                    <a:pt x="131095" y="146288"/>
                  </a:lnTo>
                  <a:lnTo>
                    <a:pt x="102117" y="179228"/>
                  </a:lnTo>
                  <a:lnTo>
                    <a:pt x="76308" y="214788"/>
                  </a:lnTo>
                  <a:lnTo>
                    <a:pt x="53883" y="252748"/>
                  </a:lnTo>
                  <a:lnTo>
                    <a:pt x="35055" y="292891"/>
                  </a:lnTo>
                  <a:lnTo>
                    <a:pt x="20039" y="334998"/>
                  </a:lnTo>
                  <a:lnTo>
                    <a:pt x="9049" y="378850"/>
                  </a:lnTo>
                  <a:lnTo>
                    <a:pt x="2297" y="424229"/>
                  </a:lnTo>
                  <a:lnTo>
                    <a:pt x="0" y="470916"/>
                  </a:lnTo>
                  <a:lnTo>
                    <a:pt x="2334" y="517593"/>
                  </a:lnTo>
                  <a:lnTo>
                    <a:pt x="9184" y="562964"/>
                  </a:lnTo>
                  <a:lnTo>
                    <a:pt x="20322" y="606808"/>
                  </a:lnTo>
                  <a:lnTo>
                    <a:pt x="35520" y="648909"/>
                  </a:lnTo>
                  <a:lnTo>
                    <a:pt x="54548" y="689047"/>
                  </a:lnTo>
                  <a:lnTo>
                    <a:pt x="77179" y="727004"/>
                  </a:lnTo>
                  <a:lnTo>
                    <a:pt x="103183" y="762561"/>
                  </a:lnTo>
                  <a:lnTo>
                    <a:pt x="132334" y="795499"/>
                  </a:lnTo>
                  <a:lnTo>
                    <a:pt x="164401" y="825600"/>
                  </a:lnTo>
                  <a:lnTo>
                    <a:pt x="199156" y="852646"/>
                  </a:lnTo>
                  <a:lnTo>
                    <a:pt x="236372" y="876418"/>
                  </a:lnTo>
                  <a:lnTo>
                    <a:pt x="275820" y="896697"/>
                  </a:lnTo>
                  <a:lnTo>
                    <a:pt x="317270" y="913265"/>
                  </a:lnTo>
                  <a:lnTo>
                    <a:pt x="360496" y="925904"/>
                  </a:lnTo>
                  <a:lnTo>
                    <a:pt x="405268" y="934394"/>
                  </a:lnTo>
                  <a:lnTo>
                    <a:pt x="451357" y="938517"/>
                  </a:lnTo>
                  <a:lnTo>
                    <a:pt x="451357" y="941832"/>
                  </a:lnTo>
                  <a:lnTo>
                    <a:pt x="1360550" y="941832"/>
                  </a:lnTo>
                  <a:lnTo>
                    <a:pt x="1408518" y="939385"/>
                  </a:lnTo>
                  <a:lnTo>
                    <a:pt x="1455149" y="932206"/>
                  </a:lnTo>
                  <a:lnTo>
                    <a:pt x="1500203" y="920540"/>
                  </a:lnTo>
                  <a:lnTo>
                    <a:pt x="1543436" y="904627"/>
                  </a:lnTo>
                  <a:lnTo>
                    <a:pt x="1584606" y="884711"/>
                  </a:lnTo>
                  <a:lnTo>
                    <a:pt x="1623470" y="861036"/>
                  </a:lnTo>
                  <a:lnTo>
                    <a:pt x="1659784" y="833843"/>
                  </a:lnTo>
                  <a:lnTo>
                    <a:pt x="1693306" y="803376"/>
                  </a:lnTo>
                  <a:lnTo>
                    <a:pt x="1723794" y="769878"/>
                  </a:lnTo>
                  <a:lnTo>
                    <a:pt x="1751005" y="733591"/>
                  </a:lnTo>
                  <a:lnTo>
                    <a:pt x="1774695" y="694759"/>
                  </a:lnTo>
                  <a:lnTo>
                    <a:pt x="1794623" y="653624"/>
                  </a:lnTo>
                  <a:lnTo>
                    <a:pt x="1810544" y="610429"/>
                  </a:lnTo>
                  <a:lnTo>
                    <a:pt x="1822218" y="565418"/>
                  </a:lnTo>
                  <a:lnTo>
                    <a:pt x="1829400" y="518832"/>
                  </a:lnTo>
                  <a:lnTo>
                    <a:pt x="1831848" y="470916"/>
                  </a:lnTo>
                  <a:lnTo>
                    <a:pt x="1829436" y="422995"/>
                  </a:lnTo>
                  <a:lnTo>
                    <a:pt x="1822353" y="376406"/>
                  </a:lnTo>
                  <a:lnTo>
                    <a:pt x="1810827" y="331392"/>
                  </a:lnTo>
                  <a:lnTo>
                    <a:pt x="1795087" y="288196"/>
                  </a:lnTo>
                  <a:lnTo>
                    <a:pt x="1775360" y="247061"/>
                  </a:lnTo>
                  <a:lnTo>
                    <a:pt x="1751875" y="208229"/>
                  </a:lnTo>
                  <a:lnTo>
                    <a:pt x="1724861" y="171943"/>
                  </a:lnTo>
                  <a:lnTo>
                    <a:pt x="1694545" y="138445"/>
                  </a:lnTo>
                  <a:lnTo>
                    <a:pt x="1661155" y="107980"/>
                  </a:lnTo>
                  <a:lnTo>
                    <a:pt x="1624921" y="80789"/>
                  </a:lnTo>
                  <a:lnTo>
                    <a:pt x="1586069" y="57115"/>
                  </a:lnTo>
                  <a:lnTo>
                    <a:pt x="1544829" y="37201"/>
                  </a:lnTo>
                  <a:lnTo>
                    <a:pt x="1501429" y="21289"/>
                  </a:lnTo>
                  <a:lnTo>
                    <a:pt x="1456097" y="9623"/>
                  </a:lnTo>
                  <a:lnTo>
                    <a:pt x="1409062" y="2446"/>
                  </a:lnTo>
                  <a:lnTo>
                    <a:pt x="1360550" y="0"/>
                  </a:lnTo>
                  <a:close/>
                </a:path>
              </a:pathLst>
            </a:custGeom>
            <a:solidFill>
              <a:srgbClr val="F8F4EB">
                <a:alpha val="7843"/>
              </a:srgbClr>
            </a:solidFill>
          </p:spPr>
          <p:txBody>
            <a:bodyPr wrap="square" lIns="0" tIns="0" rIns="0" bIns="0" rtlCol="0"/>
            <a:lstStyle/>
            <a:p>
              <a:endParaRPr/>
            </a:p>
          </p:txBody>
        </p:sp>
        <p:sp>
          <p:nvSpPr>
            <p:cNvPr id="5" name="object 5"/>
            <p:cNvSpPr/>
            <p:nvPr/>
          </p:nvSpPr>
          <p:spPr>
            <a:xfrm>
              <a:off x="16359711" y="8450159"/>
              <a:ext cx="774065" cy="774065"/>
            </a:xfrm>
            <a:custGeom>
              <a:avLst/>
              <a:gdLst/>
              <a:ahLst/>
              <a:cxnLst/>
              <a:rect l="l" t="t" r="r" b="b"/>
              <a:pathLst>
                <a:path w="774065" h="774065">
                  <a:moveTo>
                    <a:pt x="387015" y="0"/>
                  </a:moveTo>
                  <a:lnTo>
                    <a:pt x="338467" y="3015"/>
                  </a:lnTo>
                  <a:lnTo>
                    <a:pt x="291720" y="11819"/>
                  </a:lnTo>
                  <a:lnTo>
                    <a:pt x="247134" y="26049"/>
                  </a:lnTo>
                  <a:lnTo>
                    <a:pt x="205074" y="45343"/>
                  </a:lnTo>
                  <a:lnTo>
                    <a:pt x="165902" y="69338"/>
                  </a:lnTo>
                  <a:lnTo>
                    <a:pt x="129980" y="97672"/>
                  </a:lnTo>
                  <a:lnTo>
                    <a:pt x="97671" y="129980"/>
                  </a:lnTo>
                  <a:lnTo>
                    <a:pt x="69338" y="165902"/>
                  </a:lnTo>
                  <a:lnTo>
                    <a:pt x="45343" y="205075"/>
                  </a:lnTo>
                  <a:lnTo>
                    <a:pt x="26049" y="247135"/>
                  </a:lnTo>
                  <a:lnTo>
                    <a:pt x="11819" y="291720"/>
                  </a:lnTo>
                  <a:lnTo>
                    <a:pt x="3015" y="338468"/>
                  </a:lnTo>
                  <a:lnTo>
                    <a:pt x="0" y="387016"/>
                  </a:lnTo>
                  <a:lnTo>
                    <a:pt x="3015" y="435561"/>
                  </a:lnTo>
                  <a:lnTo>
                    <a:pt x="11819" y="482307"/>
                  </a:lnTo>
                  <a:lnTo>
                    <a:pt x="26050" y="526891"/>
                  </a:lnTo>
                  <a:lnTo>
                    <a:pt x="45344" y="568950"/>
                  </a:lnTo>
                  <a:lnTo>
                    <a:pt x="69339" y="608123"/>
                  </a:lnTo>
                  <a:lnTo>
                    <a:pt x="97672" y="644045"/>
                  </a:lnTo>
                  <a:lnTo>
                    <a:pt x="129981" y="676354"/>
                  </a:lnTo>
                  <a:lnTo>
                    <a:pt x="165903" y="704688"/>
                  </a:lnTo>
                  <a:lnTo>
                    <a:pt x="205075" y="728684"/>
                  </a:lnTo>
                  <a:lnTo>
                    <a:pt x="247136" y="747979"/>
                  </a:lnTo>
                  <a:lnTo>
                    <a:pt x="291721" y="762210"/>
                  </a:lnTo>
                  <a:lnTo>
                    <a:pt x="338469" y="771014"/>
                  </a:lnTo>
                  <a:lnTo>
                    <a:pt x="387016" y="774030"/>
                  </a:lnTo>
                  <a:lnTo>
                    <a:pt x="435564" y="771014"/>
                  </a:lnTo>
                  <a:lnTo>
                    <a:pt x="482312" y="762210"/>
                  </a:lnTo>
                  <a:lnTo>
                    <a:pt x="526897" y="747979"/>
                  </a:lnTo>
                  <a:lnTo>
                    <a:pt x="568957" y="728684"/>
                  </a:lnTo>
                  <a:lnTo>
                    <a:pt x="608129" y="704688"/>
                  </a:lnTo>
                  <a:lnTo>
                    <a:pt x="644051" y="676354"/>
                  </a:lnTo>
                  <a:lnTo>
                    <a:pt x="676360" y="644045"/>
                  </a:lnTo>
                  <a:lnTo>
                    <a:pt x="704693" y="608123"/>
                  </a:lnTo>
                  <a:lnTo>
                    <a:pt x="728688" y="568950"/>
                  </a:lnTo>
                  <a:lnTo>
                    <a:pt x="747982" y="526891"/>
                  </a:lnTo>
                  <a:lnTo>
                    <a:pt x="762212" y="482307"/>
                  </a:lnTo>
                  <a:lnTo>
                    <a:pt x="771017" y="435561"/>
                  </a:lnTo>
                  <a:lnTo>
                    <a:pt x="774032" y="387016"/>
                  </a:lnTo>
                  <a:lnTo>
                    <a:pt x="771016" y="338468"/>
                  </a:lnTo>
                  <a:lnTo>
                    <a:pt x="762212" y="291720"/>
                  </a:lnTo>
                  <a:lnTo>
                    <a:pt x="747982" y="247135"/>
                  </a:lnTo>
                  <a:lnTo>
                    <a:pt x="728688" y="205075"/>
                  </a:lnTo>
                  <a:lnTo>
                    <a:pt x="704693" y="165902"/>
                  </a:lnTo>
                  <a:lnTo>
                    <a:pt x="676359" y="129980"/>
                  </a:lnTo>
                  <a:lnTo>
                    <a:pt x="644050" y="97672"/>
                  </a:lnTo>
                  <a:lnTo>
                    <a:pt x="608128" y="69338"/>
                  </a:lnTo>
                  <a:lnTo>
                    <a:pt x="568956" y="45343"/>
                  </a:lnTo>
                  <a:lnTo>
                    <a:pt x="526896" y="26049"/>
                  </a:lnTo>
                  <a:lnTo>
                    <a:pt x="482310" y="11819"/>
                  </a:lnTo>
                  <a:lnTo>
                    <a:pt x="435563" y="3015"/>
                  </a:lnTo>
                  <a:lnTo>
                    <a:pt x="387015" y="0"/>
                  </a:lnTo>
                  <a:close/>
                </a:path>
              </a:pathLst>
            </a:custGeom>
            <a:solidFill>
              <a:srgbClr val="F8F4EB"/>
            </a:solidFill>
          </p:spPr>
          <p:txBody>
            <a:bodyPr wrap="square" lIns="0" tIns="0" rIns="0" bIns="0" rtlCol="0"/>
            <a:lstStyle/>
            <a:p>
              <a:endParaRPr/>
            </a:p>
          </p:txBody>
        </p:sp>
        <p:sp>
          <p:nvSpPr>
            <p:cNvPr id="6" name="object 6"/>
            <p:cNvSpPr/>
            <p:nvPr/>
          </p:nvSpPr>
          <p:spPr>
            <a:xfrm>
              <a:off x="16569546" y="8661797"/>
              <a:ext cx="355600" cy="356235"/>
            </a:xfrm>
            <a:custGeom>
              <a:avLst/>
              <a:gdLst/>
              <a:ahLst/>
              <a:cxnLst/>
              <a:rect l="l" t="t" r="r" b="b"/>
              <a:pathLst>
                <a:path w="355600" h="356234">
                  <a:moveTo>
                    <a:pt x="177543" y="0"/>
                  </a:moveTo>
                  <a:lnTo>
                    <a:pt x="177543" y="89041"/>
                  </a:lnTo>
                  <a:lnTo>
                    <a:pt x="0" y="89041"/>
                  </a:lnTo>
                  <a:lnTo>
                    <a:pt x="0" y="267123"/>
                  </a:lnTo>
                  <a:lnTo>
                    <a:pt x="177544" y="267123"/>
                  </a:lnTo>
                  <a:lnTo>
                    <a:pt x="177544" y="356162"/>
                  </a:lnTo>
                  <a:lnTo>
                    <a:pt x="355088" y="178082"/>
                  </a:lnTo>
                  <a:lnTo>
                    <a:pt x="177543" y="0"/>
                  </a:lnTo>
                  <a:close/>
                </a:path>
              </a:pathLst>
            </a:custGeom>
            <a:solidFill>
              <a:srgbClr val="454699"/>
            </a:solidFill>
          </p:spPr>
          <p:txBody>
            <a:bodyPr wrap="square" lIns="0" tIns="0" rIns="0" bIns="0" rtlCol="0"/>
            <a:lstStyle/>
            <a:p>
              <a:endParaRPr/>
            </a:p>
          </p:txBody>
        </p:sp>
      </p:grpSp>
      <p:sp>
        <p:nvSpPr>
          <p:cNvPr id="7" name="object 7"/>
          <p:cNvSpPr/>
          <p:nvPr/>
        </p:nvSpPr>
        <p:spPr>
          <a:xfrm>
            <a:off x="7541" y="5032247"/>
            <a:ext cx="1897460" cy="3441824"/>
          </a:xfrm>
          <a:custGeom>
            <a:avLst/>
            <a:gdLst/>
            <a:ahLst/>
            <a:cxnLst/>
            <a:rect l="l" t="t" r="r" b="b"/>
            <a:pathLst>
              <a:path w="2656205" h="5003165">
                <a:moveTo>
                  <a:pt x="0" y="0"/>
                </a:moveTo>
                <a:lnTo>
                  <a:pt x="0" y="5003065"/>
                </a:lnTo>
                <a:lnTo>
                  <a:pt x="99566" y="5001340"/>
                </a:lnTo>
                <a:lnTo>
                  <a:pt x="198208" y="4996204"/>
                </a:lnTo>
                <a:lnTo>
                  <a:pt x="295861" y="4987719"/>
                </a:lnTo>
                <a:lnTo>
                  <a:pt x="392460" y="4975943"/>
                </a:lnTo>
                <a:lnTo>
                  <a:pt x="535245" y="4952245"/>
                </a:lnTo>
                <a:lnTo>
                  <a:pt x="675299" y="4921485"/>
                </a:lnTo>
                <a:lnTo>
                  <a:pt x="812406" y="4883868"/>
                </a:lnTo>
                <a:lnTo>
                  <a:pt x="946349" y="4839597"/>
                </a:lnTo>
                <a:lnTo>
                  <a:pt x="1076911" y="4788877"/>
                </a:lnTo>
                <a:lnTo>
                  <a:pt x="1203876" y="4731912"/>
                </a:lnTo>
                <a:lnTo>
                  <a:pt x="1327027" y="4668906"/>
                </a:lnTo>
                <a:lnTo>
                  <a:pt x="1446147" y="4600063"/>
                </a:lnTo>
                <a:lnTo>
                  <a:pt x="1561020" y="4525586"/>
                </a:lnTo>
                <a:lnTo>
                  <a:pt x="1671429" y="4445680"/>
                </a:lnTo>
                <a:lnTo>
                  <a:pt x="1777158" y="4360549"/>
                </a:lnTo>
                <a:lnTo>
                  <a:pt x="1877989" y="4270398"/>
                </a:lnTo>
                <a:lnTo>
                  <a:pt x="1973706" y="4175429"/>
                </a:lnTo>
                <a:lnTo>
                  <a:pt x="2064092" y="4075847"/>
                </a:lnTo>
                <a:lnTo>
                  <a:pt x="2148931" y="3971856"/>
                </a:lnTo>
                <a:lnTo>
                  <a:pt x="2228006" y="3863660"/>
                </a:lnTo>
                <a:lnTo>
                  <a:pt x="2301100" y="3751463"/>
                </a:lnTo>
                <a:lnTo>
                  <a:pt x="2367997" y="3635470"/>
                </a:lnTo>
                <a:lnTo>
                  <a:pt x="2428480" y="3515883"/>
                </a:lnTo>
                <a:lnTo>
                  <a:pt x="2482332" y="3392908"/>
                </a:lnTo>
                <a:lnTo>
                  <a:pt x="2529337" y="3266748"/>
                </a:lnTo>
                <a:lnTo>
                  <a:pt x="2569277" y="3137607"/>
                </a:lnTo>
                <a:lnTo>
                  <a:pt x="2601937" y="3005689"/>
                </a:lnTo>
                <a:lnTo>
                  <a:pt x="2627099" y="2871199"/>
                </a:lnTo>
                <a:lnTo>
                  <a:pt x="2639602" y="2780210"/>
                </a:lnTo>
                <a:lnTo>
                  <a:pt x="2648612" y="2688229"/>
                </a:lnTo>
                <a:lnTo>
                  <a:pt x="2654065" y="2595317"/>
                </a:lnTo>
                <a:lnTo>
                  <a:pt x="2655897" y="2501532"/>
                </a:lnTo>
                <a:lnTo>
                  <a:pt x="2654065" y="2407754"/>
                </a:lnTo>
                <a:lnTo>
                  <a:pt x="2648612" y="2314846"/>
                </a:lnTo>
                <a:lnTo>
                  <a:pt x="2639602" y="2222869"/>
                </a:lnTo>
                <a:lnTo>
                  <a:pt x="2627099" y="2131884"/>
                </a:lnTo>
                <a:lnTo>
                  <a:pt x="2601937" y="1997399"/>
                </a:lnTo>
                <a:lnTo>
                  <a:pt x="2569277" y="1865486"/>
                </a:lnTo>
                <a:lnTo>
                  <a:pt x="2529337" y="1736348"/>
                </a:lnTo>
                <a:lnTo>
                  <a:pt x="2482332" y="1610191"/>
                </a:lnTo>
                <a:lnTo>
                  <a:pt x="2428480" y="1487217"/>
                </a:lnTo>
                <a:lnTo>
                  <a:pt x="2367997" y="1367632"/>
                </a:lnTo>
                <a:lnTo>
                  <a:pt x="2301100" y="1251638"/>
                </a:lnTo>
                <a:lnTo>
                  <a:pt x="2228006" y="1139441"/>
                </a:lnTo>
                <a:lnTo>
                  <a:pt x="2148931" y="1031245"/>
                </a:lnTo>
                <a:lnTo>
                  <a:pt x="2064092" y="927253"/>
                </a:lnTo>
                <a:lnTo>
                  <a:pt x="1973706" y="827669"/>
                </a:lnTo>
                <a:lnTo>
                  <a:pt x="1877989" y="732698"/>
                </a:lnTo>
                <a:lnTo>
                  <a:pt x="1777158" y="642544"/>
                </a:lnTo>
                <a:lnTo>
                  <a:pt x="1671429" y="557411"/>
                </a:lnTo>
                <a:lnTo>
                  <a:pt x="1561020" y="477503"/>
                </a:lnTo>
                <a:lnTo>
                  <a:pt x="1446147" y="403023"/>
                </a:lnTo>
                <a:lnTo>
                  <a:pt x="1327027" y="334177"/>
                </a:lnTo>
                <a:lnTo>
                  <a:pt x="1203876" y="271168"/>
                </a:lnTo>
                <a:lnTo>
                  <a:pt x="1076911" y="214200"/>
                </a:lnTo>
                <a:lnTo>
                  <a:pt x="946349" y="163478"/>
                </a:lnTo>
                <a:lnTo>
                  <a:pt x="812406" y="119205"/>
                </a:lnTo>
                <a:lnTo>
                  <a:pt x="675299" y="81585"/>
                </a:lnTo>
                <a:lnTo>
                  <a:pt x="535245" y="50824"/>
                </a:lnTo>
                <a:lnTo>
                  <a:pt x="392460" y="27124"/>
                </a:lnTo>
                <a:lnTo>
                  <a:pt x="295861" y="15347"/>
                </a:lnTo>
                <a:lnTo>
                  <a:pt x="198208" y="6861"/>
                </a:lnTo>
                <a:lnTo>
                  <a:pt x="99566" y="1725"/>
                </a:lnTo>
                <a:lnTo>
                  <a:pt x="0" y="0"/>
                </a:lnTo>
                <a:close/>
              </a:path>
            </a:pathLst>
          </a:custGeom>
          <a:solidFill>
            <a:srgbClr val="E8AFE3"/>
          </a:solidFill>
        </p:spPr>
        <p:txBody>
          <a:bodyPr wrap="square" lIns="0" tIns="0" rIns="0" bIns="0" rtlCol="0"/>
          <a:lstStyle/>
          <a:p>
            <a:endParaRPr/>
          </a:p>
        </p:txBody>
      </p:sp>
      <p:sp>
        <p:nvSpPr>
          <p:cNvPr id="8" name="object 8"/>
          <p:cNvSpPr txBox="1">
            <a:spLocks noGrp="1"/>
          </p:cNvSpPr>
          <p:nvPr>
            <p:ph type="title"/>
          </p:nvPr>
        </p:nvSpPr>
        <p:spPr>
          <a:xfrm>
            <a:off x="6324600" y="317752"/>
            <a:ext cx="5365243" cy="627736"/>
          </a:xfrm>
          <a:prstGeom prst="rect">
            <a:avLst/>
          </a:prstGeom>
        </p:spPr>
        <p:txBody>
          <a:bodyPr vert="horz" wrap="square" lIns="0" tIns="12065" rIns="0" bIns="0" rtlCol="0">
            <a:spAutoFit/>
          </a:bodyPr>
          <a:lstStyle/>
          <a:p>
            <a:pPr marL="12700">
              <a:lnSpc>
                <a:spcPct val="100000"/>
              </a:lnSpc>
              <a:spcBef>
                <a:spcPts val="95"/>
              </a:spcBef>
            </a:pPr>
            <a:r>
              <a:rPr lang="en-US" sz="4000" dirty="0">
                <a:solidFill>
                  <a:schemeClr val="bg1"/>
                </a:solidFill>
              </a:rPr>
              <a:t>TECHNOLOGY STACK</a:t>
            </a:r>
            <a:endParaRPr sz="4000" dirty="0">
              <a:solidFill>
                <a:schemeClr val="bg1"/>
              </a:solidFill>
            </a:endParaRPr>
          </a:p>
        </p:txBody>
      </p:sp>
      <p:pic>
        <p:nvPicPr>
          <p:cNvPr id="9" name="object 9"/>
          <p:cNvPicPr/>
          <p:nvPr/>
        </p:nvPicPr>
        <p:blipFill>
          <a:blip r:embed="rId2" cstate="print"/>
          <a:stretch>
            <a:fillRect/>
          </a:stretch>
        </p:blipFill>
        <p:spPr>
          <a:xfrm>
            <a:off x="3739896" y="6248400"/>
            <a:ext cx="2075688" cy="2075688"/>
          </a:xfrm>
          <a:prstGeom prst="rect">
            <a:avLst/>
          </a:prstGeom>
        </p:spPr>
      </p:pic>
      <p:sp>
        <p:nvSpPr>
          <p:cNvPr id="10" name="object 10"/>
          <p:cNvSpPr txBox="1"/>
          <p:nvPr/>
        </p:nvSpPr>
        <p:spPr>
          <a:xfrm>
            <a:off x="1524000" y="2197624"/>
            <a:ext cx="16144875" cy="2098040"/>
          </a:xfrm>
          <a:prstGeom prst="rect">
            <a:avLst/>
          </a:prstGeom>
        </p:spPr>
        <p:txBody>
          <a:bodyPr vert="horz" wrap="square" lIns="0" tIns="60960" rIns="0" bIns="0" rtlCol="0">
            <a:spAutoFit/>
          </a:bodyPr>
          <a:lstStyle/>
          <a:p>
            <a:pPr marL="12700" marR="596265" algn="just">
              <a:lnSpc>
                <a:spcPts val="3020"/>
              </a:lnSpc>
              <a:spcBef>
                <a:spcPts val="480"/>
              </a:spcBef>
            </a:pPr>
            <a:r>
              <a:rPr sz="2800" dirty="0">
                <a:solidFill>
                  <a:srgbClr val="FFFFFF"/>
                </a:solidFill>
                <a:latin typeface="Times New Roman"/>
                <a:cs typeface="Times New Roman"/>
              </a:rPr>
              <a:t>In</a:t>
            </a:r>
            <a:r>
              <a:rPr sz="2800" spc="-80" dirty="0">
                <a:solidFill>
                  <a:srgbClr val="FFFFFF"/>
                </a:solidFill>
                <a:latin typeface="Times New Roman"/>
                <a:cs typeface="Times New Roman"/>
              </a:rPr>
              <a:t> </a:t>
            </a:r>
            <a:r>
              <a:rPr sz="2800" dirty="0">
                <a:solidFill>
                  <a:srgbClr val="FFFFFF"/>
                </a:solidFill>
                <a:latin typeface="Times New Roman"/>
                <a:cs typeface="Times New Roman"/>
              </a:rPr>
              <a:t>this</a:t>
            </a:r>
            <a:r>
              <a:rPr sz="2800" spc="-55" dirty="0">
                <a:solidFill>
                  <a:srgbClr val="FFFFFF"/>
                </a:solidFill>
                <a:latin typeface="Times New Roman"/>
                <a:cs typeface="Times New Roman"/>
              </a:rPr>
              <a:t> </a:t>
            </a:r>
            <a:r>
              <a:rPr sz="2800" dirty="0">
                <a:solidFill>
                  <a:srgbClr val="FFFFFF"/>
                </a:solidFill>
                <a:latin typeface="Times New Roman"/>
                <a:cs typeface="Times New Roman"/>
              </a:rPr>
              <a:t>project</a:t>
            </a:r>
            <a:r>
              <a:rPr sz="2800" spc="-114" dirty="0">
                <a:solidFill>
                  <a:srgbClr val="FFFFFF"/>
                </a:solidFill>
                <a:latin typeface="Times New Roman"/>
                <a:cs typeface="Times New Roman"/>
              </a:rPr>
              <a:t> </a:t>
            </a:r>
            <a:r>
              <a:rPr sz="2800" spc="-95" dirty="0">
                <a:solidFill>
                  <a:srgbClr val="FFFFFF"/>
                </a:solidFill>
                <a:latin typeface="Times New Roman"/>
                <a:cs typeface="Times New Roman"/>
              </a:rPr>
              <a:t>We</a:t>
            </a:r>
            <a:r>
              <a:rPr sz="2800" spc="-60" dirty="0">
                <a:solidFill>
                  <a:srgbClr val="FFFFFF"/>
                </a:solidFill>
                <a:latin typeface="Times New Roman"/>
                <a:cs typeface="Times New Roman"/>
              </a:rPr>
              <a:t> </a:t>
            </a:r>
            <a:r>
              <a:rPr sz="2800" dirty="0">
                <a:solidFill>
                  <a:srgbClr val="FFFFFF"/>
                </a:solidFill>
                <a:latin typeface="Times New Roman"/>
                <a:cs typeface="Times New Roman"/>
              </a:rPr>
              <a:t>use</a:t>
            </a:r>
            <a:r>
              <a:rPr sz="2800" spc="-65" dirty="0">
                <a:solidFill>
                  <a:srgbClr val="FFFFFF"/>
                </a:solidFill>
                <a:latin typeface="Times New Roman"/>
                <a:cs typeface="Times New Roman"/>
              </a:rPr>
              <a:t> </a:t>
            </a:r>
            <a:r>
              <a:rPr sz="2800" spc="-10" dirty="0">
                <a:solidFill>
                  <a:srgbClr val="FFFFFF"/>
                </a:solidFill>
                <a:latin typeface="Times New Roman"/>
                <a:cs typeface="Times New Roman"/>
              </a:rPr>
              <a:t>Intercommunicating</a:t>
            </a:r>
            <a:r>
              <a:rPr sz="2800" spc="-55" dirty="0">
                <a:solidFill>
                  <a:srgbClr val="FFFFFF"/>
                </a:solidFill>
                <a:latin typeface="Times New Roman"/>
                <a:cs typeface="Times New Roman"/>
              </a:rPr>
              <a:t> </a:t>
            </a:r>
            <a:r>
              <a:rPr sz="2800" dirty="0">
                <a:solidFill>
                  <a:srgbClr val="FFFFFF"/>
                </a:solidFill>
                <a:latin typeface="Times New Roman"/>
                <a:cs typeface="Times New Roman"/>
              </a:rPr>
              <a:t>devices</a:t>
            </a:r>
            <a:r>
              <a:rPr sz="2800" spc="-70" dirty="0">
                <a:solidFill>
                  <a:srgbClr val="FFFFFF"/>
                </a:solidFill>
                <a:latin typeface="Times New Roman"/>
                <a:cs typeface="Times New Roman"/>
              </a:rPr>
              <a:t> </a:t>
            </a:r>
            <a:r>
              <a:rPr sz="2800" dirty="0">
                <a:solidFill>
                  <a:srgbClr val="FFFFFF"/>
                </a:solidFill>
                <a:latin typeface="Times New Roman"/>
                <a:cs typeface="Times New Roman"/>
              </a:rPr>
              <a:t>such</a:t>
            </a:r>
            <a:r>
              <a:rPr sz="2800" spc="-55" dirty="0">
                <a:solidFill>
                  <a:srgbClr val="FFFFFF"/>
                </a:solidFill>
                <a:latin typeface="Times New Roman"/>
                <a:cs typeface="Times New Roman"/>
              </a:rPr>
              <a:t> </a:t>
            </a:r>
            <a:r>
              <a:rPr sz="2800" spc="-10" dirty="0">
                <a:solidFill>
                  <a:srgbClr val="FFFFFF"/>
                </a:solidFill>
                <a:latin typeface="Times New Roman"/>
                <a:cs typeface="Times New Roman"/>
              </a:rPr>
              <a:t>as</a:t>
            </a:r>
            <a:r>
              <a:rPr sz="2800" spc="-165" dirty="0">
                <a:solidFill>
                  <a:srgbClr val="FFFFFF"/>
                </a:solidFill>
                <a:latin typeface="Times New Roman"/>
                <a:cs typeface="Times New Roman"/>
              </a:rPr>
              <a:t> </a:t>
            </a:r>
            <a:r>
              <a:rPr sz="2800" dirty="0">
                <a:solidFill>
                  <a:srgbClr val="FFFFFF"/>
                </a:solidFill>
                <a:latin typeface="Times New Roman"/>
                <a:cs typeface="Times New Roman"/>
              </a:rPr>
              <a:t>Arduino</a:t>
            </a:r>
            <a:r>
              <a:rPr sz="2800" spc="-55" dirty="0">
                <a:solidFill>
                  <a:srgbClr val="FFFFFF"/>
                </a:solidFill>
                <a:latin typeface="Times New Roman"/>
                <a:cs typeface="Times New Roman"/>
              </a:rPr>
              <a:t> </a:t>
            </a:r>
            <a:r>
              <a:rPr sz="2800" dirty="0">
                <a:solidFill>
                  <a:srgbClr val="FFFFFF"/>
                </a:solidFill>
                <a:latin typeface="Times New Roman"/>
                <a:cs typeface="Times New Roman"/>
              </a:rPr>
              <a:t>UNO,</a:t>
            </a:r>
            <a:r>
              <a:rPr sz="2800" spc="-45" dirty="0">
                <a:solidFill>
                  <a:srgbClr val="FFFFFF"/>
                </a:solidFill>
                <a:latin typeface="Times New Roman"/>
                <a:cs typeface="Times New Roman"/>
              </a:rPr>
              <a:t> </a:t>
            </a:r>
            <a:r>
              <a:rPr sz="2800" dirty="0">
                <a:solidFill>
                  <a:srgbClr val="FFFFFF"/>
                </a:solidFill>
                <a:latin typeface="Times New Roman"/>
                <a:cs typeface="Times New Roman"/>
              </a:rPr>
              <a:t>LoRa</a:t>
            </a:r>
            <a:r>
              <a:rPr sz="2800" spc="-50" dirty="0">
                <a:solidFill>
                  <a:srgbClr val="FFFFFF"/>
                </a:solidFill>
                <a:latin typeface="Times New Roman"/>
                <a:cs typeface="Times New Roman"/>
              </a:rPr>
              <a:t> </a:t>
            </a:r>
            <a:r>
              <a:rPr sz="2800" dirty="0">
                <a:solidFill>
                  <a:srgbClr val="FFFFFF"/>
                </a:solidFill>
                <a:latin typeface="Times New Roman"/>
                <a:cs typeface="Times New Roman"/>
              </a:rPr>
              <a:t>Shield,</a:t>
            </a:r>
            <a:r>
              <a:rPr sz="2800" spc="-55" dirty="0">
                <a:solidFill>
                  <a:srgbClr val="FFFFFF"/>
                </a:solidFill>
                <a:latin typeface="Times New Roman"/>
                <a:cs typeface="Times New Roman"/>
              </a:rPr>
              <a:t> </a:t>
            </a:r>
            <a:r>
              <a:rPr sz="2800" dirty="0">
                <a:solidFill>
                  <a:srgbClr val="FFFFFF"/>
                </a:solidFill>
                <a:latin typeface="Times New Roman"/>
                <a:cs typeface="Times New Roman"/>
              </a:rPr>
              <a:t>Node</a:t>
            </a:r>
            <a:r>
              <a:rPr sz="2800" spc="-60" dirty="0">
                <a:solidFill>
                  <a:srgbClr val="FFFFFF"/>
                </a:solidFill>
                <a:latin typeface="Times New Roman"/>
                <a:cs typeface="Times New Roman"/>
              </a:rPr>
              <a:t> </a:t>
            </a:r>
            <a:r>
              <a:rPr sz="2800" dirty="0">
                <a:solidFill>
                  <a:srgbClr val="FFFFFF"/>
                </a:solidFill>
                <a:latin typeface="Times New Roman"/>
                <a:cs typeface="Times New Roman"/>
              </a:rPr>
              <a:t>mcu,</a:t>
            </a:r>
            <a:r>
              <a:rPr sz="2800" spc="-60" dirty="0">
                <a:solidFill>
                  <a:srgbClr val="FFFFFF"/>
                </a:solidFill>
                <a:latin typeface="Times New Roman"/>
                <a:cs typeface="Times New Roman"/>
              </a:rPr>
              <a:t> </a:t>
            </a:r>
            <a:r>
              <a:rPr sz="2800" spc="-10" dirty="0">
                <a:solidFill>
                  <a:srgbClr val="FFFFFF"/>
                </a:solidFill>
                <a:latin typeface="Times New Roman"/>
                <a:cs typeface="Times New Roman"/>
              </a:rPr>
              <a:t>Moisture </a:t>
            </a:r>
            <a:r>
              <a:rPr sz="2800" dirty="0">
                <a:solidFill>
                  <a:srgbClr val="FFFFFF"/>
                </a:solidFill>
                <a:latin typeface="Times New Roman"/>
                <a:cs typeface="Times New Roman"/>
              </a:rPr>
              <a:t>Sensor</a:t>
            </a:r>
            <a:r>
              <a:rPr sz="2800" spc="-65" dirty="0">
                <a:solidFill>
                  <a:srgbClr val="FFFFFF"/>
                </a:solidFill>
                <a:latin typeface="Times New Roman"/>
                <a:cs typeface="Times New Roman"/>
              </a:rPr>
              <a:t> </a:t>
            </a:r>
            <a:r>
              <a:rPr sz="2800" dirty="0">
                <a:solidFill>
                  <a:srgbClr val="FFFFFF"/>
                </a:solidFill>
                <a:latin typeface="Times New Roman"/>
                <a:cs typeface="Times New Roman"/>
              </a:rPr>
              <a:t>and</a:t>
            </a:r>
            <a:r>
              <a:rPr sz="2800" spc="-55" dirty="0">
                <a:solidFill>
                  <a:srgbClr val="FFFFFF"/>
                </a:solidFill>
                <a:latin typeface="Times New Roman"/>
                <a:cs typeface="Times New Roman"/>
              </a:rPr>
              <a:t> </a:t>
            </a:r>
            <a:r>
              <a:rPr sz="2800" dirty="0">
                <a:solidFill>
                  <a:srgbClr val="FFFFFF"/>
                </a:solidFill>
                <a:latin typeface="Times New Roman"/>
                <a:cs typeface="Times New Roman"/>
              </a:rPr>
              <a:t>Motor</a:t>
            </a:r>
            <a:r>
              <a:rPr sz="2800" spc="-65" dirty="0">
                <a:solidFill>
                  <a:srgbClr val="FFFFFF"/>
                </a:solidFill>
                <a:latin typeface="Times New Roman"/>
                <a:cs typeface="Times New Roman"/>
              </a:rPr>
              <a:t> </a:t>
            </a:r>
            <a:r>
              <a:rPr sz="2800" dirty="0">
                <a:solidFill>
                  <a:srgbClr val="FFFFFF"/>
                </a:solidFill>
                <a:latin typeface="Times New Roman"/>
                <a:cs typeface="Times New Roman"/>
              </a:rPr>
              <a:t>Controller</a:t>
            </a:r>
            <a:r>
              <a:rPr sz="2800" spc="-65" dirty="0">
                <a:solidFill>
                  <a:srgbClr val="FFFFFF"/>
                </a:solidFill>
                <a:latin typeface="Times New Roman"/>
                <a:cs typeface="Times New Roman"/>
              </a:rPr>
              <a:t> </a:t>
            </a:r>
            <a:r>
              <a:rPr sz="2800" dirty="0">
                <a:solidFill>
                  <a:srgbClr val="FFFFFF"/>
                </a:solidFill>
                <a:latin typeface="Times New Roman"/>
                <a:cs typeface="Times New Roman"/>
              </a:rPr>
              <a:t>which</a:t>
            </a:r>
            <a:r>
              <a:rPr sz="2800" spc="-60" dirty="0">
                <a:solidFill>
                  <a:srgbClr val="FFFFFF"/>
                </a:solidFill>
                <a:latin typeface="Times New Roman"/>
                <a:cs typeface="Times New Roman"/>
              </a:rPr>
              <a:t> </a:t>
            </a:r>
            <a:r>
              <a:rPr sz="2800" dirty="0">
                <a:solidFill>
                  <a:srgbClr val="FFFFFF"/>
                </a:solidFill>
                <a:latin typeface="Times New Roman"/>
                <a:cs typeface="Times New Roman"/>
              </a:rPr>
              <a:t>enables</a:t>
            </a:r>
            <a:r>
              <a:rPr sz="2800" spc="-70" dirty="0">
                <a:solidFill>
                  <a:srgbClr val="FFFFFF"/>
                </a:solidFill>
                <a:latin typeface="Times New Roman"/>
                <a:cs typeface="Times New Roman"/>
              </a:rPr>
              <a:t> </a:t>
            </a:r>
            <a:r>
              <a:rPr sz="2800" dirty="0">
                <a:solidFill>
                  <a:srgbClr val="FFFFFF"/>
                </a:solidFill>
                <a:latin typeface="Times New Roman"/>
                <a:cs typeface="Times New Roman"/>
              </a:rPr>
              <a:t>us</a:t>
            </a:r>
            <a:r>
              <a:rPr sz="2800" spc="-60" dirty="0">
                <a:solidFill>
                  <a:srgbClr val="FFFFFF"/>
                </a:solidFill>
                <a:latin typeface="Times New Roman"/>
                <a:cs typeface="Times New Roman"/>
              </a:rPr>
              <a:t> </a:t>
            </a:r>
            <a:r>
              <a:rPr sz="2800" dirty="0">
                <a:solidFill>
                  <a:srgbClr val="FFFFFF"/>
                </a:solidFill>
                <a:latin typeface="Times New Roman"/>
                <a:cs typeface="Times New Roman"/>
              </a:rPr>
              <a:t>to</a:t>
            </a:r>
            <a:r>
              <a:rPr sz="2800" spc="-60" dirty="0">
                <a:solidFill>
                  <a:srgbClr val="FFFFFF"/>
                </a:solidFill>
                <a:latin typeface="Times New Roman"/>
                <a:cs typeface="Times New Roman"/>
              </a:rPr>
              <a:t> </a:t>
            </a:r>
            <a:r>
              <a:rPr sz="2800" dirty="0">
                <a:solidFill>
                  <a:srgbClr val="FFFFFF"/>
                </a:solidFill>
                <a:latin typeface="Times New Roman"/>
                <a:cs typeface="Times New Roman"/>
              </a:rPr>
              <a:t>perform</a:t>
            </a:r>
            <a:r>
              <a:rPr sz="2800" spc="-50" dirty="0">
                <a:solidFill>
                  <a:srgbClr val="FFFFFF"/>
                </a:solidFill>
                <a:latin typeface="Times New Roman"/>
                <a:cs typeface="Times New Roman"/>
              </a:rPr>
              <a:t> </a:t>
            </a:r>
            <a:r>
              <a:rPr sz="2800" dirty="0">
                <a:solidFill>
                  <a:srgbClr val="FFFFFF"/>
                </a:solidFill>
                <a:latin typeface="Times New Roman"/>
                <a:cs typeface="Times New Roman"/>
              </a:rPr>
              <a:t>these</a:t>
            </a:r>
            <a:r>
              <a:rPr sz="2800" spc="-70" dirty="0">
                <a:solidFill>
                  <a:srgbClr val="FFFFFF"/>
                </a:solidFill>
                <a:latin typeface="Times New Roman"/>
                <a:cs typeface="Times New Roman"/>
              </a:rPr>
              <a:t> </a:t>
            </a:r>
            <a:r>
              <a:rPr sz="2800" spc="-10" dirty="0">
                <a:solidFill>
                  <a:srgbClr val="FFFFFF"/>
                </a:solidFill>
                <a:latin typeface="Times New Roman"/>
                <a:cs typeface="Times New Roman"/>
              </a:rPr>
              <a:t>processes.</a:t>
            </a:r>
            <a:endParaRPr sz="2800" dirty="0">
              <a:latin typeface="Times New Roman"/>
              <a:cs typeface="Times New Roman"/>
            </a:endParaRPr>
          </a:p>
          <a:p>
            <a:pPr marL="12700" marR="5080" algn="just">
              <a:lnSpc>
                <a:spcPct val="90000"/>
              </a:lnSpc>
              <a:spcBef>
                <a:spcPts val="819"/>
              </a:spcBef>
            </a:pPr>
            <a:r>
              <a:rPr sz="2800" dirty="0">
                <a:solidFill>
                  <a:srgbClr val="FFFFFF"/>
                </a:solidFill>
                <a:latin typeface="Times New Roman"/>
                <a:cs typeface="Times New Roman"/>
              </a:rPr>
              <a:t>We</a:t>
            </a:r>
            <a:r>
              <a:rPr sz="2800" spc="275" dirty="0">
                <a:solidFill>
                  <a:srgbClr val="FFFFFF"/>
                </a:solidFill>
                <a:latin typeface="Times New Roman"/>
                <a:cs typeface="Times New Roman"/>
              </a:rPr>
              <a:t> </a:t>
            </a:r>
            <a:r>
              <a:rPr sz="2800" dirty="0">
                <a:solidFill>
                  <a:srgbClr val="FFFFFF"/>
                </a:solidFill>
                <a:latin typeface="Times New Roman"/>
                <a:cs typeface="Times New Roman"/>
              </a:rPr>
              <a:t>use</a:t>
            </a:r>
            <a:r>
              <a:rPr sz="2800" spc="290" dirty="0">
                <a:solidFill>
                  <a:srgbClr val="FFFFFF"/>
                </a:solidFill>
                <a:latin typeface="Times New Roman"/>
                <a:cs typeface="Times New Roman"/>
              </a:rPr>
              <a:t> </a:t>
            </a:r>
            <a:r>
              <a:rPr sz="2800" dirty="0">
                <a:solidFill>
                  <a:srgbClr val="FFFFFF"/>
                </a:solidFill>
                <a:latin typeface="Times New Roman"/>
                <a:cs typeface="Times New Roman"/>
              </a:rPr>
              <a:t>an</a:t>
            </a:r>
            <a:r>
              <a:rPr sz="2800" spc="305" dirty="0">
                <a:solidFill>
                  <a:srgbClr val="FFFFFF"/>
                </a:solidFill>
                <a:latin typeface="Times New Roman"/>
                <a:cs typeface="Times New Roman"/>
              </a:rPr>
              <a:t> </a:t>
            </a:r>
            <a:r>
              <a:rPr sz="2800" dirty="0">
                <a:solidFill>
                  <a:srgbClr val="FFFFFF"/>
                </a:solidFill>
                <a:latin typeface="Times New Roman"/>
                <a:cs typeface="Times New Roman"/>
              </a:rPr>
              <a:t>App</a:t>
            </a:r>
            <a:r>
              <a:rPr sz="2800" spc="305" dirty="0">
                <a:solidFill>
                  <a:srgbClr val="FFFFFF"/>
                </a:solidFill>
                <a:latin typeface="Times New Roman"/>
                <a:cs typeface="Times New Roman"/>
              </a:rPr>
              <a:t> </a:t>
            </a:r>
            <a:r>
              <a:rPr sz="2800" dirty="0">
                <a:solidFill>
                  <a:srgbClr val="FFFFFF"/>
                </a:solidFill>
                <a:latin typeface="Times New Roman"/>
                <a:cs typeface="Times New Roman"/>
              </a:rPr>
              <a:t>via</a:t>
            </a:r>
            <a:r>
              <a:rPr sz="2800" spc="295" dirty="0">
                <a:solidFill>
                  <a:srgbClr val="FFFFFF"/>
                </a:solidFill>
                <a:latin typeface="Times New Roman"/>
                <a:cs typeface="Times New Roman"/>
              </a:rPr>
              <a:t> </a:t>
            </a:r>
            <a:r>
              <a:rPr sz="2800" dirty="0">
                <a:solidFill>
                  <a:srgbClr val="FFFFFF"/>
                </a:solidFill>
                <a:latin typeface="Times New Roman"/>
                <a:cs typeface="Times New Roman"/>
              </a:rPr>
              <a:t>Cloud</a:t>
            </a:r>
            <a:r>
              <a:rPr sz="2800" spc="300" dirty="0">
                <a:solidFill>
                  <a:srgbClr val="FFFFFF"/>
                </a:solidFill>
                <a:latin typeface="Times New Roman"/>
                <a:cs typeface="Times New Roman"/>
              </a:rPr>
              <a:t> </a:t>
            </a:r>
            <a:r>
              <a:rPr sz="2800" dirty="0">
                <a:solidFill>
                  <a:srgbClr val="FFFFFF"/>
                </a:solidFill>
                <a:latin typeface="Times New Roman"/>
                <a:cs typeface="Times New Roman"/>
              </a:rPr>
              <a:t>to</a:t>
            </a:r>
            <a:r>
              <a:rPr sz="2800" spc="295" dirty="0">
                <a:solidFill>
                  <a:srgbClr val="FFFFFF"/>
                </a:solidFill>
                <a:latin typeface="Times New Roman"/>
                <a:cs typeface="Times New Roman"/>
              </a:rPr>
              <a:t> </a:t>
            </a:r>
            <a:r>
              <a:rPr sz="2800" dirty="0">
                <a:solidFill>
                  <a:srgbClr val="FFFFFF"/>
                </a:solidFill>
                <a:latin typeface="Times New Roman"/>
                <a:cs typeface="Times New Roman"/>
              </a:rPr>
              <a:t>transfer</a:t>
            </a:r>
            <a:r>
              <a:rPr sz="2800" spc="290" dirty="0">
                <a:solidFill>
                  <a:srgbClr val="FFFFFF"/>
                </a:solidFill>
                <a:latin typeface="Times New Roman"/>
                <a:cs typeface="Times New Roman"/>
              </a:rPr>
              <a:t> </a:t>
            </a:r>
            <a:r>
              <a:rPr sz="2800" dirty="0">
                <a:solidFill>
                  <a:srgbClr val="FFFFFF"/>
                </a:solidFill>
                <a:latin typeface="Times New Roman"/>
                <a:cs typeface="Times New Roman"/>
              </a:rPr>
              <a:t>the</a:t>
            </a:r>
            <a:r>
              <a:rPr sz="2800" spc="285" dirty="0">
                <a:solidFill>
                  <a:srgbClr val="FFFFFF"/>
                </a:solidFill>
                <a:latin typeface="Times New Roman"/>
                <a:cs typeface="Times New Roman"/>
              </a:rPr>
              <a:t> </a:t>
            </a:r>
            <a:r>
              <a:rPr sz="2800" dirty="0">
                <a:solidFill>
                  <a:srgbClr val="FFFFFF"/>
                </a:solidFill>
                <a:latin typeface="Times New Roman"/>
                <a:cs typeface="Times New Roman"/>
              </a:rPr>
              <a:t>Data</a:t>
            </a:r>
            <a:r>
              <a:rPr sz="2800" spc="280" dirty="0">
                <a:solidFill>
                  <a:srgbClr val="FFFFFF"/>
                </a:solidFill>
                <a:latin typeface="Times New Roman"/>
                <a:cs typeface="Times New Roman"/>
              </a:rPr>
              <a:t> </a:t>
            </a:r>
            <a:r>
              <a:rPr sz="2800" dirty="0">
                <a:solidFill>
                  <a:srgbClr val="FFFFFF"/>
                </a:solidFill>
                <a:latin typeface="Times New Roman"/>
                <a:cs typeface="Times New Roman"/>
              </a:rPr>
              <a:t>from</a:t>
            </a:r>
            <a:r>
              <a:rPr sz="2800" spc="285" dirty="0">
                <a:solidFill>
                  <a:srgbClr val="FFFFFF"/>
                </a:solidFill>
                <a:latin typeface="Times New Roman"/>
                <a:cs typeface="Times New Roman"/>
              </a:rPr>
              <a:t> </a:t>
            </a:r>
            <a:r>
              <a:rPr sz="2800" dirty="0">
                <a:solidFill>
                  <a:srgbClr val="FFFFFF"/>
                </a:solidFill>
                <a:latin typeface="Times New Roman"/>
                <a:cs typeface="Times New Roman"/>
              </a:rPr>
              <a:t>the</a:t>
            </a:r>
            <a:r>
              <a:rPr sz="2800" spc="290" dirty="0">
                <a:solidFill>
                  <a:srgbClr val="FFFFFF"/>
                </a:solidFill>
                <a:latin typeface="Times New Roman"/>
                <a:cs typeface="Times New Roman"/>
              </a:rPr>
              <a:t> </a:t>
            </a:r>
            <a:r>
              <a:rPr sz="2800" dirty="0">
                <a:solidFill>
                  <a:srgbClr val="FFFFFF"/>
                </a:solidFill>
                <a:latin typeface="Times New Roman"/>
                <a:cs typeface="Times New Roman"/>
              </a:rPr>
              <a:t>Farmers</a:t>
            </a:r>
            <a:r>
              <a:rPr sz="2800" spc="310" dirty="0">
                <a:solidFill>
                  <a:srgbClr val="FFFFFF"/>
                </a:solidFill>
                <a:latin typeface="Times New Roman"/>
                <a:cs typeface="Times New Roman"/>
              </a:rPr>
              <a:t> </a:t>
            </a:r>
            <a:r>
              <a:rPr sz="2800" dirty="0">
                <a:solidFill>
                  <a:srgbClr val="FFFFFF"/>
                </a:solidFill>
                <a:latin typeface="Times New Roman"/>
                <a:cs typeface="Times New Roman"/>
              </a:rPr>
              <a:t>Mobile</a:t>
            </a:r>
            <a:r>
              <a:rPr sz="2800" spc="285" dirty="0">
                <a:solidFill>
                  <a:srgbClr val="FFFFFF"/>
                </a:solidFill>
                <a:latin typeface="Times New Roman"/>
                <a:cs typeface="Times New Roman"/>
              </a:rPr>
              <a:t> </a:t>
            </a:r>
            <a:r>
              <a:rPr sz="2800" dirty="0">
                <a:solidFill>
                  <a:srgbClr val="FFFFFF"/>
                </a:solidFill>
                <a:latin typeface="Times New Roman"/>
                <a:cs typeface="Times New Roman"/>
              </a:rPr>
              <a:t>phone</a:t>
            </a:r>
            <a:r>
              <a:rPr sz="2800" spc="280" dirty="0">
                <a:solidFill>
                  <a:srgbClr val="FFFFFF"/>
                </a:solidFill>
                <a:latin typeface="Times New Roman"/>
                <a:cs typeface="Times New Roman"/>
              </a:rPr>
              <a:t> </a:t>
            </a:r>
            <a:r>
              <a:rPr sz="2800" dirty="0">
                <a:solidFill>
                  <a:srgbClr val="FFFFFF"/>
                </a:solidFill>
                <a:latin typeface="Times New Roman"/>
                <a:cs typeface="Times New Roman"/>
              </a:rPr>
              <a:t>to</a:t>
            </a:r>
            <a:r>
              <a:rPr sz="2800" spc="295" dirty="0">
                <a:solidFill>
                  <a:srgbClr val="FFFFFF"/>
                </a:solidFill>
                <a:latin typeface="Times New Roman"/>
                <a:cs typeface="Times New Roman"/>
              </a:rPr>
              <a:t> </a:t>
            </a:r>
            <a:r>
              <a:rPr sz="2800" dirty="0">
                <a:solidFill>
                  <a:srgbClr val="FFFFFF"/>
                </a:solidFill>
                <a:latin typeface="Times New Roman"/>
                <a:cs typeface="Times New Roman"/>
              </a:rPr>
              <a:t>the</a:t>
            </a:r>
            <a:r>
              <a:rPr sz="2800" spc="290" dirty="0">
                <a:solidFill>
                  <a:srgbClr val="FFFFFF"/>
                </a:solidFill>
                <a:latin typeface="Times New Roman"/>
                <a:cs typeface="Times New Roman"/>
              </a:rPr>
              <a:t> </a:t>
            </a:r>
            <a:r>
              <a:rPr sz="2800" dirty="0">
                <a:solidFill>
                  <a:srgbClr val="FFFFFF"/>
                </a:solidFill>
                <a:latin typeface="Times New Roman"/>
                <a:cs typeface="Times New Roman"/>
              </a:rPr>
              <a:t>NodeMCU</a:t>
            </a:r>
            <a:r>
              <a:rPr sz="2800" spc="310" dirty="0">
                <a:solidFill>
                  <a:srgbClr val="FFFFFF"/>
                </a:solidFill>
                <a:latin typeface="Times New Roman"/>
                <a:cs typeface="Times New Roman"/>
              </a:rPr>
              <a:t> </a:t>
            </a:r>
            <a:r>
              <a:rPr sz="2800" dirty="0">
                <a:solidFill>
                  <a:srgbClr val="FFFFFF"/>
                </a:solidFill>
                <a:latin typeface="Times New Roman"/>
                <a:cs typeface="Times New Roman"/>
              </a:rPr>
              <a:t>which</a:t>
            </a:r>
            <a:r>
              <a:rPr sz="2800" spc="295" dirty="0">
                <a:solidFill>
                  <a:srgbClr val="FFFFFF"/>
                </a:solidFill>
                <a:latin typeface="Times New Roman"/>
                <a:cs typeface="Times New Roman"/>
              </a:rPr>
              <a:t> </a:t>
            </a:r>
            <a:r>
              <a:rPr sz="2800" spc="-20" dirty="0">
                <a:solidFill>
                  <a:srgbClr val="FFFFFF"/>
                </a:solidFill>
                <a:latin typeface="Times New Roman"/>
                <a:cs typeface="Times New Roman"/>
              </a:rPr>
              <a:t>will </a:t>
            </a:r>
            <a:r>
              <a:rPr sz="2800" dirty="0">
                <a:solidFill>
                  <a:srgbClr val="FFFFFF"/>
                </a:solidFill>
                <a:latin typeface="Times New Roman"/>
                <a:cs typeface="Times New Roman"/>
              </a:rPr>
              <a:t>further</a:t>
            </a:r>
            <a:r>
              <a:rPr sz="2800" spc="-30" dirty="0">
                <a:solidFill>
                  <a:srgbClr val="FFFFFF"/>
                </a:solidFill>
                <a:latin typeface="Times New Roman"/>
                <a:cs typeface="Times New Roman"/>
              </a:rPr>
              <a:t> </a:t>
            </a:r>
            <a:r>
              <a:rPr sz="2800" dirty="0">
                <a:solidFill>
                  <a:srgbClr val="FFFFFF"/>
                </a:solidFill>
                <a:latin typeface="Times New Roman"/>
                <a:cs typeface="Times New Roman"/>
              </a:rPr>
              <a:t>transfer</a:t>
            </a:r>
            <a:r>
              <a:rPr sz="2800" spc="-20" dirty="0">
                <a:solidFill>
                  <a:srgbClr val="FFFFFF"/>
                </a:solidFill>
                <a:latin typeface="Times New Roman"/>
                <a:cs typeface="Times New Roman"/>
              </a:rPr>
              <a:t> </a:t>
            </a:r>
            <a:r>
              <a:rPr sz="2800" dirty="0">
                <a:solidFill>
                  <a:srgbClr val="FFFFFF"/>
                </a:solidFill>
                <a:latin typeface="Times New Roman"/>
                <a:cs typeface="Times New Roman"/>
              </a:rPr>
              <a:t>the</a:t>
            </a:r>
            <a:r>
              <a:rPr sz="2800" spc="-25" dirty="0">
                <a:solidFill>
                  <a:srgbClr val="FFFFFF"/>
                </a:solidFill>
                <a:latin typeface="Times New Roman"/>
                <a:cs typeface="Times New Roman"/>
              </a:rPr>
              <a:t> </a:t>
            </a:r>
            <a:r>
              <a:rPr sz="2800" dirty="0">
                <a:solidFill>
                  <a:srgbClr val="FFFFFF"/>
                </a:solidFill>
                <a:latin typeface="Times New Roman"/>
                <a:cs typeface="Times New Roman"/>
              </a:rPr>
              <a:t>data</a:t>
            </a:r>
            <a:r>
              <a:rPr sz="2800" spc="-30" dirty="0">
                <a:solidFill>
                  <a:srgbClr val="FFFFFF"/>
                </a:solidFill>
                <a:latin typeface="Times New Roman"/>
                <a:cs typeface="Times New Roman"/>
              </a:rPr>
              <a:t> </a:t>
            </a:r>
            <a:r>
              <a:rPr sz="2800" dirty="0">
                <a:solidFill>
                  <a:srgbClr val="FFFFFF"/>
                </a:solidFill>
                <a:latin typeface="Times New Roman"/>
                <a:cs typeface="Times New Roman"/>
              </a:rPr>
              <a:t>to</a:t>
            </a:r>
            <a:r>
              <a:rPr sz="2800" spc="-20" dirty="0">
                <a:solidFill>
                  <a:srgbClr val="FFFFFF"/>
                </a:solidFill>
                <a:latin typeface="Times New Roman"/>
                <a:cs typeface="Times New Roman"/>
              </a:rPr>
              <a:t> </a:t>
            </a:r>
            <a:r>
              <a:rPr sz="2800" dirty="0">
                <a:solidFill>
                  <a:srgbClr val="FFFFFF"/>
                </a:solidFill>
                <a:latin typeface="Times New Roman"/>
                <a:cs typeface="Times New Roman"/>
              </a:rPr>
              <a:t>the</a:t>
            </a:r>
            <a:r>
              <a:rPr sz="2800" spc="-25" dirty="0">
                <a:solidFill>
                  <a:srgbClr val="FFFFFF"/>
                </a:solidFill>
                <a:latin typeface="Times New Roman"/>
                <a:cs typeface="Times New Roman"/>
              </a:rPr>
              <a:t> </a:t>
            </a:r>
            <a:r>
              <a:rPr sz="2800" dirty="0">
                <a:solidFill>
                  <a:srgbClr val="FFFFFF"/>
                </a:solidFill>
                <a:latin typeface="Times New Roman"/>
                <a:cs typeface="Times New Roman"/>
              </a:rPr>
              <a:t>Arduino</a:t>
            </a:r>
            <a:r>
              <a:rPr sz="2800" spc="-20" dirty="0">
                <a:solidFill>
                  <a:srgbClr val="FFFFFF"/>
                </a:solidFill>
                <a:latin typeface="Times New Roman"/>
                <a:cs typeface="Times New Roman"/>
              </a:rPr>
              <a:t> </a:t>
            </a:r>
            <a:r>
              <a:rPr sz="2800" dirty="0">
                <a:solidFill>
                  <a:srgbClr val="FFFFFF"/>
                </a:solidFill>
                <a:latin typeface="Times New Roman"/>
                <a:cs typeface="Times New Roman"/>
              </a:rPr>
              <a:t>through</a:t>
            </a:r>
            <a:r>
              <a:rPr sz="2800" spc="-25" dirty="0">
                <a:solidFill>
                  <a:srgbClr val="FFFFFF"/>
                </a:solidFill>
                <a:latin typeface="Times New Roman"/>
                <a:cs typeface="Times New Roman"/>
              </a:rPr>
              <a:t> </a:t>
            </a:r>
            <a:r>
              <a:rPr sz="2800" dirty="0">
                <a:solidFill>
                  <a:srgbClr val="FFFFFF"/>
                </a:solidFill>
                <a:latin typeface="Times New Roman"/>
                <a:cs typeface="Times New Roman"/>
              </a:rPr>
              <a:t>the</a:t>
            </a:r>
            <a:r>
              <a:rPr sz="2800" spc="-40" dirty="0">
                <a:solidFill>
                  <a:srgbClr val="FFFFFF"/>
                </a:solidFill>
                <a:latin typeface="Times New Roman"/>
                <a:cs typeface="Times New Roman"/>
              </a:rPr>
              <a:t> </a:t>
            </a:r>
            <a:r>
              <a:rPr sz="2800" dirty="0">
                <a:solidFill>
                  <a:srgbClr val="FFFFFF"/>
                </a:solidFill>
                <a:latin typeface="Times New Roman"/>
                <a:cs typeface="Times New Roman"/>
              </a:rPr>
              <a:t>Lora</a:t>
            </a:r>
            <a:r>
              <a:rPr sz="2800" spc="-25" dirty="0">
                <a:solidFill>
                  <a:srgbClr val="FFFFFF"/>
                </a:solidFill>
                <a:latin typeface="Times New Roman"/>
                <a:cs typeface="Times New Roman"/>
              </a:rPr>
              <a:t> </a:t>
            </a:r>
            <a:r>
              <a:rPr sz="2800" dirty="0">
                <a:solidFill>
                  <a:srgbClr val="FFFFFF"/>
                </a:solidFill>
                <a:latin typeface="Times New Roman"/>
                <a:cs typeface="Times New Roman"/>
              </a:rPr>
              <a:t>Shield.</a:t>
            </a:r>
            <a:r>
              <a:rPr sz="2800" spc="-30" dirty="0">
                <a:solidFill>
                  <a:srgbClr val="FFFFFF"/>
                </a:solidFill>
                <a:latin typeface="Times New Roman"/>
                <a:cs typeface="Times New Roman"/>
              </a:rPr>
              <a:t> </a:t>
            </a:r>
            <a:r>
              <a:rPr sz="2800" dirty="0">
                <a:solidFill>
                  <a:srgbClr val="FFFFFF"/>
                </a:solidFill>
                <a:latin typeface="Times New Roman"/>
                <a:cs typeface="Times New Roman"/>
              </a:rPr>
              <a:t>The</a:t>
            </a:r>
            <a:r>
              <a:rPr sz="2800" spc="-35" dirty="0">
                <a:solidFill>
                  <a:srgbClr val="FFFFFF"/>
                </a:solidFill>
                <a:latin typeface="Times New Roman"/>
                <a:cs typeface="Times New Roman"/>
              </a:rPr>
              <a:t> </a:t>
            </a:r>
            <a:r>
              <a:rPr sz="2800" dirty="0">
                <a:solidFill>
                  <a:srgbClr val="FFFFFF"/>
                </a:solidFill>
                <a:latin typeface="Times New Roman"/>
                <a:cs typeface="Times New Roman"/>
              </a:rPr>
              <a:t>Arduino controls</a:t>
            </a:r>
            <a:r>
              <a:rPr sz="2800" spc="-20" dirty="0">
                <a:solidFill>
                  <a:srgbClr val="FFFFFF"/>
                </a:solidFill>
                <a:latin typeface="Times New Roman"/>
                <a:cs typeface="Times New Roman"/>
              </a:rPr>
              <a:t> </a:t>
            </a:r>
            <a:r>
              <a:rPr sz="2800" dirty="0">
                <a:solidFill>
                  <a:srgbClr val="FFFFFF"/>
                </a:solidFill>
                <a:latin typeface="Times New Roman"/>
                <a:cs typeface="Times New Roman"/>
              </a:rPr>
              <a:t>the</a:t>
            </a:r>
            <a:r>
              <a:rPr sz="2800" spc="-25" dirty="0">
                <a:solidFill>
                  <a:srgbClr val="FFFFFF"/>
                </a:solidFill>
                <a:latin typeface="Times New Roman"/>
                <a:cs typeface="Times New Roman"/>
              </a:rPr>
              <a:t> </a:t>
            </a:r>
            <a:r>
              <a:rPr sz="2800" dirty="0">
                <a:solidFill>
                  <a:srgbClr val="FFFFFF"/>
                </a:solidFill>
                <a:latin typeface="Times New Roman"/>
                <a:cs typeface="Times New Roman"/>
              </a:rPr>
              <a:t>Motor</a:t>
            </a:r>
            <a:r>
              <a:rPr sz="2800" spc="-15" dirty="0">
                <a:solidFill>
                  <a:srgbClr val="FFFFFF"/>
                </a:solidFill>
                <a:latin typeface="Times New Roman"/>
                <a:cs typeface="Times New Roman"/>
              </a:rPr>
              <a:t> </a:t>
            </a:r>
            <a:r>
              <a:rPr sz="2800" dirty="0">
                <a:solidFill>
                  <a:srgbClr val="FFFFFF"/>
                </a:solidFill>
                <a:latin typeface="Times New Roman"/>
                <a:cs typeface="Times New Roman"/>
              </a:rPr>
              <a:t>in</a:t>
            </a:r>
            <a:r>
              <a:rPr sz="2800" spc="-35" dirty="0">
                <a:solidFill>
                  <a:srgbClr val="FFFFFF"/>
                </a:solidFill>
                <a:latin typeface="Times New Roman"/>
                <a:cs typeface="Times New Roman"/>
              </a:rPr>
              <a:t> </a:t>
            </a:r>
            <a:r>
              <a:rPr sz="2800" dirty="0">
                <a:solidFill>
                  <a:srgbClr val="FFFFFF"/>
                </a:solidFill>
                <a:latin typeface="Times New Roman"/>
                <a:cs typeface="Times New Roman"/>
              </a:rPr>
              <a:t>the</a:t>
            </a:r>
            <a:r>
              <a:rPr sz="2800" spc="-25" dirty="0">
                <a:solidFill>
                  <a:srgbClr val="FFFFFF"/>
                </a:solidFill>
                <a:latin typeface="Times New Roman"/>
                <a:cs typeface="Times New Roman"/>
              </a:rPr>
              <a:t> </a:t>
            </a:r>
            <a:r>
              <a:rPr sz="2800" spc="-10" dirty="0">
                <a:solidFill>
                  <a:srgbClr val="FFFFFF"/>
                </a:solidFill>
                <a:latin typeface="Times New Roman"/>
                <a:cs typeface="Times New Roman"/>
              </a:rPr>
              <a:t>Irrigation </a:t>
            </a:r>
            <a:r>
              <a:rPr sz="2800" dirty="0">
                <a:solidFill>
                  <a:srgbClr val="FFFFFF"/>
                </a:solidFill>
                <a:latin typeface="Times New Roman"/>
                <a:cs typeface="Times New Roman"/>
              </a:rPr>
              <a:t>system</a:t>
            </a:r>
            <a:r>
              <a:rPr sz="2800" spc="-70" dirty="0">
                <a:solidFill>
                  <a:srgbClr val="FFFFFF"/>
                </a:solidFill>
                <a:latin typeface="Times New Roman"/>
                <a:cs typeface="Times New Roman"/>
              </a:rPr>
              <a:t> </a:t>
            </a:r>
            <a:r>
              <a:rPr sz="2800" dirty="0">
                <a:solidFill>
                  <a:srgbClr val="FFFFFF"/>
                </a:solidFill>
                <a:latin typeface="Times New Roman"/>
                <a:cs typeface="Times New Roman"/>
              </a:rPr>
              <a:t>by</a:t>
            </a:r>
            <a:r>
              <a:rPr sz="2800" spc="-40" dirty="0">
                <a:solidFill>
                  <a:srgbClr val="FFFFFF"/>
                </a:solidFill>
                <a:latin typeface="Times New Roman"/>
                <a:cs typeface="Times New Roman"/>
              </a:rPr>
              <a:t> </a:t>
            </a:r>
            <a:r>
              <a:rPr sz="2800" dirty="0">
                <a:solidFill>
                  <a:srgbClr val="FFFFFF"/>
                </a:solidFill>
                <a:latin typeface="Times New Roman"/>
                <a:cs typeface="Times New Roman"/>
              </a:rPr>
              <a:t>the</a:t>
            </a:r>
            <a:r>
              <a:rPr sz="2800" spc="-55" dirty="0">
                <a:solidFill>
                  <a:srgbClr val="FFFFFF"/>
                </a:solidFill>
                <a:latin typeface="Times New Roman"/>
                <a:cs typeface="Times New Roman"/>
              </a:rPr>
              <a:t> </a:t>
            </a:r>
            <a:r>
              <a:rPr sz="2800" dirty="0">
                <a:solidFill>
                  <a:srgbClr val="FFFFFF"/>
                </a:solidFill>
                <a:latin typeface="Times New Roman"/>
                <a:cs typeface="Times New Roman"/>
              </a:rPr>
              <a:t>Data</a:t>
            </a:r>
            <a:r>
              <a:rPr sz="2800" spc="-45" dirty="0">
                <a:solidFill>
                  <a:srgbClr val="FFFFFF"/>
                </a:solidFill>
                <a:latin typeface="Times New Roman"/>
                <a:cs typeface="Times New Roman"/>
              </a:rPr>
              <a:t> </a:t>
            </a:r>
            <a:r>
              <a:rPr sz="2800" dirty="0">
                <a:solidFill>
                  <a:srgbClr val="FFFFFF"/>
                </a:solidFill>
                <a:latin typeface="Times New Roman"/>
                <a:cs typeface="Times New Roman"/>
              </a:rPr>
              <a:t>which</a:t>
            </a:r>
            <a:r>
              <a:rPr sz="2800" spc="-40" dirty="0">
                <a:solidFill>
                  <a:srgbClr val="FFFFFF"/>
                </a:solidFill>
                <a:latin typeface="Times New Roman"/>
                <a:cs typeface="Times New Roman"/>
              </a:rPr>
              <a:t> </a:t>
            </a:r>
            <a:r>
              <a:rPr sz="2800" dirty="0">
                <a:solidFill>
                  <a:srgbClr val="FFFFFF"/>
                </a:solidFill>
                <a:latin typeface="Times New Roman"/>
                <a:cs typeface="Times New Roman"/>
              </a:rPr>
              <a:t>it</a:t>
            </a:r>
            <a:r>
              <a:rPr sz="2800" spc="-55" dirty="0">
                <a:solidFill>
                  <a:srgbClr val="FFFFFF"/>
                </a:solidFill>
                <a:latin typeface="Times New Roman"/>
                <a:cs typeface="Times New Roman"/>
              </a:rPr>
              <a:t> </a:t>
            </a:r>
            <a:r>
              <a:rPr sz="2800" spc="-10" dirty="0">
                <a:solidFill>
                  <a:srgbClr val="FFFFFF"/>
                </a:solidFill>
                <a:latin typeface="Times New Roman"/>
                <a:cs typeface="Times New Roman"/>
              </a:rPr>
              <a:t>receives.</a:t>
            </a:r>
            <a:endParaRPr sz="2800" dirty="0">
              <a:latin typeface="Times New Roman"/>
              <a:cs typeface="Times New Roman"/>
            </a:endParaRPr>
          </a:p>
        </p:txBody>
      </p:sp>
      <p:pic>
        <p:nvPicPr>
          <p:cNvPr id="11" name="object 11"/>
          <p:cNvPicPr/>
          <p:nvPr/>
        </p:nvPicPr>
        <p:blipFill>
          <a:blip r:embed="rId3" cstate="print"/>
          <a:stretch>
            <a:fillRect/>
          </a:stretch>
        </p:blipFill>
        <p:spPr>
          <a:xfrm>
            <a:off x="6496811" y="6289547"/>
            <a:ext cx="2657856" cy="1993391"/>
          </a:xfrm>
          <a:prstGeom prst="rect">
            <a:avLst/>
          </a:prstGeom>
        </p:spPr>
      </p:pic>
      <p:pic>
        <p:nvPicPr>
          <p:cNvPr id="12" name="object 12"/>
          <p:cNvPicPr/>
          <p:nvPr/>
        </p:nvPicPr>
        <p:blipFill>
          <a:blip r:embed="rId4" cstate="print"/>
          <a:stretch>
            <a:fillRect/>
          </a:stretch>
        </p:blipFill>
        <p:spPr>
          <a:xfrm>
            <a:off x="9864852" y="6172200"/>
            <a:ext cx="2133600" cy="2133600"/>
          </a:xfrm>
          <a:prstGeom prst="rect">
            <a:avLst/>
          </a:prstGeom>
        </p:spPr>
      </p:pic>
      <p:pic>
        <p:nvPicPr>
          <p:cNvPr id="13" name="object 13"/>
          <p:cNvPicPr/>
          <p:nvPr/>
        </p:nvPicPr>
        <p:blipFill>
          <a:blip r:embed="rId5" cstate="print"/>
          <a:stretch>
            <a:fillRect/>
          </a:stretch>
        </p:blipFill>
        <p:spPr>
          <a:xfrm>
            <a:off x="12624816" y="6096000"/>
            <a:ext cx="2144268" cy="2142744"/>
          </a:xfrm>
          <a:prstGeom prst="rect">
            <a:avLst/>
          </a:prstGeom>
        </p:spPr>
      </p:pic>
      <p:sp>
        <p:nvSpPr>
          <p:cNvPr id="14" name="object 14"/>
          <p:cNvSpPr txBox="1"/>
          <p:nvPr/>
        </p:nvSpPr>
        <p:spPr>
          <a:xfrm>
            <a:off x="4124325" y="8386317"/>
            <a:ext cx="14566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Times New Roman"/>
                <a:cs typeface="Times New Roman"/>
              </a:rPr>
              <a:t>Node</a:t>
            </a:r>
            <a:r>
              <a:rPr sz="2400" spc="-60" dirty="0">
                <a:solidFill>
                  <a:srgbClr val="FFFFFF"/>
                </a:solidFill>
                <a:latin typeface="Times New Roman"/>
                <a:cs typeface="Times New Roman"/>
              </a:rPr>
              <a:t> </a:t>
            </a:r>
            <a:r>
              <a:rPr sz="2400" spc="-25" dirty="0">
                <a:solidFill>
                  <a:srgbClr val="FFFFFF"/>
                </a:solidFill>
                <a:latin typeface="Times New Roman"/>
                <a:cs typeface="Times New Roman"/>
              </a:rPr>
              <a:t>MCU</a:t>
            </a:r>
            <a:endParaRPr sz="2400">
              <a:latin typeface="Times New Roman"/>
              <a:cs typeface="Times New Roman"/>
            </a:endParaRPr>
          </a:p>
        </p:txBody>
      </p:sp>
      <p:sp>
        <p:nvSpPr>
          <p:cNvPr id="15" name="object 15"/>
          <p:cNvSpPr txBox="1"/>
          <p:nvPr/>
        </p:nvSpPr>
        <p:spPr>
          <a:xfrm>
            <a:off x="7156731" y="8386317"/>
            <a:ext cx="145669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Times New Roman"/>
                <a:cs typeface="Times New Roman"/>
              </a:rPr>
              <a:t>Lora</a:t>
            </a:r>
            <a:r>
              <a:rPr sz="2400" spc="-10" dirty="0">
                <a:solidFill>
                  <a:srgbClr val="FFFFFF"/>
                </a:solidFill>
                <a:latin typeface="Times New Roman"/>
                <a:cs typeface="Times New Roman"/>
              </a:rPr>
              <a:t> Shield</a:t>
            </a:r>
            <a:endParaRPr sz="2400">
              <a:latin typeface="Times New Roman"/>
              <a:cs typeface="Times New Roman"/>
            </a:endParaRPr>
          </a:p>
        </p:txBody>
      </p:sp>
      <p:sp>
        <p:nvSpPr>
          <p:cNvPr id="16" name="object 16"/>
          <p:cNvSpPr txBox="1"/>
          <p:nvPr/>
        </p:nvSpPr>
        <p:spPr>
          <a:xfrm>
            <a:off x="10320201" y="8386317"/>
            <a:ext cx="1041400"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FFFFFF"/>
                </a:solidFill>
                <a:latin typeface="Times New Roman"/>
                <a:cs typeface="Times New Roman"/>
              </a:rPr>
              <a:t>Arduino</a:t>
            </a:r>
            <a:endParaRPr sz="2400">
              <a:latin typeface="Times New Roman"/>
              <a:cs typeface="Times New Roman"/>
            </a:endParaRPr>
          </a:p>
        </p:txBody>
      </p:sp>
      <p:sp>
        <p:nvSpPr>
          <p:cNvPr id="17" name="object 17"/>
          <p:cNvSpPr txBox="1"/>
          <p:nvPr/>
        </p:nvSpPr>
        <p:spPr>
          <a:xfrm>
            <a:off x="12707649" y="8386317"/>
            <a:ext cx="2031364"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FFFFFF"/>
                </a:solidFill>
                <a:latin typeface="Times New Roman"/>
                <a:cs typeface="Times New Roman"/>
              </a:rPr>
              <a:t>Moisture</a:t>
            </a:r>
            <a:r>
              <a:rPr sz="2400" spc="-110" dirty="0">
                <a:solidFill>
                  <a:srgbClr val="FFFFFF"/>
                </a:solidFill>
                <a:latin typeface="Times New Roman"/>
                <a:cs typeface="Times New Roman"/>
              </a:rPr>
              <a:t> </a:t>
            </a:r>
            <a:r>
              <a:rPr sz="2400" spc="-10" dirty="0">
                <a:solidFill>
                  <a:srgbClr val="FFFFFF"/>
                </a:solidFill>
                <a:latin typeface="Times New Roman"/>
                <a:cs typeface="Times New Roman"/>
              </a:rPr>
              <a:t>Sensor</a:t>
            </a:r>
            <a:endParaRPr sz="24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E8AFE3"/>
          </a:solidFill>
        </p:spPr>
        <p:txBody>
          <a:bodyPr wrap="square" lIns="0" tIns="0" rIns="0" bIns="0" rtlCol="0"/>
          <a:lstStyle/>
          <a:p>
            <a:endParaRPr/>
          </a:p>
        </p:txBody>
      </p:sp>
      <p:sp>
        <p:nvSpPr>
          <p:cNvPr id="3" name="object 3"/>
          <p:cNvSpPr txBox="1">
            <a:spLocks noGrp="1"/>
          </p:cNvSpPr>
          <p:nvPr>
            <p:ph type="title"/>
          </p:nvPr>
        </p:nvSpPr>
        <p:spPr>
          <a:xfrm>
            <a:off x="1016000" y="1147318"/>
            <a:ext cx="4785360" cy="756920"/>
          </a:xfrm>
          <a:prstGeom prst="rect">
            <a:avLst/>
          </a:prstGeom>
        </p:spPr>
        <p:txBody>
          <a:bodyPr vert="horz" wrap="square" lIns="0" tIns="12700" rIns="0" bIns="0" rtlCol="0">
            <a:spAutoFit/>
          </a:bodyPr>
          <a:lstStyle/>
          <a:p>
            <a:pPr marL="12700">
              <a:lnSpc>
                <a:spcPct val="100000"/>
              </a:lnSpc>
              <a:spcBef>
                <a:spcPts val="100"/>
              </a:spcBef>
            </a:pPr>
            <a:r>
              <a:rPr spc="-30" dirty="0"/>
              <a:t>FUTURE</a:t>
            </a:r>
            <a:r>
              <a:rPr spc="-270" dirty="0"/>
              <a:t> </a:t>
            </a:r>
            <a:r>
              <a:rPr spc="-10" dirty="0"/>
              <a:t>ASPECT</a:t>
            </a:r>
          </a:p>
        </p:txBody>
      </p:sp>
      <p:sp>
        <p:nvSpPr>
          <p:cNvPr id="4" name="object 4"/>
          <p:cNvSpPr/>
          <p:nvPr/>
        </p:nvSpPr>
        <p:spPr>
          <a:xfrm>
            <a:off x="2209800" y="3695700"/>
            <a:ext cx="14437360" cy="3810000"/>
          </a:xfrm>
          <a:custGeom>
            <a:avLst/>
            <a:gdLst/>
            <a:ahLst/>
            <a:cxnLst/>
            <a:rect l="l" t="t" r="r" b="b"/>
            <a:pathLst>
              <a:path w="14437360" h="3810000">
                <a:moveTo>
                  <a:pt x="14033627" y="0"/>
                </a:moveTo>
                <a:lnTo>
                  <a:pt x="403225" y="0"/>
                </a:lnTo>
                <a:lnTo>
                  <a:pt x="356282" y="2772"/>
                </a:lnTo>
                <a:lnTo>
                  <a:pt x="310909" y="10882"/>
                </a:lnTo>
                <a:lnTo>
                  <a:pt x="267410" y="24017"/>
                </a:lnTo>
                <a:lnTo>
                  <a:pt x="226091" y="41867"/>
                </a:lnTo>
                <a:lnTo>
                  <a:pt x="187257" y="64120"/>
                </a:lnTo>
                <a:lnTo>
                  <a:pt x="151215" y="90463"/>
                </a:lnTo>
                <a:lnTo>
                  <a:pt x="118268" y="120586"/>
                </a:lnTo>
                <a:lnTo>
                  <a:pt x="88724" y="154177"/>
                </a:lnTo>
                <a:lnTo>
                  <a:pt x="62886" y="190924"/>
                </a:lnTo>
                <a:lnTo>
                  <a:pt x="41062" y="230516"/>
                </a:lnTo>
                <a:lnTo>
                  <a:pt x="23555" y="272641"/>
                </a:lnTo>
                <a:lnTo>
                  <a:pt x="10672" y="316987"/>
                </a:lnTo>
                <a:lnTo>
                  <a:pt x="2719" y="363244"/>
                </a:lnTo>
                <a:lnTo>
                  <a:pt x="0" y="411099"/>
                </a:lnTo>
                <a:lnTo>
                  <a:pt x="0" y="3398901"/>
                </a:lnTo>
                <a:lnTo>
                  <a:pt x="2719" y="3446755"/>
                </a:lnTo>
                <a:lnTo>
                  <a:pt x="10672" y="3493012"/>
                </a:lnTo>
                <a:lnTo>
                  <a:pt x="23555" y="3537358"/>
                </a:lnTo>
                <a:lnTo>
                  <a:pt x="41062" y="3579483"/>
                </a:lnTo>
                <a:lnTo>
                  <a:pt x="62886" y="3619075"/>
                </a:lnTo>
                <a:lnTo>
                  <a:pt x="88724" y="3655822"/>
                </a:lnTo>
                <a:lnTo>
                  <a:pt x="118268" y="3689413"/>
                </a:lnTo>
                <a:lnTo>
                  <a:pt x="151215" y="3719536"/>
                </a:lnTo>
                <a:lnTo>
                  <a:pt x="187257" y="3745879"/>
                </a:lnTo>
                <a:lnTo>
                  <a:pt x="226091" y="3768132"/>
                </a:lnTo>
                <a:lnTo>
                  <a:pt x="267410" y="3785982"/>
                </a:lnTo>
                <a:lnTo>
                  <a:pt x="310909" y="3799117"/>
                </a:lnTo>
                <a:lnTo>
                  <a:pt x="356282" y="3807227"/>
                </a:lnTo>
                <a:lnTo>
                  <a:pt x="403225" y="3810000"/>
                </a:lnTo>
                <a:lnTo>
                  <a:pt x="14033627" y="3810000"/>
                </a:lnTo>
                <a:lnTo>
                  <a:pt x="14080569" y="3807227"/>
                </a:lnTo>
                <a:lnTo>
                  <a:pt x="14125942" y="3799117"/>
                </a:lnTo>
                <a:lnTo>
                  <a:pt x="14169441" y="3785982"/>
                </a:lnTo>
                <a:lnTo>
                  <a:pt x="14210760" y="3768132"/>
                </a:lnTo>
                <a:lnTo>
                  <a:pt x="14249594" y="3745879"/>
                </a:lnTo>
                <a:lnTo>
                  <a:pt x="14285636" y="3719536"/>
                </a:lnTo>
                <a:lnTo>
                  <a:pt x="14318583" y="3689413"/>
                </a:lnTo>
                <a:lnTo>
                  <a:pt x="14348127" y="3655822"/>
                </a:lnTo>
                <a:lnTo>
                  <a:pt x="14373965" y="3619075"/>
                </a:lnTo>
                <a:lnTo>
                  <a:pt x="14395789" y="3579483"/>
                </a:lnTo>
                <a:lnTo>
                  <a:pt x="14413296" y="3537358"/>
                </a:lnTo>
                <a:lnTo>
                  <a:pt x="14426179" y="3493012"/>
                </a:lnTo>
                <a:lnTo>
                  <a:pt x="14434132" y="3446755"/>
                </a:lnTo>
                <a:lnTo>
                  <a:pt x="14436852" y="3398901"/>
                </a:lnTo>
                <a:lnTo>
                  <a:pt x="14436852" y="411099"/>
                </a:lnTo>
                <a:lnTo>
                  <a:pt x="14434132" y="363244"/>
                </a:lnTo>
                <a:lnTo>
                  <a:pt x="14426179" y="316987"/>
                </a:lnTo>
                <a:lnTo>
                  <a:pt x="14413296" y="272641"/>
                </a:lnTo>
                <a:lnTo>
                  <a:pt x="14395789" y="230516"/>
                </a:lnTo>
                <a:lnTo>
                  <a:pt x="14373965" y="190924"/>
                </a:lnTo>
                <a:lnTo>
                  <a:pt x="14348127" y="154177"/>
                </a:lnTo>
                <a:lnTo>
                  <a:pt x="14318583" y="120586"/>
                </a:lnTo>
                <a:lnTo>
                  <a:pt x="14285636" y="90463"/>
                </a:lnTo>
                <a:lnTo>
                  <a:pt x="14249594" y="64120"/>
                </a:lnTo>
                <a:lnTo>
                  <a:pt x="14210760" y="41867"/>
                </a:lnTo>
                <a:lnTo>
                  <a:pt x="14169441" y="24017"/>
                </a:lnTo>
                <a:lnTo>
                  <a:pt x="14125942" y="10882"/>
                </a:lnTo>
                <a:lnTo>
                  <a:pt x="14080569" y="2772"/>
                </a:lnTo>
                <a:lnTo>
                  <a:pt x="14033627" y="0"/>
                </a:lnTo>
                <a:close/>
              </a:path>
            </a:pathLst>
          </a:custGeom>
          <a:solidFill>
            <a:srgbClr val="F8F4EB"/>
          </a:solidFill>
        </p:spPr>
        <p:txBody>
          <a:bodyPr wrap="square" lIns="0" tIns="0" rIns="0" bIns="0" rtlCol="0"/>
          <a:lstStyle/>
          <a:p>
            <a:endParaRPr/>
          </a:p>
        </p:txBody>
      </p:sp>
      <p:sp>
        <p:nvSpPr>
          <p:cNvPr id="5" name="object 5"/>
          <p:cNvSpPr/>
          <p:nvPr/>
        </p:nvSpPr>
        <p:spPr>
          <a:xfrm>
            <a:off x="1030040" y="9376864"/>
            <a:ext cx="1817370" cy="908050"/>
          </a:xfrm>
          <a:custGeom>
            <a:avLst/>
            <a:gdLst/>
            <a:ahLst/>
            <a:cxnLst/>
            <a:rect l="l" t="t" r="r" b="b"/>
            <a:pathLst>
              <a:path w="1817370" h="908050">
                <a:moveTo>
                  <a:pt x="0" y="907550"/>
                </a:moveTo>
                <a:lnTo>
                  <a:pt x="1817264" y="907550"/>
                </a:lnTo>
                <a:lnTo>
                  <a:pt x="1816005" y="859352"/>
                </a:lnTo>
                <a:lnTo>
                  <a:pt x="1812268" y="811809"/>
                </a:lnTo>
                <a:lnTo>
                  <a:pt x="1806117" y="764984"/>
                </a:lnTo>
                <a:lnTo>
                  <a:pt x="1797615" y="718940"/>
                </a:lnTo>
                <a:lnTo>
                  <a:pt x="1786824" y="673739"/>
                </a:lnTo>
                <a:lnTo>
                  <a:pt x="1773808" y="629444"/>
                </a:lnTo>
                <a:lnTo>
                  <a:pt x="1758628" y="586117"/>
                </a:lnTo>
                <a:lnTo>
                  <a:pt x="1741348" y="543822"/>
                </a:lnTo>
                <a:lnTo>
                  <a:pt x="1722030" y="502621"/>
                </a:lnTo>
                <a:lnTo>
                  <a:pt x="1700738" y="462578"/>
                </a:lnTo>
                <a:lnTo>
                  <a:pt x="1677533" y="423753"/>
                </a:lnTo>
                <a:lnTo>
                  <a:pt x="1652480" y="386212"/>
                </a:lnTo>
                <a:lnTo>
                  <a:pt x="1625640" y="350015"/>
                </a:lnTo>
                <a:lnTo>
                  <a:pt x="1597077" y="315226"/>
                </a:lnTo>
                <a:lnTo>
                  <a:pt x="1566852" y="281908"/>
                </a:lnTo>
                <a:lnTo>
                  <a:pt x="1535030" y="250123"/>
                </a:lnTo>
                <a:lnTo>
                  <a:pt x="1501673" y="219934"/>
                </a:lnTo>
                <a:lnTo>
                  <a:pt x="1466843" y="191404"/>
                </a:lnTo>
                <a:lnTo>
                  <a:pt x="1430603" y="164595"/>
                </a:lnTo>
                <a:lnTo>
                  <a:pt x="1393017" y="139570"/>
                </a:lnTo>
                <a:lnTo>
                  <a:pt x="1354146" y="116393"/>
                </a:lnTo>
                <a:lnTo>
                  <a:pt x="1314055" y="95125"/>
                </a:lnTo>
                <a:lnTo>
                  <a:pt x="1272805" y="75829"/>
                </a:lnTo>
                <a:lnTo>
                  <a:pt x="1230459" y="58569"/>
                </a:lnTo>
                <a:lnTo>
                  <a:pt x="1187080" y="43407"/>
                </a:lnTo>
                <a:lnTo>
                  <a:pt x="1142731" y="30405"/>
                </a:lnTo>
                <a:lnTo>
                  <a:pt x="1097475" y="19626"/>
                </a:lnTo>
                <a:lnTo>
                  <a:pt x="1051374" y="11134"/>
                </a:lnTo>
                <a:lnTo>
                  <a:pt x="1004491" y="4990"/>
                </a:lnTo>
                <a:lnTo>
                  <a:pt x="956890" y="1258"/>
                </a:lnTo>
                <a:lnTo>
                  <a:pt x="908632" y="0"/>
                </a:lnTo>
                <a:lnTo>
                  <a:pt x="860377" y="1258"/>
                </a:lnTo>
                <a:lnTo>
                  <a:pt x="812778" y="4990"/>
                </a:lnTo>
                <a:lnTo>
                  <a:pt x="765897" y="11134"/>
                </a:lnTo>
                <a:lnTo>
                  <a:pt x="719798" y="19626"/>
                </a:lnTo>
                <a:lnTo>
                  <a:pt x="674543" y="30405"/>
                </a:lnTo>
                <a:lnTo>
                  <a:pt x="630195" y="43407"/>
                </a:lnTo>
                <a:lnTo>
                  <a:pt x="586817" y="58569"/>
                </a:lnTo>
                <a:lnTo>
                  <a:pt x="544472" y="75829"/>
                </a:lnTo>
                <a:lnTo>
                  <a:pt x="503222" y="95125"/>
                </a:lnTo>
                <a:lnTo>
                  <a:pt x="463131" y="116393"/>
                </a:lnTo>
                <a:lnTo>
                  <a:pt x="424260" y="139570"/>
                </a:lnTo>
                <a:lnTo>
                  <a:pt x="386674" y="164595"/>
                </a:lnTo>
                <a:lnTo>
                  <a:pt x="350434" y="191404"/>
                </a:lnTo>
                <a:lnTo>
                  <a:pt x="315603" y="219934"/>
                </a:lnTo>
                <a:lnTo>
                  <a:pt x="282245" y="250123"/>
                </a:lnTo>
                <a:lnTo>
                  <a:pt x="250422" y="281908"/>
                </a:lnTo>
                <a:lnTo>
                  <a:pt x="220197" y="315226"/>
                </a:lnTo>
                <a:lnTo>
                  <a:pt x="191633" y="350015"/>
                </a:lnTo>
                <a:lnTo>
                  <a:pt x="164792" y="386212"/>
                </a:lnTo>
                <a:lnTo>
                  <a:pt x="139738" y="423753"/>
                </a:lnTo>
                <a:lnTo>
                  <a:pt x="116532" y="462578"/>
                </a:lnTo>
                <a:lnTo>
                  <a:pt x="95239" y="502621"/>
                </a:lnTo>
                <a:lnTo>
                  <a:pt x="75920" y="543822"/>
                </a:lnTo>
                <a:lnTo>
                  <a:pt x="58639" y="586117"/>
                </a:lnTo>
                <a:lnTo>
                  <a:pt x="43459" y="629444"/>
                </a:lnTo>
                <a:lnTo>
                  <a:pt x="30441" y="673739"/>
                </a:lnTo>
                <a:lnTo>
                  <a:pt x="19650" y="718940"/>
                </a:lnTo>
                <a:lnTo>
                  <a:pt x="11147" y="764984"/>
                </a:lnTo>
                <a:lnTo>
                  <a:pt x="4996" y="811809"/>
                </a:lnTo>
                <a:lnTo>
                  <a:pt x="1259" y="859352"/>
                </a:lnTo>
                <a:lnTo>
                  <a:pt x="0" y="907550"/>
                </a:lnTo>
                <a:close/>
              </a:path>
            </a:pathLst>
          </a:custGeom>
          <a:solidFill>
            <a:srgbClr val="F8F4EB"/>
          </a:solidFill>
        </p:spPr>
        <p:txBody>
          <a:bodyPr wrap="square" lIns="0" tIns="0" rIns="0" bIns="0" rtlCol="0"/>
          <a:lstStyle/>
          <a:p>
            <a:endParaRPr/>
          </a:p>
        </p:txBody>
      </p:sp>
      <p:grpSp>
        <p:nvGrpSpPr>
          <p:cNvPr id="6" name="object 6"/>
          <p:cNvGrpSpPr/>
          <p:nvPr/>
        </p:nvGrpSpPr>
        <p:grpSpPr>
          <a:xfrm>
            <a:off x="15407639" y="8366759"/>
            <a:ext cx="1831975" cy="942340"/>
            <a:chOff x="15407639" y="8366759"/>
            <a:chExt cx="1831975" cy="942340"/>
          </a:xfrm>
        </p:grpSpPr>
        <p:sp>
          <p:nvSpPr>
            <p:cNvPr id="7" name="object 7"/>
            <p:cNvSpPr/>
            <p:nvPr/>
          </p:nvSpPr>
          <p:spPr>
            <a:xfrm>
              <a:off x="15407639" y="8366759"/>
              <a:ext cx="1831975" cy="942340"/>
            </a:xfrm>
            <a:custGeom>
              <a:avLst/>
              <a:gdLst/>
              <a:ahLst/>
              <a:cxnLst/>
              <a:rect l="l" t="t" r="r" b="b"/>
              <a:pathLst>
                <a:path w="1831975" h="942340">
                  <a:moveTo>
                    <a:pt x="1360550" y="0"/>
                  </a:moveTo>
                  <a:lnTo>
                    <a:pt x="451357" y="0"/>
                  </a:lnTo>
                  <a:lnTo>
                    <a:pt x="451357" y="3302"/>
                  </a:lnTo>
                  <a:lnTo>
                    <a:pt x="404724" y="7416"/>
                  </a:lnTo>
                  <a:lnTo>
                    <a:pt x="359548" y="15899"/>
                  </a:lnTo>
                  <a:lnTo>
                    <a:pt x="316044" y="28531"/>
                  </a:lnTo>
                  <a:lnTo>
                    <a:pt x="274427" y="45094"/>
                  </a:lnTo>
                  <a:lnTo>
                    <a:pt x="234909" y="65370"/>
                  </a:lnTo>
                  <a:lnTo>
                    <a:pt x="197705" y="89140"/>
                  </a:lnTo>
                  <a:lnTo>
                    <a:pt x="163029" y="116186"/>
                  </a:lnTo>
                  <a:lnTo>
                    <a:pt x="131095" y="146288"/>
                  </a:lnTo>
                  <a:lnTo>
                    <a:pt x="102117" y="179228"/>
                  </a:lnTo>
                  <a:lnTo>
                    <a:pt x="76308" y="214788"/>
                  </a:lnTo>
                  <a:lnTo>
                    <a:pt x="53883" y="252748"/>
                  </a:lnTo>
                  <a:lnTo>
                    <a:pt x="35055" y="292891"/>
                  </a:lnTo>
                  <a:lnTo>
                    <a:pt x="20039" y="334998"/>
                  </a:lnTo>
                  <a:lnTo>
                    <a:pt x="9049" y="378850"/>
                  </a:lnTo>
                  <a:lnTo>
                    <a:pt x="2297" y="424229"/>
                  </a:lnTo>
                  <a:lnTo>
                    <a:pt x="0" y="470916"/>
                  </a:lnTo>
                  <a:lnTo>
                    <a:pt x="2334" y="517593"/>
                  </a:lnTo>
                  <a:lnTo>
                    <a:pt x="9184" y="562964"/>
                  </a:lnTo>
                  <a:lnTo>
                    <a:pt x="20322" y="606808"/>
                  </a:lnTo>
                  <a:lnTo>
                    <a:pt x="35520" y="648909"/>
                  </a:lnTo>
                  <a:lnTo>
                    <a:pt x="54548" y="689047"/>
                  </a:lnTo>
                  <a:lnTo>
                    <a:pt x="77179" y="727004"/>
                  </a:lnTo>
                  <a:lnTo>
                    <a:pt x="103183" y="762561"/>
                  </a:lnTo>
                  <a:lnTo>
                    <a:pt x="132334" y="795499"/>
                  </a:lnTo>
                  <a:lnTo>
                    <a:pt x="164401" y="825600"/>
                  </a:lnTo>
                  <a:lnTo>
                    <a:pt x="199156" y="852646"/>
                  </a:lnTo>
                  <a:lnTo>
                    <a:pt x="236372" y="876418"/>
                  </a:lnTo>
                  <a:lnTo>
                    <a:pt x="275820" y="896697"/>
                  </a:lnTo>
                  <a:lnTo>
                    <a:pt x="317270" y="913265"/>
                  </a:lnTo>
                  <a:lnTo>
                    <a:pt x="360496" y="925904"/>
                  </a:lnTo>
                  <a:lnTo>
                    <a:pt x="405268" y="934394"/>
                  </a:lnTo>
                  <a:lnTo>
                    <a:pt x="451357" y="938517"/>
                  </a:lnTo>
                  <a:lnTo>
                    <a:pt x="451357" y="941832"/>
                  </a:lnTo>
                  <a:lnTo>
                    <a:pt x="1360550" y="941832"/>
                  </a:lnTo>
                  <a:lnTo>
                    <a:pt x="1408518" y="939385"/>
                  </a:lnTo>
                  <a:lnTo>
                    <a:pt x="1455149" y="932206"/>
                  </a:lnTo>
                  <a:lnTo>
                    <a:pt x="1500203" y="920540"/>
                  </a:lnTo>
                  <a:lnTo>
                    <a:pt x="1543436" y="904627"/>
                  </a:lnTo>
                  <a:lnTo>
                    <a:pt x="1584606" y="884711"/>
                  </a:lnTo>
                  <a:lnTo>
                    <a:pt x="1623470" y="861036"/>
                  </a:lnTo>
                  <a:lnTo>
                    <a:pt x="1659784" y="833843"/>
                  </a:lnTo>
                  <a:lnTo>
                    <a:pt x="1693306" y="803376"/>
                  </a:lnTo>
                  <a:lnTo>
                    <a:pt x="1723794" y="769878"/>
                  </a:lnTo>
                  <a:lnTo>
                    <a:pt x="1751005" y="733591"/>
                  </a:lnTo>
                  <a:lnTo>
                    <a:pt x="1774695" y="694759"/>
                  </a:lnTo>
                  <a:lnTo>
                    <a:pt x="1794623" y="653624"/>
                  </a:lnTo>
                  <a:lnTo>
                    <a:pt x="1810544" y="610429"/>
                  </a:lnTo>
                  <a:lnTo>
                    <a:pt x="1822218" y="565418"/>
                  </a:lnTo>
                  <a:lnTo>
                    <a:pt x="1829400" y="518832"/>
                  </a:lnTo>
                  <a:lnTo>
                    <a:pt x="1831848" y="470916"/>
                  </a:lnTo>
                  <a:lnTo>
                    <a:pt x="1829436" y="422995"/>
                  </a:lnTo>
                  <a:lnTo>
                    <a:pt x="1822353" y="376406"/>
                  </a:lnTo>
                  <a:lnTo>
                    <a:pt x="1810827" y="331392"/>
                  </a:lnTo>
                  <a:lnTo>
                    <a:pt x="1795087" y="288196"/>
                  </a:lnTo>
                  <a:lnTo>
                    <a:pt x="1775360" y="247061"/>
                  </a:lnTo>
                  <a:lnTo>
                    <a:pt x="1751875" y="208229"/>
                  </a:lnTo>
                  <a:lnTo>
                    <a:pt x="1724861" y="171943"/>
                  </a:lnTo>
                  <a:lnTo>
                    <a:pt x="1694545" y="138445"/>
                  </a:lnTo>
                  <a:lnTo>
                    <a:pt x="1661155" y="107980"/>
                  </a:lnTo>
                  <a:lnTo>
                    <a:pt x="1624921" y="80789"/>
                  </a:lnTo>
                  <a:lnTo>
                    <a:pt x="1586069" y="57115"/>
                  </a:lnTo>
                  <a:lnTo>
                    <a:pt x="1544829" y="37201"/>
                  </a:lnTo>
                  <a:lnTo>
                    <a:pt x="1501429" y="21289"/>
                  </a:lnTo>
                  <a:lnTo>
                    <a:pt x="1456097" y="9623"/>
                  </a:lnTo>
                  <a:lnTo>
                    <a:pt x="1409062" y="2446"/>
                  </a:lnTo>
                  <a:lnTo>
                    <a:pt x="1360550" y="0"/>
                  </a:lnTo>
                  <a:close/>
                </a:path>
              </a:pathLst>
            </a:custGeom>
            <a:solidFill>
              <a:srgbClr val="454699">
                <a:alpha val="7843"/>
              </a:srgbClr>
            </a:solidFill>
          </p:spPr>
          <p:txBody>
            <a:bodyPr wrap="square" lIns="0" tIns="0" rIns="0" bIns="0" rtlCol="0"/>
            <a:lstStyle/>
            <a:p>
              <a:endParaRPr/>
            </a:p>
          </p:txBody>
        </p:sp>
        <p:sp>
          <p:nvSpPr>
            <p:cNvPr id="8" name="object 8"/>
            <p:cNvSpPr/>
            <p:nvPr/>
          </p:nvSpPr>
          <p:spPr>
            <a:xfrm>
              <a:off x="16359711" y="8450159"/>
              <a:ext cx="774065" cy="774065"/>
            </a:xfrm>
            <a:custGeom>
              <a:avLst/>
              <a:gdLst/>
              <a:ahLst/>
              <a:cxnLst/>
              <a:rect l="l" t="t" r="r" b="b"/>
              <a:pathLst>
                <a:path w="774065" h="774065">
                  <a:moveTo>
                    <a:pt x="387015" y="0"/>
                  </a:moveTo>
                  <a:lnTo>
                    <a:pt x="338467" y="3015"/>
                  </a:lnTo>
                  <a:lnTo>
                    <a:pt x="291720" y="11819"/>
                  </a:lnTo>
                  <a:lnTo>
                    <a:pt x="247134" y="26049"/>
                  </a:lnTo>
                  <a:lnTo>
                    <a:pt x="205074" y="45343"/>
                  </a:lnTo>
                  <a:lnTo>
                    <a:pt x="165902" y="69338"/>
                  </a:lnTo>
                  <a:lnTo>
                    <a:pt x="129980" y="97672"/>
                  </a:lnTo>
                  <a:lnTo>
                    <a:pt x="97671" y="129980"/>
                  </a:lnTo>
                  <a:lnTo>
                    <a:pt x="69338" y="165902"/>
                  </a:lnTo>
                  <a:lnTo>
                    <a:pt x="45343" y="205075"/>
                  </a:lnTo>
                  <a:lnTo>
                    <a:pt x="26049" y="247135"/>
                  </a:lnTo>
                  <a:lnTo>
                    <a:pt x="11819" y="291720"/>
                  </a:lnTo>
                  <a:lnTo>
                    <a:pt x="3015" y="338468"/>
                  </a:lnTo>
                  <a:lnTo>
                    <a:pt x="0" y="387016"/>
                  </a:lnTo>
                  <a:lnTo>
                    <a:pt x="3015" y="435561"/>
                  </a:lnTo>
                  <a:lnTo>
                    <a:pt x="11819" y="482307"/>
                  </a:lnTo>
                  <a:lnTo>
                    <a:pt x="26050" y="526891"/>
                  </a:lnTo>
                  <a:lnTo>
                    <a:pt x="45344" y="568950"/>
                  </a:lnTo>
                  <a:lnTo>
                    <a:pt x="69339" y="608123"/>
                  </a:lnTo>
                  <a:lnTo>
                    <a:pt x="97672" y="644045"/>
                  </a:lnTo>
                  <a:lnTo>
                    <a:pt x="129981" y="676354"/>
                  </a:lnTo>
                  <a:lnTo>
                    <a:pt x="165903" y="704688"/>
                  </a:lnTo>
                  <a:lnTo>
                    <a:pt x="205075" y="728684"/>
                  </a:lnTo>
                  <a:lnTo>
                    <a:pt x="247136" y="747979"/>
                  </a:lnTo>
                  <a:lnTo>
                    <a:pt x="291721" y="762210"/>
                  </a:lnTo>
                  <a:lnTo>
                    <a:pt x="338469" y="771014"/>
                  </a:lnTo>
                  <a:lnTo>
                    <a:pt x="387016" y="774030"/>
                  </a:lnTo>
                  <a:lnTo>
                    <a:pt x="435564" y="771014"/>
                  </a:lnTo>
                  <a:lnTo>
                    <a:pt x="482312" y="762210"/>
                  </a:lnTo>
                  <a:lnTo>
                    <a:pt x="526897" y="747979"/>
                  </a:lnTo>
                  <a:lnTo>
                    <a:pt x="568957" y="728684"/>
                  </a:lnTo>
                  <a:lnTo>
                    <a:pt x="608129" y="704688"/>
                  </a:lnTo>
                  <a:lnTo>
                    <a:pt x="644051" y="676354"/>
                  </a:lnTo>
                  <a:lnTo>
                    <a:pt x="676360" y="644045"/>
                  </a:lnTo>
                  <a:lnTo>
                    <a:pt x="704693" y="608123"/>
                  </a:lnTo>
                  <a:lnTo>
                    <a:pt x="728688" y="568950"/>
                  </a:lnTo>
                  <a:lnTo>
                    <a:pt x="747982" y="526891"/>
                  </a:lnTo>
                  <a:lnTo>
                    <a:pt x="762212" y="482307"/>
                  </a:lnTo>
                  <a:lnTo>
                    <a:pt x="771017" y="435561"/>
                  </a:lnTo>
                  <a:lnTo>
                    <a:pt x="774032" y="387016"/>
                  </a:lnTo>
                  <a:lnTo>
                    <a:pt x="771016" y="338468"/>
                  </a:lnTo>
                  <a:lnTo>
                    <a:pt x="762212" y="291720"/>
                  </a:lnTo>
                  <a:lnTo>
                    <a:pt x="747982" y="247135"/>
                  </a:lnTo>
                  <a:lnTo>
                    <a:pt x="728688" y="205075"/>
                  </a:lnTo>
                  <a:lnTo>
                    <a:pt x="704693" y="165902"/>
                  </a:lnTo>
                  <a:lnTo>
                    <a:pt x="676359" y="129980"/>
                  </a:lnTo>
                  <a:lnTo>
                    <a:pt x="644050" y="97672"/>
                  </a:lnTo>
                  <a:lnTo>
                    <a:pt x="608128" y="69338"/>
                  </a:lnTo>
                  <a:lnTo>
                    <a:pt x="568956" y="45343"/>
                  </a:lnTo>
                  <a:lnTo>
                    <a:pt x="526896" y="26049"/>
                  </a:lnTo>
                  <a:lnTo>
                    <a:pt x="482310" y="11819"/>
                  </a:lnTo>
                  <a:lnTo>
                    <a:pt x="435563" y="3015"/>
                  </a:lnTo>
                  <a:lnTo>
                    <a:pt x="387015" y="0"/>
                  </a:lnTo>
                  <a:close/>
                </a:path>
              </a:pathLst>
            </a:custGeom>
            <a:solidFill>
              <a:srgbClr val="454699"/>
            </a:solidFill>
          </p:spPr>
          <p:txBody>
            <a:bodyPr wrap="square" lIns="0" tIns="0" rIns="0" bIns="0" rtlCol="0"/>
            <a:lstStyle/>
            <a:p>
              <a:endParaRPr/>
            </a:p>
          </p:txBody>
        </p:sp>
        <p:sp>
          <p:nvSpPr>
            <p:cNvPr id="9" name="object 9"/>
            <p:cNvSpPr/>
            <p:nvPr/>
          </p:nvSpPr>
          <p:spPr>
            <a:xfrm>
              <a:off x="16569546" y="8661797"/>
              <a:ext cx="355600" cy="356235"/>
            </a:xfrm>
            <a:custGeom>
              <a:avLst/>
              <a:gdLst/>
              <a:ahLst/>
              <a:cxnLst/>
              <a:rect l="l" t="t" r="r" b="b"/>
              <a:pathLst>
                <a:path w="355600" h="356234">
                  <a:moveTo>
                    <a:pt x="177543" y="0"/>
                  </a:moveTo>
                  <a:lnTo>
                    <a:pt x="177543" y="89041"/>
                  </a:lnTo>
                  <a:lnTo>
                    <a:pt x="0" y="89041"/>
                  </a:lnTo>
                  <a:lnTo>
                    <a:pt x="0" y="267123"/>
                  </a:lnTo>
                  <a:lnTo>
                    <a:pt x="177544" y="267123"/>
                  </a:lnTo>
                  <a:lnTo>
                    <a:pt x="177544" y="356162"/>
                  </a:lnTo>
                  <a:lnTo>
                    <a:pt x="355088" y="178082"/>
                  </a:lnTo>
                  <a:lnTo>
                    <a:pt x="177543" y="0"/>
                  </a:lnTo>
                  <a:close/>
                </a:path>
              </a:pathLst>
            </a:custGeom>
            <a:solidFill>
              <a:srgbClr val="F8F4EB"/>
            </a:solidFill>
          </p:spPr>
          <p:txBody>
            <a:bodyPr wrap="square" lIns="0" tIns="0" rIns="0" bIns="0" rtlCol="0"/>
            <a:lstStyle/>
            <a:p>
              <a:endParaRPr/>
            </a:p>
          </p:txBody>
        </p:sp>
      </p:grpSp>
      <p:sp>
        <p:nvSpPr>
          <p:cNvPr id="10" name="object 10"/>
          <p:cNvSpPr txBox="1"/>
          <p:nvPr/>
        </p:nvSpPr>
        <p:spPr>
          <a:xfrm>
            <a:off x="2936239" y="4436491"/>
            <a:ext cx="12452985" cy="1220470"/>
          </a:xfrm>
          <a:prstGeom prst="rect">
            <a:avLst/>
          </a:prstGeom>
        </p:spPr>
        <p:txBody>
          <a:bodyPr vert="horz" wrap="square" lIns="0" tIns="54610" rIns="0" bIns="0" rtlCol="0">
            <a:spAutoFit/>
          </a:bodyPr>
          <a:lstStyle/>
          <a:p>
            <a:pPr marL="12700" marR="5080">
              <a:lnSpc>
                <a:spcPct val="90000"/>
              </a:lnSpc>
              <a:spcBef>
                <a:spcPts val="430"/>
              </a:spcBef>
            </a:pPr>
            <a:r>
              <a:rPr sz="2800" dirty="0">
                <a:latin typeface="Times New Roman"/>
                <a:cs typeface="Times New Roman"/>
              </a:rPr>
              <a:t>In</a:t>
            </a:r>
            <a:r>
              <a:rPr sz="2800" spc="-95" dirty="0">
                <a:latin typeface="Times New Roman"/>
                <a:cs typeface="Times New Roman"/>
              </a:rPr>
              <a:t> </a:t>
            </a:r>
            <a:r>
              <a:rPr sz="2800" dirty="0">
                <a:latin typeface="Times New Roman"/>
                <a:cs typeface="Times New Roman"/>
              </a:rPr>
              <a:t>the</a:t>
            </a:r>
            <a:r>
              <a:rPr sz="2800" spc="-60" dirty="0">
                <a:latin typeface="Times New Roman"/>
                <a:cs typeface="Times New Roman"/>
              </a:rPr>
              <a:t> </a:t>
            </a:r>
            <a:r>
              <a:rPr sz="2800" spc="-10" dirty="0">
                <a:latin typeface="Times New Roman"/>
                <a:cs typeface="Times New Roman"/>
              </a:rPr>
              <a:t>future</a:t>
            </a:r>
            <a:r>
              <a:rPr sz="2800" spc="-170" dirty="0">
                <a:latin typeface="Times New Roman"/>
                <a:cs typeface="Times New Roman"/>
              </a:rPr>
              <a:t> </a:t>
            </a:r>
            <a:r>
              <a:rPr sz="2800" dirty="0">
                <a:latin typeface="Times New Roman"/>
                <a:cs typeface="Times New Roman"/>
              </a:rPr>
              <a:t>Aspects</a:t>
            </a:r>
            <a:r>
              <a:rPr sz="2800" spc="-70" dirty="0">
                <a:latin typeface="Times New Roman"/>
                <a:cs typeface="Times New Roman"/>
              </a:rPr>
              <a:t> </a:t>
            </a:r>
            <a:r>
              <a:rPr sz="2800" dirty="0">
                <a:latin typeface="Times New Roman"/>
                <a:cs typeface="Times New Roman"/>
              </a:rPr>
              <a:t>the</a:t>
            </a:r>
            <a:r>
              <a:rPr sz="2800" spc="-60" dirty="0">
                <a:latin typeface="Times New Roman"/>
                <a:cs typeface="Times New Roman"/>
              </a:rPr>
              <a:t> </a:t>
            </a:r>
            <a:r>
              <a:rPr sz="2800" dirty="0">
                <a:latin typeface="Times New Roman"/>
                <a:cs typeface="Times New Roman"/>
              </a:rPr>
              <a:t>Smart</a:t>
            </a:r>
            <a:r>
              <a:rPr sz="2800" spc="-45" dirty="0">
                <a:latin typeface="Times New Roman"/>
                <a:cs typeface="Times New Roman"/>
              </a:rPr>
              <a:t> </a:t>
            </a:r>
            <a:r>
              <a:rPr sz="2800" dirty="0">
                <a:latin typeface="Times New Roman"/>
                <a:cs typeface="Times New Roman"/>
              </a:rPr>
              <a:t>Irrigation</a:t>
            </a:r>
            <a:r>
              <a:rPr sz="2800" spc="-75" dirty="0">
                <a:latin typeface="Times New Roman"/>
                <a:cs typeface="Times New Roman"/>
              </a:rPr>
              <a:t> </a:t>
            </a:r>
            <a:r>
              <a:rPr sz="2800" dirty="0">
                <a:latin typeface="Times New Roman"/>
                <a:cs typeface="Times New Roman"/>
              </a:rPr>
              <a:t>can</a:t>
            </a:r>
            <a:r>
              <a:rPr sz="2800" spc="-50" dirty="0">
                <a:latin typeface="Times New Roman"/>
                <a:cs typeface="Times New Roman"/>
              </a:rPr>
              <a:t> </a:t>
            </a:r>
            <a:r>
              <a:rPr sz="2800" dirty="0">
                <a:latin typeface="Times New Roman"/>
                <a:cs typeface="Times New Roman"/>
              </a:rPr>
              <a:t>be</a:t>
            </a:r>
            <a:r>
              <a:rPr sz="2800" spc="-55" dirty="0">
                <a:latin typeface="Times New Roman"/>
                <a:cs typeface="Times New Roman"/>
              </a:rPr>
              <a:t> </a:t>
            </a:r>
            <a:r>
              <a:rPr sz="2800" dirty="0">
                <a:latin typeface="Times New Roman"/>
                <a:cs typeface="Times New Roman"/>
              </a:rPr>
              <a:t>Developed</a:t>
            </a:r>
            <a:r>
              <a:rPr sz="2800" spc="-65" dirty="0">
                <a:latin typeface="Times New Roman"/>
                <a:cs typeface="Times New Roman"/>
              </a:rPr>
              <a:t> </a:t>
            </a:r>
            <a:r>
              <a:rPr sz="2800" dirty="0">
                <a:latin typeface="Times New Roman"/>
                <a:cs typeface="Times New Roman"/>
              </a:rPr>
              <a:t>or</a:t>
            </a:r>
            <a:r>
              <a:rPr sz="2800" spc="-45" dirty="0">
                <a:latin typeface="Times New Roman"/>
                <a:cs typeface="Times New Roman"/>
              </a:rPr>
              <a:t> </a:t>
            </a:r>
            <a:r>
              <a:rPr sz="2800" dirty="0">
                <a:latin typeface="Times New Roman"/>
                <a:cs typeface="Times New Roman"/>
              </a:rPr>
              <a:t>Updated</a:t>
            </a:r>
            <a:r>
              <a:rPr sz="2800" spc="-75" dirty="0">
                <a:latin typeface="Times New Roman"/>
                <a:cs typeface="Times New Roman"/>
              </a:rPr>
              <a:t> </a:t>
            </a:r>
            <a:r>
              <a:rPr sz="2800" dirty="0">
                <a:latin typeface="Times New Roman"/>
                <a:cs typeface="Times New Roman"/>
              </a:rPr>
              <a:t>by</a:t>
            </a:r>
            <a:r>
              <a:rPr sz="2800" spc="-50" dirty="0">
                <a:latin typeface="Times New Roman"/>
                <a:cs typeface="Times New Roman"/>
              </a:rPr>
              <a:t> </a:t>
            </a:r>
            <a:r>
              <a:rPr sz="2800" dirty="0">
                <a:latin typeface="Times New Roman"/>
                <a:cs typeface="Times New Roman"/>
              </a:rPr>
              <a:t>using</a:t>
            </a:r>
            <a:r>
              <a:rPr sz="2800" spc="-65" dirty="0">
                <a:latin typeface="Times New Roman"/>
                <a:cs typeface="Times New Roman"/>
              </a:rPr>
              <a:t> </a:t>
            </a:r>
            <a:r>
              <a:rPr sz="2800" spc="-10" dirty="0">
                <a:latin typeface="Times New Roman"/>
                <a:cs typeface="Times New Roman"/>
              </a:rPr>
              <a:t>Drone </a:t>
            </a:r>
            <a:r>
              <a:rPr sz="2800" spc="-25" dirty="0">
                <a:latin typeface="Times New Roman"/>
                <a:cs typeface="Times New Roman"/>
              </a:rPr>
              <a:t>Technologies</a:t>
            </a:r>
            <a:r>
              <a:rPr sz="2800" spc="-90" dirty="0">
                <a:latin typeface="Times New Roman"/>
                <a:cs typeface="Times New Roman"/>
              </a:rPr>
              <a:t> </a:t>
            </a:r>
            <a:r>
              <a:rPr sz="2800" dirty="0">
                <a:latin typeface="Times New Roman"/>
                <a:cs typeface="Times New Roman"/>
              </a:rPr>
              <a:t>which</a:t>
            </a:r>
            <a:r>
              <a:rPr sz="2800" spc="-65" dirty="0">
                <a:latin typeface="Times New Roman"/>
                <a:cs typeface="Times New Roman"/>
              </a:rPr>
              <a:t> </a:t>
            </a:r>
            <a:r>
              <a:rPr sz="2800" dirty="0">
                <a:latin typeface="Times New Roman"/>
                <a:cs typeface="Times New Roman"/>
              </a:rPr>
              <a:t>requires</a:t>
            </a:r>
            <a:r>
              <a:rPr sz="2800" spc="-60" dirty="0">
                <a:latin typeface="Times New Roman"/>
                <a:cs typeface="Times New Roman"/>
              </a:rPr>
              <a:t> </a:t>
            </a:r>
            <a:r>
              <a:rPr sz="2800" dirty="0">
                <a:latin typeface="Times New Roman"/>
                <a:cs typeface="Times New Roman"/>
              </a:rPr>
              <a:t>Less</a:t>
            </a:r>
            <a:r>
              <a:rPr sz="2800" spc="-65" dirty="0">
                <a:latin typeface="Times New Roman"/>
                <a:cs typeface="Times New Roman"/>
              </a:rPr>
              <a:t> </a:t>
            </a:r>
            <a:r>
              <a:rPr sz="2800" spc="-10" dirty="0">
                <a:latin typeface="Times New Roman"/>
                <a:cs typeface="Times New Roman"/>
              </a:rPr>
              <a:t>Maintenance</a:t>
            </a:r>
            <a:r>
              <a:rPr sz="2800" spc="-75" dirty="0">
                <a:latin typeface="Times New Roman"/>
                <a:cs typeface="Times New Roman"/>
              </a:rPr>
              <a:t> </a:t>
            </a:r>
            <a:r>
              <a:rPr sz="2800" dirty="0">
                <a:latin typeface="Times New Roman"/>
                <a:cs typeface="Times New Roman"/>
              </a:rPr>
              <a:t>But</a:t>
            </a:r>
            <a:r>
              <a:rPr sz="2800" spc="-120" dirty="0">
                <a:latin typeface="Times New Roman"/>
                <a:cs typeface="Times New Roman"/>
              </a:rPr>
              <a:t> </a:t>
            </a:r>
            <a:r>
              <a:rPr sz="2800" dirty="0">
                <a:latin typeface="Times New Roman"/>
                <a:cs typeface="Times New Roman"/>
              </a:rPr>
              <a:t>The</a:t>
            </a:r>
            <a:r>
              <a:rPr sz="2800" spc="-60" dirty="0">
                <a:latin typeface="Times New Roman"/>
                <a:cs typeface="Times New Roman"/>
              </a:rPr>
              <a:t> </a:t>
            </a:r>
            <a:r>
              <a:rPr sz="2800" dirty="0">
                <a:latin typeface="Times New Roman"/>
                <a:cs typeface="Times New Roman"/>
              </a:rPr>
              <a:t>Drone</a:t>
            </a:r>
            <a:r>
              <a:rPr sz="2800" spc="-114" dirty="0">
                <a:latin typeface="Times New Roman"/>
                <a:cs typeface="Times New Roman"/>
              </a:rPr>
              <a:t> </a:t>
            </a:r>
            <a:r>
              <a:rPr sz="2800" spc="-25" dirty="0">
                <a:latin typeface="Times New Roman"/>
                <a:cs typeface="Times New Roman"/>
              </a:rPr>
              <a:t>Technologies</a:t>
            </a:r>
            <a:r>
              <a:rPr sz="2800" spc="-75" dirty="0">
                <a:latin typeface="Times New Roman"/>
                <a:cs typeface="Times New Roman"/>
              </a:rPr>
              <a:t> </a:t>
            </a:r>
            <a:r>
              <a:rPr sz="2800" dirty="0">
                <a:latin typeface="Times New Roman"/>
                <a:cs typeface="Times New Roman"/>
              </a:rPr>
              <a:t>need</a:t>
            </a:r>
            <a:r>
              <a:rPr sz="2800" spc="-65" dirty="0">
                <a:latin typeface="Times New Roman"/>
                <a:cs typeface="Times New Roman"/>
              </a:rPr>
              <a:t> </a:t>
            </a:r>
            <a:r>
              <a:rPr sz="2800" spc="-25" dirty="0">
                <a:latin typeface="Times New Roman"/>
                <a:cs typeface="Times New Roman"/>
              </a:rPr>
              <a:t>to </a:t>
            </a:r>
            <a:r>
              <a:rPr sz="2800" dirty="0">
                <a:latin typeface="Times New Roman"/>
                <a:cs typeface="Times New Roman"/>
              </a:rPr>
              <a:t>implemented</a:t>
            </a:r>
            <a:r>
              <a:rPr sz="2800" spc="-60" dirty="0">
                <a:latin typeface="Times New Roman"/>
                <a:cs typeface="Times New Roman"/>
              </a:rPr>
              <a:t> </a:t>
            </a:r>
            <a:r>
              <a:rPr sz="2800" dirty="0">
                <a:latin typeface="Times New Roman"/>
                <a:cs typeface="Times New Roman"/>
              </a:rPr>
              <a:t>in</a:t>
            </a:r>
            <a:r>
              <a:rPr sz="2800" spc="-65" dirty="0">
                <a:latin typeface="Times New Roman"/>
                <a:cs typeface="Times New Roman"/>
              </a:rPr>
              <a:t> </a:t>
            </a:r>
            <a:r>
              <a:rPr sz="2800" dirty="0">
                <a:latin typeface="Times New Roman"/>
                <a:cs typeface="Times New Roman"/>
              </a:rPr>
              <a:t>a</a:t>
            </a:r>
            <a:r>
              <a:rPr sz="2800" spc="-75" dirty="0">
                <a:latin typeface="Times New Roman"/>
                <a:cs typeface="Times New Roman"/>
              </a:rPr>
              <a:t> </a:t>
            </a:r>
            <a:r>
              <a:rPr sz="2800" dirty="0">
                <a:latin typeface="Times New Roman"/>
                <a:cs typeface="Times New Roman"/>
              </a:rPr>
              <a:t>Simple</a:t>
            </a:r>
            <a:r>
              <a:rPr sz="2800" spc="-70" dirty="0">
                <a:latin typeface="Times New Roman"/>
                <a:cs typeface="Times New Roman"/>
              </a:rPr>
              <a:t> </a:t>
            </a:r>
            <a:r>
              <a:rPr sz="2800" dirty="0">
                <a:latin typeface="Times New Roman"/>
                <a:cs typeface="Times New Roman"/>
              </a:rPr>
              <a:t>manner</a:t>
            </a:r>
            <a:r>
              <a:rPr sz="2800" spc="-60" dirty="0">
                <a:latin typeface="Times New Roman"/>
                <a:cs typeface="Times New Roman"/>
              </a:rPr>
              <a:t> </a:t>
            </a:r>
            <a:r>
              <a:rPr sz="2800" dirty="0">
                <a:latin typeface="Times New Roman"/>
                <a:cs typeface="Times New Roman"/>
              </a:rPr>
              <a:t>so</a:t>
            </a:r>
            <a:r>
              <a:rPr sz="2800" spc="-60" dirty="0">
                <a:latin typeface="Times New Roman"/>
                <a:cs typeface="Times New Roman"/>
              </a:rPr>
              <a:t> </a:t>
            </a:r>
            <a:r>
              <a:rPr sz="2800" dirty="0">
                <a:latin typeface="Times New Roman"/>
                <a:cs typeface="Times New Roman"/>
              </a:rPr>
              <a:t>that</a:t>
            </a:r>
            <a:r>
              <a:rPr sz="2800" spc="-80" dirty="0">
                <a:latin typeface="Times New Roman"/>
                <a:cs typeface="Times New Roman"/>
              </a:rPr>
              <a:t> </a:t>
            </a:r>
            <a:r>
              <a:rPr sz="2800" dirty="0">
                <a:latin typeface="Times New Roman"/>
                <a:cs typeface="Times New Roman"/>
              </a:rPr>
              <a:t>the</a:t>
            </a:r>
            <a:r>
              <a:rPr sz="2800" spc="-75" dirty="0">
                <a:latin typeface="Times New Roman"/>
                <a:cs typeface="Times New Roman"/>
              </a:rPr>
              <a:t> </a:t>
            </a:r>
            <a:r>
              <a:rPr sz="2800" dirty="0">
                <a:latin typeface="Times New Roman"/>
                <a:cs typeface="Times New Roman"/>
              </a:rPr>
              <a:t>Farmers</a:t>
            </a:r>
            <a:r>
              <a:rPr sz="2800" spc="-45" dirty="0">
                <a:latin typeface="Times New Roman"/>
                <a:cs typeface="Times New Roman"/>
              </a:rPr>
              <a:t> </a:t>
            </a:r>
            <a:r>
              <a:rPr sz="2800" dirty="0">
                <a:latin typeface="Times New Roman"/>
                <a:cs typeface="Times New Roman"/>
              </a:rPr>
              <a:t>can</a:t>
            </a:r>
            <a:r>
              <a:rPr sz="2800" spc="-75" dirty="0">
                <a:latin typeface="Times New Roman"/>
                <a:cs typeface="Times New Roman"/>
              </a:rPr>
              <a:t> </a:t>
            </a:r>
            <a:r>
              <a:rPr sz="2800" dirty="0">
                <a:latin typeface="Times New Roman"/>
                <a:cs typeface="Times New Roman"/>
              </a:rPr>
              <a:t>Easily</a:t>
            </a:r>
            <a:r>
              <a:rPr sz="2800" spc="-75" dirty="0">
                <a:latin typeface="Times New Roman"/>
                <a:cs typeface="Times New Roman"/>
              </a:rPr>
              <a:t> </a:t>
            </a:r>
            <a:r>
              <a:rPr sz="2800" spc="-10" dirty="0">
                <a:latin typeface="Times New Roman"/>
                <a:cs typeface="Times New Roman"/>
              </a:rPr>
              <a:t>habitat.</a:t>
            </a:r>
            <a:endParaRPr sz="28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FBA55"/>
          </a:solidFill>
        </p:spPr>
        <p:txBody>
          <a:bodyPr wrap="square" lIns="0" tIns="0" rIns="0" bIns="0" rtlCol="0"/>
          <a:lstStyle/>
          <a:p>
            <a:endParaRPr/>
          </a:p>
        </p:txBody>
      </p:sp>
      <p:sp>
        <p:nvSpPr>
          <p:cNvPr id="3" name="object 3"/>
          <p:cNvSpPr/>
          <p:nvPr/>
        </p:nvSpPr>
        <p:spPr>
          <a:xfrm>
            <a:off x="0" y="0"/>
            <a:ext cx="7059295" cy="10287000"/>
          </a:xfrm>
          <a:custGeom>
            <a:avLst/>
            <a:gdLst/>
            <a:ahLst/>
            <a:cxnLst/>
            <a:rect l="l" t="t" r="r" b="b"/>
            <a:pathLst>
              <a:path w="7059295" h="10287000">
                <a:moveTo>
                  <a:pt x="0" y="10286994"/>
                </a:moveTo>
                <a:lnTo>
                  <a:pt x="7059168" y="10286994"/>
                </a:lnTo>
                <a:lnTo>
                  <a:pt x="7059168" y="0"/>
                </a:lnTo>
                <a:lnTo>
                  <a:pt x="0" y="0"/>
                </a:lnTo>
                <a:lnTo>
                  <a:pt x="0" y="10286994"/>
                </a:lnTo>
                <a:close/>
              </a:path>
            </a:pathLst>
          </a:custGeom>
          <a:solidFill>
            <a:srgbClr val="F8F4EB"/>
          </a:solidFill>
        </p:spPr>
        <p:txBody>
          <a:bodyPr wrap="square" lIns="0" tIns="0" rIns="0" bIns="0" rtlCol="0"/>
          <a:lstStyle/>
          <a:p>
            <a:endParaRPr/>
          </a:p>
        </p:txBody>
      </p:sp>
      <p:sp>
        <p:nvSpPr>
          <p:cNvPr id="4" name="object 4"/>
          <p:cNvSpPr txBox="1"/>
          <p:nvPr/>
        </p:nvSpPr>
        <p:spPr>
          <a:xfrm>
            <a:off x="1038250" y="4703521"/>
            <a:ext cx="4984115" cy="757555"/>
          </a:xfrm>
          <a:prstGeom prst="rect">
            <a:avLst/>
          </a:prstGeom>
        </p:spPr>
        <p:txBody>
          <a:bodyPr vert="horz" wrap="square" lIns="0" tIns="12700" rIns="0" bIns="0" rtlCol="0">
            <a:spAutoFit/>
          </a:bodyPr>
          <a:lstStyle/>
          <a:p>
            <a:pPr marL="12700">
              <a:lnSpc>
                <a:spcPct val="100000"/>
              </a:lnSpc>
              <a:spcBef>
                <a:spcPts val="100"/>
              </a:spcBef>
            </a:pPr>
            <a:r>
              <a:rPr sz="4800" dirty="0">
                <a:solidFill>
                  <a:srgbClr val="454699"/>
                </a:solidFill>
                <a:latin typeface="Times New Roman"/>
                <a:cs typeface="Times New Roman"/>
              </a:rPr>
              <a:t>Star</a:t>
            </a:r>
            <a:r>
              <a:rPr sz="4800" spc="-260" dirty="0">
                <a:solidFill>
                  <a:srgbClr val="454699"/>
                </a:solidFill>
                <a:latin typeface="Times New Roman"/>
                <a:cs typeface="Times New Roman"/>
              </a:rPr>
              <a:t> </a:t>
            </a:r>
            <a:r>
              <a:rPr sz="4800" spc="-45" dirty="0">
                <a:solidFill>
                  <a:srgbClr val="454699"/>
                </a:solidFill>
                <a:latin typeface="Times New Roman"/>
                <a:cs typeface="Times New Roman"/>
              </a:rPr>
              <a:t>Communication</a:t>
            </a:r>
            <a:endParaRPr sz="4800">
              <a:latin typeface="Times New Roman"/>
              <a:cs typeface="Times New Roman"/>
            </a:endParaRPr>
          </a:p>
        </p:txBody>
      </p:sp>
      <p:grpSp>
        <p:nvGrpSpPr>
          <p:cNvPr id="5" name="object 5"/>
          <p:cNvGrpSpPr/>
          <p:nvPr/>
        </p:nvGrpSpPr>
        <p:grpSpPr>
          <a:xfrm>
            <a:off x="15750539" y="8790431"/>
            <a:ext cx="1831975" cy="942340"/>
            <a:chOff x="15750539" y="8790431"/>
            <a:chExt cx="1831975" cy="942340"/>
          </a:xfrm>
        </p:grpSpPr>
        <p:sp>
          <p:nvSpPr>
            <p:cNvPr id="6" name="object 6"/>
            <p:cNvSpPr/>
            <p:nvPr/>
          </p:nvSpPr>
          <p:spPr>
            <a:xfrm>
              <a:off x="15750539" y="8790431"/>
              <a:ext cx="1831975" cy="942340"/>
            </a:xfrm>
            <a:custGeom>
              <a:avLst/>
              <a:gdLst/>
              <a:ahLst/>
              <a:cxnLst/>
              <a:rect l="l" t="t" r="r" b="b"/>
              <a:pathLst>
                <a:path w="1831975" h="942340">
                  <a:moveTo>
                    <a:pt x="1360550" y="0"/>
                  </a:moveTo>
                  <a:lnTo>
                    <a:pt x="451357" y="0"/>
                  </a:lnTo>
                  <a:lnTo>
                    <a:pt x="451357" y="3302"/>
                  </a:lnTo>
                  <a:lnTo>
                    <a:pt x="404724" y="7416"/>
                  </a:lnTo>
                  <a:lnTo>
                    <a:pt x="359548" y="15899"/>
                  </a:lnTo>
                  <a:lnTo>
                    <a:pt x="316044" y="28531"/>
                  </a:lnTo>
                  <a:lnTo>
                    <a:pt x="274427" y="45094"/>
                  </a:lnTo>
                  <a:lnTo>
                    <a:pt x="234909" y="65370"/>
                  </a:lnTo>
                  <a:lnTo>
                    <a:pt x="197705" y="89140"/>
                  </a:lnTo>
                  <a:lnTo>
                    <a:pt x="163029" y="116186"/>
                  </a:lnTo>
                  <a:lnTo>
                    <a:pt x="131095" y="146288"/>
                  </a:lnTo>
                  <a:lnTo>
                    <a:pt x="102117" y="179228"/>
                  </a:lnTo>
                  <a:lnTo>
                    <a:pt x="76308" y="214788"/>
                  </a:lnTo>
                  <a:lnTo>
                    <a:pt x="53883" y="252748"/>
                  </a:lnTo>
                  <a:lnTo>
                    <a:pt x="35055" y="292891"/>
                  </a:lnTo>
                  <a:lnTo>
                    <a:pt x="20039" y="334998"/>
                  </a:lnTo>
                  <a:lnTo>
                    <a:pt x="9049" y="378850"/>
                  </a:lnTo>
                  <a:lnTo>
                    <a:pt x="2297" y="424229"/>
                  </a:lnTo>
                  <a:lnTo>
                    <a:pt x="0" y="470916"/>
                  </a:lnTo>
                  <a:lnTo>
                    <a:pt x="2334" y="517593"/>
                  </a:lnTo>
                  <a:lnTo>
                    <a:pt x="9184" y="562964"/>
                  </a:lnTo>
                  <a:lnTo>
                    <a:pt x="20322" y="606808"/>
                  </a:lnTo>
                  <a:lnTo>
                    <a:pt x="35520" y="648909"/>
                  </a:lnTo>
                  <a:lnTo>
                    <a:pt x="54548" y="689047"/>
                  </a:lnTo>
                  <a:lnTo>
                    <a:pt x="77179" y="727004"/>
                  </a:lnTo>
                  <a:lnTo>
                    <a:pt x="103183" y="762561"/>
                  </a:lnTo>
                  <a:lnTo>
                    <a:pt x="132334" y="795499"/>
                  </a:lnTo>
                  <a:lnTo>
                    <a:pt x="164401" y="825600"/>
                  </a:lnTo>
                  <a:lnTo>
                    <a:pt x="199156" y="852646"/>
                  </a:lnTo>
                  <a:lnTo>
                    <a:pt x="236372" y="876418"/>
                  </a:lnTo>
                  <a:lnTo>
                    <a:pt x="275820" y="896697"/>
                  </a:lnTo>
                  <a:lnTo>
                    <a:pt x="317270" y="913265"/>
                  </a:lnTo>
                  <a:lnTo>
                    <a:pt x="360496" y="925904"/>
                  </a:lnTo>
                  <a:lnTo>
                    <a:pt x="405268" y="934394"/>
                  </a:lnTo>
                  <a:lnTo>
                    <a:pt x="451357" y="938517"/>
                  </a:lnTo>
                  <a:lnTo>
                    <a:pt x="451357" y="941832"/>
                  </a:lnTo>
                  <a:lnTo>
                    <a:pt x="1360550" y="941832"/>
                  </a:lnTo>
                  <a:lnTo>
                    <a:pt x="1408518" y="939385"/>
                  </a:lnTo>
                  <a:lnTo>
                    <a:pt x="1455149" y="932206"/>
                  </a:lnTo>
                  <a:lnTo>
                    <a:pt x="1500203" y="920540"/>
                  </a:lnTo>
                  <a:lnTo>
                    <a:pt x="1543436" y="904627"/>
                  </a:lnTo>
                  <a:lnTo>
                    <a:pt x="1584606" y="884711"/>
                  </a:lnTo>
                  <a:lnTo>
                    <a:pt x="1623470" y="861036"/>
                  </a:lnTo>
                  <a:lnTo>
                    <a:pt x="1659784" y="833843"/>
                  </a:lnTo>
                  <a:lnTo>
                    <a:pt x="1693306" y="803376"/>
                  </a:lnTo>
                  <a:lnTo>
                    <a:pt x="1723794" y="769878"/>
                  </a:lnTo>
                  <a:lnTo>
                    <a:pt x="1751005" y="733591"/>
                  </a:lnTo>
                  <a:lnTo>
                    <a:pt x="1774695" y="694759"/>
                  </a:lnTo>
                  <a:lnTo>
                    <a:pt x="1794623" y="653624"/>
                  </a:lnTo>
                  <a:lnTo>
                    <a:pt x="1810544" y="610429"/>
                  </a:lnTo>
                  <a:lnTo>
                    <a:pt x="1822218" y="565418"/>
                  </a:lnTo>
                  <a:lnTo>
                    <a:pt x="1829400" y="518832"/>
                  </a:lnTo>
                  <a:lnTo>
                    <a:pt x="1831848" y="470916"/>
                  </a:lnTo>
                  <a:lnTo>
                    <a:pt x="1829436" y="422995"/>
                  </a:lnTo>
                  <a:lnTo>
                    <a:pt x="1822353" y="376406"/>
                  </a:lnTo>
                  <a:lnTo>
                    <a:pt x="1810827" y="331392"/>
                  </a:lnTo>
                  <a:lnTo>
                    <a:pt x="1795087" y="288196"/>
                  </a:lnTo>
                  <a:lnTo>
                    <a:pt x="1775360" y="247061"/>
                  </a:lnTo>
                  <a:lnTo>
                    <a:pt x="1751875" y="208229"/>
                  </a:lnTo>
                  <a:lnTo>
                    <a:pt x="1724861" y="171943"/>
                  </a:lnTo>
                  <a:lnTo>
                    <a:pt x="1694545" y="138445"/>
                  </a:lnTo>
                  <a:lnTo>
                    <a:pt x="1661155" y="107980"/>
                  </a:lnTo>
                  <a:lnTo>
                    <a:pt x="1624921" y="80789"/>
                  </a:lnTo>
                  <a:lnTo>
                    <a:pt x="1586069" y="57115"/>
                  </a:lnTo>
                  <a:lnTo>
                    <a:pt x="1544829" y="37201"/>
                  </a:lnTo>
                  <a:lnTo>
                    <a:pt x="1501429" y="21289"/>
                  </a:lnTo>
                  <a:lnTo>
                    <a:pt x="1456097" y="9623"/>
                  </a:lnTo>
                  <a:lnTo>
                    <a:pt x="1409062" y="2446"/>
                  </a:lnTo>
                  <a:lnTo>
                    <a:pt x="1360550" y="0"/>
                  </a:lnTo>
                  <a:close/>
                </a:path>
              </a:pathLst>
            </a:custGeom>
            <a:solidFill>
              <a:srgbClr val="454699">
                <a:alpha val="7843"/>
              </a:srgbClr>
            </a:solidFill>
          </p:spPr>
          <p:txBody>
            <a:bodyPr wrap="square" lIns="0" tIns="0" rIns="0" bIns="0" rtlCol="0"/>
            <a:lstStyle/>
            <a:p>
              <a:endParaRPr/>
            </a:p>
          </p:txBody>
        </p:sp>
        <p:sp>
          <p:nvSpPr>
            <p:cNvPr id="7" name="object 7"/>
            <p:cNvSpPr/>
            <p:nvPr/>
          </p:nvSpPr>
          <p:spPr>
            <a:xfrm>
              <a:off x="16702611" y="8873830"/>
              <a:ext cx="774065" cy="774065"/>
            </a:xfrm>
            <a:custGeom>
              <a:avLst/>
              <a:gdLst/>
              <a:ahLst/>
              <a:cxnLst/>
              <a:rect l="l" t="t" r="r" b="b"/>
              <a:pathLst>
                <a:path w="774065" h="774065">
                  <a:moveTo>
                    <a:pt x="387015" y="0"/>
                  </a:moveTo>
                  <a:lnTo>
                    <a:pt x="338467" y="3015"/>
                  </a:lnTo>
                  <a:lnTo>
                    <a:pt x="291720" y="11819"/>
                  </a:lnTo>
                  <a:lnTo>
                    <a:pt x="247134" y="26049"/>
                  </a:lnTo>
                  <a:lnTo>
                    <a:pt x="205074" y="45343"/>
                  </a:lnTo>
                  <a:lnTo>
                    <a:pt x="165902" y="69338"/>
                  </a:lnTo>
                  <a:lnTo>
                    <a:pt x="129980" y="97672"/>
                  </a:lnTo>
                  <a:lnTo>
                    <a:pt x="97671" y="129980"/>
                  </a:lnTo>
                  <a:lnTo>
                    <a:pt x="69338" y="165902"/>
                  </a:lnTo>
                  <a:lnTo>
                    <a:pt x="45343" y="205075"/>
                  </a:lnTo>
                  <a:lnTo>
                    <a:pt x="26049" y="247135"/>
                  </a:lnTo>
                  <a:lnTo>
                    <a:pt x="11819" y="291720"/>
                  </a:lnTo>
                  <a:lnTo>
                    <a:pt x="3015" y="338468"/>
                  </a:lnTo>
                  <a:lnTo>
                    <a:pt x="0" y="387016"/>
                  </a:lnTo>
                  <a:lnTo>
                    <a:pt x="3015" y="435561"/>
                  </a:lnTo>
                  <a:lnTo>
                    <a:pt x="11819" y="482307"/>
                  </a:lnTo>
                  <a:lnTo>
                    <a:pt x="26050" y="526891"/>
                  </a:lnTo>
                  <a:lnTo>
                    <a:pt x="45344" y="568950"/>
                  </a:lnTo>
                  <a:lnTo>
                    <a:pt x="69339" y="608123"/>
                  </a:lnTo>
                  <a:lnTo>
                    <a:pt x="97672" y="644045"/>
                  </a:lnTo>
                  <a:lnTo>
                    <a:pt x="129981" y="676354"/>
                  </a:lnTo>
                  <a:lnTo>
                    <a:pt x="165903" y="704688"/>
                  </a:lnTo>
                  <a:lnTo>
                    <a:pt x="205075" y="728684"/>
                  </a:lnTo>
                  <a:lnTo>
                    <a:pt x="247136" y="747979"/>
                  </a:lnTo>
                  <a:lnTo>
                    <a:pt x="291721" y="762210"/>
                  </a:lnTo>
                  <a:lnTo>
                    <a:pt x="338469" y="771014"/>
                  </a:lnTo>
                  <a:lnTo>
                    <a:pt x="387016" y="774030"/>
                  </a:lnTo>
                  <a:lnTo>
                    <a:pt x="435564" y="771014"/>
                  </a:lnTo>
                  <a:lnTo>
                    <a:pt x="482312" y="762210"/>
                  </a:lnTo>
                  <a:lnTo>
                    <a:pt x="526897" y="747979"/>
                  </a:lnTo>
                  <a:lnTo>
                    <a:pt x="568957" y="728684"/>
                  </a:lnTo>
                  <a:lnTo>
                    <a:pt x="608129" y="704688"/>
                  </a:lnTo>
                  <a:lnTo>
                    <a:pt x="644051" y="676354"/>
                  </a:lnTo>
                  <a:lnTo>
                    <a:pt x="676360" y="644045"/>
                  </a:lnTo>
                  <a:lnTo>
                    <a:pt x="704693" y="608123"/>
                  </a:lnTo>
                  <a:lnTo>
                    <a:pt x="728688" y="568950"/>
                  </a:lnTo>
                  <a:lnTo>
                    <a:pt x="747982" y="526891"/>
                  </a:lnTo>
                  <a:lnTo>
                    <a:pt x="762212" y="482307"/>
                  </a:lnTo>
                  <a:lnTo>
                    <a:pt x="771017" y="435561"/>
                  </a:lnTo>
                  <a:lnTo>
                    <a:pt x="774032" y="387016"/>
                  </a:lnTo>
                  <a:lnTo>
                    <a:pt x="771016" y="338468"/>
                  </a:lnTo>
                  <a:lnTo>
                    <a:pt x="762212" y="291720"/>
                  </a:lnTo>
                  <a:lnTo>
                    <a:pt x="747982" y="247135"/>
                  </a:lnTo>
                  <a:lnTo>
                    <a:pt x="728688" y="205075"/>
                  </a:lnTo>
                  <a:lnTo>
                    <a:pt x="704693" y="165902"/>
                  </a:lnTo>
                  <a:lnTo>
                    <a:pt x="676359" y="129980"/>
                  </a:lnTo>
                  <a:lnTo>
                    <a:pt x="644050" y="97672"/>
                  </a:lnTo>
                  <a:lnTo>
                    <a:pt x="608128" y="69338"/>
                  </a:lnTo>
                  <a:lnTo>
                    <a:pt x="568956" y="45343"/>
                  </a:lnTo>
                  <a:lnTo>
                    <a:pt x="526896" y="26049"/>
                  </a:lnTo>
                  <a:lnTo>
                    <a:pt x="482310" y="11819"/>
                  </a:lnTo>
                  <a:lnTo>
                    <a:pt x="435563" y="3015"/>
                  </a:lnTo>
                  <a:lnTo>
                    <a:pt x="387015" y="0"/>
                  </a:lnTo>
                  <a:close/>
                </a:path>
              </a:pathLst>
            </a:custGeom>
            <a:solidFill>
              <a:srgbClr val="454699"/>
            </a:solidFill>
          </p:spPr>
          <p:txBody>
            <a:bodyPr wrap="square" lIns="0" tIns="0" rIns="0" bIns="0" rtlCol="0"/>
            <a:lstStyle/>
            <a:p>
              <a:endParaRPr/>
            </a:p>
          </p:txBody>
        </p:sp>
        <p:sp>
          <p:nvSpPr>
            <p:cNvPr id="8" name="object 8"/>
            <p:cNvSpPr/>
            <p:nvPr/>
          </p:nvSpPr>
          <p:spPr>
            <a:xfrm>
              <a:off x="16912446" y="9085469"/>
              <a:ext cx="355600" cy="356235"/>
            </a:xfrm>
            <a:custGeom>
              <a:avLst/>
              <a:gdLst/>
              <a:ahLst/>
              <a:cxnLst/>
              <a:rect l="l" t="t" r="r" b="b"/>
              <a:pathLst>
                <a:path w="355600" h="356234">
                  <a:moveTo>
                    <a:pt x="177543" y="0"/>
                  </a:moveTo>
                  <a:lnTo>
                    <a:pt x="177543" y="89041"/>
                  </a:lnTo>
                  <a:lnTo>
                    <a:pt x="0" y="89041"/>
                  </a:lnTo>
                  <a:lnTo>
                    <a:pt x="0" y="267123"/>
                  </a:lnTo>
                  <a:lnTo>
                    <a:pt x="177544" y="267123"/>
                  </a:lnTo>
                  <a:lnTo>
                    <a:pt x="177544" y="356162"/>
                  </a:lnTo>
                  <a:lnTo>
                    <a:pt x="355088" y="178082"/>
                  </a:lnTo>
                  <a:lnTo>
                    <a:pt x="177543" y="0"/>
                  </a:lnTo>
                  <a:close/>
                </a:path>
              </a:pathLst>
            </a:custGeom>
            <a:solidFill>
              <a:srgbClr val="F8F4EB"/>
            </a:solidFill>
          </p:spPr>
          <p:txBody>
            <a:bodyPr wrap="square" lIns="0" tIns="0" rIns="0" bIns="0" rtlCol="0"/>
            <a:lstStyle/>
            <a:p>
              <a:endParaRPr/>
            </a:p>
          </p:txBody>
        </p:sp>
      </p:grpSp>
      <p:grpSp>
        <p:nvGrpSpPr>
          <p:cNvPr id="9" name="object 9"/>
          <p:cNvGrpSpPr/>
          <p:nvPr/>
        </p:nvGrpSpPr>
        <p:grpSpPr>
          <a:xfrm>
            <a:off x="1612" y="1584"/>
            <a:ext cx="12050941" cy="10283434"/>
            <a:chOff x="1612" y="1584"/>
            <a:chExt cx="12050941" cy="10283434"/>
          </a:xfrm>
        </p:grpSpPr>
        <p:sp>
          <p:nvSpPr>
            <p:cNvPr id="10" name="object 10"/>
            <p:cNvSpPr/>
            <p:nvPr/>
          </p:nvSpPr>
          <p:spPr>
            <a:xfrm>
              <a:off x="1612" y="1584"/>
              <a:ext cx="2097405" cy="2097405"/>
            </a:xfrm>
            <a:custGeom>
              <a:avLst/>
              <a:gdLst/>
              <a:ahLst/>
              <a:cxnLst/>
              <a:rect l="l" t="t" r="r" b="b"/>
              <a:pathLst>
                <a:path w="2097405" h="2097405">
                  <a:moveTo>
                    <a:pt x="0" y="2097000"/>
                  </a:moveTo>
                  <a:lnTo>
                    <a:pt x="48127" y="2096459"/>
                  </a:lnTo>
                  <a:lnTo>
                    <a:pt x="95989" y="2094842"/>
                  </a:lnTo>
                  <a:lnTo>
                    <a:pt x="143573" y="2092162"/>
                  </a:lnTo>
                  <a:lnTo>
                    <a:pt x="190870" y="2088430"/>
                  </a:lnTo>
                  <a:lnTo>
                    <a:pt x="237866" y="2083658"/>
                  </a:lnTo>
                  <a:lnTo>
                    <a:pt x="284551" y="2077857"/>
                  </a:lnTo>
                  <a:lnTo>
                    <a:pt x="330912" y="2071038"/>
                  </a:lnTo>
                  <a:lnTo>
                    <a:pt x="376939" y="2063214"/>
                  </a:lnTo>
                  <a:lnTo>
                    <a:pt x="422619" y="2054396"/>
                  </a:lnTo>
                  <a:lnTo>
                    <a:pt x="467942" y="2044596"/>
                  </a:lnTo>
                  <a:lnTo>
                    <a:pt x="512895" y="2033824"/>
                  </a:lnTo>
                  <a:lnTo>
                    <a:pt x="557467" y="2022093"/>
                  </a:lnTo>
                  <a:lnTo>
                    <a:pt x="601646" y="2009414"/>
                  </a:lnTo>
                  <a:lnTo>
                    <a:pt x="645421" y="1995799"/>
                  </a:lnTo>
                  <a:lnTo>
                    <a:pt x="688781" y="1981259"/>
                  </a:lnTo>
                  <a:lnTo>
                    <a:pt x="731713" y="1965806"/>
                  </a:lnTo>
                  <a:lnTo>
                    <a:pt x="774206" y="1949451"/>
                  </a:lnTo>
                  <a:lnTo>
                    <a:pt x="816249" y="1932206"/>
                  </a:lnTo>
                  <a:lnTo>
                    <a:pt x="857830" y="1914083"/>
                  </a:lnTo>
                  <a:lnTo>
                    <a:pt x="898937" y="1895093"/>
                  </a:lnTo>
                  <a:lnTo>
                    <a:pt x="939559" y="1875248"/>
                  </a:lnTo>
                  <a:lnTo>
                    <a:pt x="979684" y="1854559"/>
                  </a:lnTo>
                  <a:lnTo>
                    <a:pt x="1019301" y="1833038"/>
                  </a:lnTo>
                  <a:lnTo>
                    <a:pt x="1058398" y="1810696"/>
                  </a:lnTo>
                  <a:lnTo>
                    <a:pt x="1096964" y="1787546"/>
                  </a:lnTo>
                  <a:lnTo>
                    <a:pt x="1134987" y="1763597"/>
                  </a:lnTo>
                  <a:lnTo>
                    <a:pt x="1172455" y="1738863"/>
                  </a:lnTo>
                  <a:lnTo>
                    <a:pt x="1209358" y="1713355"/>
                  </a:lnTo>
                  <a:lnTo>
                    <a:pt x="1245682" y="1687084"/>
                  </a:lnTo>
                  <a:lnTo>
                    <a:pt x="1281417" y="1660061"/>
                  </a:lnTo>
                  <a:lnTo>
                    <a:pt x="1316552" y="1632299"/>
                  </a:lnTo>
                  <a:lnTo>
                    <a:pt x="1351074" y="1603809"/>
                  </a:lnTo>
                  <a:lnTo>
                    <a:pt x="1384972" y="1574603"/>
                  </a:lnTo>
                  <a:lnTo>
                    <a:pt x="1418234" y="1544691"/>
                  </a:lnTo>
                  <a:lnTo>
                    <a:pt x="1450850" y="1514086"/>
                  </a:lnTo>
                  <a:lnTo>
                    <a:pt x="1482807" y="1482800"/>
                  </a:lnTo>
                  <a:lnTo>
                    <a:pt x="1514093" y="1450843"/>
                  </a:lnTo>
                  <a:lnTo>
                    <a:pt x="1544698" y="1418228"/>
                  </a:lnTo>
                  <a:lnTo>
                    <a:pt x="1574610" y="1384965"/>
                  </a:lnTo>
                  <a:lnTo>
                    <a:pt x="1603816" y="1351067"/>
                  </a:lnTo>
                  <a:lnTo>
                    <a:pt x="1632306" y="1316545"/>
                  </a:lnTo>
                  <a:lnTo>
                    <a:pt x="1660068" y="1281411"/>
                  </a:lnTo>
                  <a:lnTo>
                    <a:pt x="1687091" y="1245675"/>
                  </a:lnTo>
                  <a:lnTo>
                    <a:pt x="1713362" y="1209351"/>
                  </a:lnTo>
                  <a:lnTo>
                    <a:pt x="1738870" y="1172449"/>
                  </a:lnTo>
                  <a:lnTo>
                    <a:pt x="1763605" y="1134981"/>
                  </a:lnTo>
                  <a:lnTo>
                    <a:pt x="1787553" y="1096958"/>
                  </a:lnTo>
                  <a:lnTo>
                    <a:pt x="1810704" y="1058392"/>
                  </a:lnTo>
                  <a:lnTo>
                    <a:pt x="1833045" y="1019295"/>
                  </a:lnTo>
                  <a:lnTo>
                    <a:pt x="1854567" y="979678"/>
                  </a:lnTo>
                  <a:lnTo>
                    <a:pt x="1875256" y="939553"/>
                  </a:lnTo>
                  <a:lnTo>
                    <a:pt x="1895101" y="898931"/>
                  </a:lnTo>
                  <a:lnTo>
                    <a:pt x="1914091" y="857824"/>
                  </a:lnTo>
                  <a:lnTo>
                    <a:pt x="1932214" y="816243"/>
                  </a:lnTo>
                  <a:lnTo>
                    <a:pt x="1949459" y="774201"/>
                  </a:lnTo>
                  <a:lnTo>
                    <a:pt x="1965814" y="731708"/>
                  </a:lnTo>
                  <a:lnTo>
                    <a:pt x="1981267" y="688776"/>
                  </a:lnTo>
                  <a:lnTo>
                    <a:pt x="1995807" y="645417"/>
                  </a:lnTo>
                  <a:lnTo>
                    <a:pt x="2009422" y="601642"/>
                  </a:lnTo>
                  <a:lnTo>
                    <a:pt x="2022101" y="557463"/>
                  </a:lnTo>
                  <a:lnTo>
                    <a:pt x="2033833" y="512891"/>
                  </a:lnTo>
                  <a:lnTo>
                    <a:pt x="2044604" y="467938"/>
                  </a:lnTo>
                  <a:lnTo>
                    <a:pt x="2054405" y="422616"/>
                  </a:lnTo>
                  <a:lnTo>
                    <a:pt x="2063224" y="376936"/>
                  </a:lnTo>
                  <a:lnTo>
                    <a:pt x="2071048" y="330910"/>
                  </a:lnTo>
                  <a:lnTo>
                    <a:pt x="2077867" y="284548"/>
                  </a:lnTo>
                  <a:lnTo>
                    <a:pt x="2083668" y="237864"/>
                  </a:lnTo>
                  <a:lnTo>
                    <a:pt x="2088441" y="190868"/>
                  </a:lnTo>
                  <a:lnTo>
                    <a:pt x="2092173" y="143572"/>
                  </a:lnTo>
                  <a:lnTo>
                    <a:pt x="2094853" y="95988"/>
                  </a:lnTo>
                  <a:lnTo>
                    <a:pt x="2096470" y="48126"/>
                  </a:lnTo>
                  <a:lnTo>
                    <a:pt x="2097012" y="0"/>
                  </a:lnTo>
                  <a:lnTo>
                    <a:pt x="0" y="0"/>
                  </a:lnTo>
                  <a:lnTo>
                    <a:pt x="0" y="2097000"/>
                  </a:lnTo>
                  <a:close/>
                </a:path>
              </a:pathLst>
            </a:custGeom>
            <a:solidFill>
              <a:srgbClr val="FFBA55"/>
            </a:solidFill>
          </p:spPr>
          <p:txBody>
            <a:bodyPr wrap="square" lIns="0" tIns="0" rIns="0" bIns="0" rtlCol="0"/>
            <a:lstStyle/>
            <a:p>
              <a:endParaRPr/>
            </a:p>
          </p:txBody>
        </p:sp>
        <p:sp>
          <p:nvSpPr>
            <p:cNvPr id="11" name="object 11"/>
            <p:cNvSpPr/>
            <p:nvPr/>
          </p:nvSpPr>
          <p:spPr>
            <a:xfrm>
              <a:off x="633641" y="3733"/>
              <a:ext cx="9444355" cy="10281285"/>
            </a:xfrm>
            <a:custGeom>
              <a:avLst/>
              <a:gdLst/>
              <a:ahLst/>
              <a:cxnLst/>
              <a:rect l="l" t="t" r="r" b="b"/>
              <a:pathLst>
                <a:path w="9444355" h="10281285">
                  <a:moveTo>
                    <a:pt x="834859" y="9402686"/>
                  </a:moveTo>
                  <a:lnTo>
                    <a:pt x="832053" y="9354083"/>
                  </a:lnTo>
                  <a:lnTo>
                    <a:pt x="823836" y="9307144"/>
                  </a:lnTo>
                  <a:lnTo>
                    <a:pt x="810526" y="9262148"/>
                  </a:lnTo>
                  <a:lnTo>
                    <a:pt x="792429" y="9219438"/>
                  </a:lnTo>
                  <a:lnTo>
                    <a:pt x="769874" y="9179306"/>
                  </a:lnTo>
                  <a:lnTo>
                    <a:pt x="743153" y="9142070"/>
                  </a:lnTo>
                  <a:lnTo>
                    <a:pt x="712597" y="9108046"/>
                  </a:lnTo>
                  <a:lnTo>
                    <a:pt x="678510" y="9077554"/>
                  </a:lnTo>
                  <a:lnTo>
                    <a:pt x="641210" y="9050884"/>
                  </a:lnTo>
                  <a:lnTo>
                    <a:pt x="601002" y="9028366"/>
                  </a:lnTo>
                  <a:lnTo>
                    <a:pt x="558215" y="9010307"/>
                  </a:lnTo>
                  <a:lnTo>
                    <a:pt x="513143" y="8997010"/>
                  </a:lnTo>
                  <a:lnTo>
                    <a:pt x="466115" y="8988819"/>
                  </a:lnTo>
                  <a:lnTo>
                    <a:pt x="417423" y="8986012"/>
                  </a:lnTo>
                  <a:lnTo>
                    <a:pt x="368744" y="8988819"/>
                  </a:lnTo>
                  <a:lnTo>
                    <a:pt x="321716" y="8997010"/>
                  </a:lnTo>
                  <a:lnTo>
                    <a:pt x="276644" y="9010307"/>
                  </a:lnTo>
                  <a:lnTo>
                    <a:pt x="233845" y="9028366"/>
                  </a:lnTo>
                  <a:lnTo>
                    <a:pt x="193649" y="9050884"/>
                  </a:lnTo>
                  <a:lnTo>
                    <a:pt x="156337" y="9077554"/>
                  </a:lnTo>
                  <a:lnTo>
                    <a:pt x="122250" y="9108046"/>
                  </a:lnTo>
                  <a:lnTo>
                    <a:pt x="91694" y="9142070"/>
                  </a:lnTo>
                  <a:lnTo>
                    <a:pt x="64985" y="9179306"/>
                  </a:lnTo>
                  <a:lnTo>
                    <a:pt x="42418" y="9219438"/>
                  </a:lnTo>
                  <a:lnTo>
                    <a:pt x="24333" y="9262148"/>
                  </a:lnTo>
                  <a:lnTo>
                    <a:pt x="11023" y="9307144"/>
                  </a:lnTo>
                  <a:lnTo>
                    <a:pt x="2806" y="9354083"/>
                  </a:lnTo>
                  <a:lnTo>
                    <a:pt x="0" y="9402686"/>
                  </a:lnTo>
                  <a:lnTo>
                    <a:pt x="2806" y="9451276"/>
                  </a:lnTo>
                  <a:lnTo>
                    <a:pt x="11023" y="9498216"/>
                  </a:lnTo>
                  <a:lnTo>
                    <a:pt x="24333" y="9543199"/>
                  </a:lnTo>
                  <a:lnTo>
                    <a:pt x="42418" y="9585922"/>
                  </a:lnTo>
                  <a:lnTo>
                    <a:pt x="64985" y="9626054"/>
                  </a:lnTo>
                  <a:lnTo>
                    <a:pt x="91694" y="9663278"/>
                  </a:lnTo>
                  <a:lnTo>
                    <a:pt x="122250" y="9697314"/>
                  </a:lnTo>
                  <a:lnTo>
                    <a:pt x="156337" y="9727806"/>
                  </a:lnTo>
                  <a:lnTo>
                    <a:pt x="193649" y="9754476"/>
                  </a:lnTo>
                  <a:lnTo>
                    <a:pt x="233845" y="9776993"/>
                  </a:lnTo>
                  <a:lnTo>
                    <a:pt x="276644" y="9795053"/>
                  </a:lnTo>
                  <a:lnTo>
                    <a:pt x="321716" y="9808350"/>
                  </a:lnTo>
                  <a:lnTo>
                    <a:pt x="368744" y="9816541"/>
                  </a:lnTo>
                  <a:lnTo>
                    <a:pt x="417423" y="9819348"/>
                  </a:lnTo>
                  <a:lnTo>
                    <a:pt x="466115" y="9816541"/>
                  </a:lnTo>
                  <a:lnTo>
                    <a:pt x="513143" y="9808350"/>
                  </a:lnTo>
                  <a:lnTo>
                    <a:pt x="558215" y="9795053"/>
                  </a:lnTo>
                  <a:lnTo>
                    <a:pt x="601002" y="9776993"/>
                  </a:lnTo>
                  <a:lnTo>
                    <a:pt x="641210" y="9754476"/>
                  </a:lnTo>
                  <a:lnTo>
                    <a:pt x="678510" y="9727806"/>
                  </a:lnTo>
                  <a:lnTo>
                    <a:pt x="712597" y="9697314"/>
                  </a:lnTo>
                  <a:lnTo>
                    <a:pt x="743153" y="9663278"/>
                  </a:lnTo>
                  <a:lnTo>
                    <a:pt x="769874" y="9626054"/>
                  </a:lnTo>
                  <a:lnTo>
                    <a:pt x="792429" y="9585922"/>
                  </a:lnTo>
                  <a:lnTo>
                    <a:pt x="810526" y="9543199"/>
                  </a:lnTo>
                  <a:lnTo>
                    <a:pt x="823836" y="9498216"/>
                  </a:lnTo>
                  <a:lnTo>
                    <a:pt x="832053" y="9451276"/>
                  </a:lnTo>
                  <a:lnTo>
                    <a:pt x="834859" y="9402686"/>
                  </a:lnTo>
                  <a:close/>
                </a:path>
                <a:path w="9444355" h="10281285">
                  <a:moveTo>
                    <a:pt x="8700021" y="10280904"/>
                  </a:moveTo>
                  <a:lnTo>
                    <a:pt x="8698598" y="10232136"/>
                  </a:lnTo>
                  <a:lnTo>
                    <a:pt x="8694420" y="10184092"/>
                  </a:lnTo>
                  <a:lnTo>
                    <a:pt x="8687537" y="10136886"/>
                  </a:lnTo>
                  <a:lnTo>
                    <a:pt x="8678024" y="10090569"/>
                  </a:lnTo>
                  <a:lnTo>
                    <a:pt x="8665985" y="10045230"/>
                  </a:lnTo>
                  <a:lnTo>
                    <a:pt x="8651481" y="10000932"/>
                  </a:lnTo>
                  <a:lnTo>
                    <a:pt x="8634590" y="9957778"/>
                  </a:lnTo>
                  <a:lnTo>
                    <a:pt x="8615401" y="9915830"/>
                  </a:lnTo>
                  <a:lnTo>
                    <a:pt x="8593976" y="9875177"/>
                  </a:lnTo>
                  <a:lnTo>
                    <a:pt x="8570392" y="9835883"/>
                  </a:lnTo>
                  <a:lnTo>
                    <a:pt x="8544750" y="9798025"/>
                  </a:lnTo>
                  <a:lnTo>
                    <a:pt x="8517115" y="9761703"/>
                  </a:lnTo>
                  <a:lnTo>
                    <a:pt x="8487562" y="9726968"/>
                  </a:lnTo>
                  <a:lnTo>
                    <a:pt x="8456168" y="9693910"/>
                  </a:lnTo>
                  <a:lnTo>
                    <a:pt x="8423008" y="9662604"/>
                  </a:lnTo>
                  <a:lnTo>
                    <a:pt x="8388172" y="9633140"/>
                  </a:lnTo>
                  <a:lnTo>
                    <a:pt x="8351736" y="9605581"/>
                  </a:lnTo>
                  <a:lnTo>
                    <a:pt x="8313775" y="9580004"/>
                  </a:lnTo>
                  <a:lnTo>
                    <a:pt x="8274367" y="9556496"/>
                  </a:lnTo>
                  <a:lnTo>
                    <a:pt x="8233588" y="9535135"/>
                  </a:lnTo>
                  <a:lnTo>
                    <a:pt x="8191525" y="9515996"/>
                  </a:lnTo>
                  <a:lnTo>
                    <a:pt x="8148231" y="9499155"/>
                  </a:lnTo>
                  <a:lnTo>
                    <a:pt x="8103819" y="9484690"/>
                  </a:lnTo>
                  <a:lnTo>
                    <a:pt x="8058340" y="9472689"/>
                  </a:lnTo>
                  <a:lnTo>
                    <a:pt x="8011884" y="9463202"/>
                  </a:lnTo>
                  <a:lnTo>
                    <a:pt x="7964538" y="9456344"/>
                  </a:lnTo>
                  <a:lnTo>
                    <a:pt x="7916354" y="9452165"/>
                  </a:lnTo>
                  <a:lnTo>
                    <a:pt x="7867434" y="9450756"/>
                  </a:lnTo>
                  <a:lnTo>
                    <a:pt x="7818514" y="9452165"/>
                  </a:lnTo>
                  <a:lnTo>
                    <a:pt x="7770342" y="9456344"/>
                  </a:lnTo>
                  <a:lnTo>
                    <a:pt x="7722984" y="9463202"/>
                  </a:lnTo>
                  <a:lnTo>
                    <a:pt x="7676540" y="9472689"/>
                  </a:lnTo>
                  <a:lnTo>
                    <a:pt x="7631062" y="9484690"/>
                  </a:lnTo>
                  <a:lnTo>
                    <a:pt x="7586650" y="9499155"/>
                  </a:lnTo>
                  <a:lnTo>
                    <a:pt x="7543368" y="9515996"/>
                  </a:lnTo>
                  <a:lnTo>
                    <a:pt x="7501293" y="9535135"/>
                  </a:lnTo>
                  <a:lnTo>
                    <a:pt x="7460513" y="9556496"/>
                  </a:lnTo>
                  <a:lnTo>
                    <a:pt x="7421105" y="9580004"/>
                  </a:lnTo>
                  <a:lnTo>
                    <a:pt x="7383145" y="9605581"/>
                  </a:lnTo>
                  <a:lnTo>
                    <a:pt x="7346709" y="9633140"/>
                  </a:lnTo>
                  <a:lnTo>
                    <a:pt x="7311872" y="9662604"/>
                  </a:lnTo>
                  <a:lnTo>
                    <a:pt x="7278713" y="9693910"/>
                  </a:lnTo>
                  <a:lnTo>
                    <a:pt x="7247318" y="9726968"/>
                  </a:lnTo>
                  <a:lnTo>
                    <a:pt x="7217765" y="9761703"/>
                  </a:lnTo>
                  <a:lnTo>
                    <a:pt x="7190130" y="9798025"/>
                  </a:lnTo>
                  <a:lnTo>
                    <a:pt x="7164476" y="9835883"/>
                  </a:lnTo>
                  <a:lnTo>
                    <a:pt x="7140905" y="9875177"/>
                  </a:lnTo>
                  <a:lnTo>
                    <a:pt x="7119480" y="9915830"/>
                  </a:lnTo>
                  <a:lnTo>
                    <a:pt x="7100278" y="9957778"/>
                  </a:lnTo>
                  <a:lnTo>
                    <a:pt x="7083387" y="10000932"/>
                  </a:lnTo>
                  <a:lnTo>
                    <a:pt x="7068883" y="10045230"/>
                  </a:lnTo>
                  <a:lnTo>
                    <a:pt x="7056844" y="10090569"/>
                  </a:lnTo>
                  <a:lnTo>
                    <a:pt x="7047344" y="10136886"/>
                  </a:lnTo>
                  <a:lnTo>
                    <a:pt x="7040448" y="10184092"/>
                  </a:lnTo>
                  <a:lnTo>
                    <a:pt x="7036270" y="10232136"/>
                  </a:lnTo>
                  <a:lnTo>
                    <a:pt x="7034847" y="10280904"/>
                  </a:lnTo>
                  <a:lnTo>
                    <a:pt x="8700021" y="10280904"/>
                  </a:lnTo>
                  <a:close/>
                </a:path>
                <a:path w="9444355" h="10281285">
                  <a:moveTo>
                    <a:pt x="9443834" y="0"/>
                  </a:moveTo>
                  <a:lnTo>
                    <a:pt x="8100835" y="0"/>
                  </a:lnTo>
                  <a:lnTo>
                    <a:pt x="8100149" y="48425"/>
                  </a:lnTo>
                  <a:lnTo>
                    <a:pt x="8098091" y="96494"/>
                  </a:lnTo>
                  <a:lnTo>
                    <a:pt x="8094700" y="144208"/>
                  </a:lnTo>
                  <a:lnTo>
                    <a:pt x="8089976" y="191554"/>
                  </a:lnTo>
                  <a:lnTo>
                    <a:pt x="8083931" y="238493"/>
                  </a:lnTo>
                  <a:lnTo>
                    <a:pt x="8076603" y="285013"/>
                  </a:lnTo>
                  <a:lnTo>
                    <a:pt x="8068005" y="331101"/>
                  </a:lnTo>
                  <a:lnTo>
                    <a:pt x="8058163" y="376745"/>
                  </a:lnTo>
                  <a:lnTo>
                    <a:pt x="8047075" y="421906"/>
                  </a:lnTo>
                  <a:lnTo>
                    <a:pt x="8034769" y="466585"/>
                  </a:lnTo>
                  <a:lnTo>
                    <a:pt x="8021282" y="510755"/>
                  </a:lnTo>
                  <a:lnTo>
                    <a:pt x="8006601" y="554393"/>
                  </a:lnTo>
                  <a:lnTo>
                    <a:pt x="7990764" y="597496"/>
                  </a:lnTo>
                  <a:lnTo>
                    <a:pt x="7973784" y="640016"/>
                  </a:lnTo>
                  <a:lnTo>
                    <a:pt x="7955686" y="681964"/>
                  </a:lnTo>
                  <a:lnTo>
                    <a:pt x="7936484" y="723315"/>
                  </a:lnTo>
                  <a:lnTo>
                    <a:pt x="7916189" y="764044"/>
                  </a:lnTo>
                  <a:lnTo>
                    <a:pt x="7894828" y="804125"/>
                  </a:lnTo>
                  <a:lnTo>
                    <a:pt x="7872425" y="843559"/>
                  </a:lnTo>
                  <a:lnTo>
                    <a:pt x="7848994" y="882319"/>
                  </a:lnTo>
                  <a:lnTo>
                    <a:pt x="7824546" y="920381"/>
                  </a:lnTo>
                  <a:lnTo>
                    <a:pt x="7799095" y="957719"/>
                  </a:lnTo>
                  <a:lnTo>
                    <a:pt x="7772692" y="994346"/>
                  </a:lnTo>
                  <a:lnTo>
                    <a:pt x="7745323" y="1030211"/>
                  </a:lnTo>
                  <a:lnTo>
                    <a:pt x="7717015" y="1065301"/>
                  </a:lnTo>
                  <a:lnTo>
                    <a:pt x="7687792" y="1099616"/>
                  </a:lnTo>
                  <a:lnTo>
                    <a:pt x="7657668" y="1133119"/>
                  </a:lnTo>
                  <a:lnTo>
                    <a:pt x="7626655" y="1165796"/>
                  </a:lnTo>
                  <a:lnTo>
                    <a:pt x="7594790" y="1197635"/>
                  </a:lnTo>
                  <a:lnTo>
                    <a:pt x="7562075" y="1228610"/>
                  </a:lnTo>
                  <a:lnTo>
                    <a:pt x="7528547" y="1258709"/>
                  </a:lnTo>
                  <a:lnTo>
                    <a:pt x="7494194" y="1287907"/>
                  </a:lnTo>
                  <a:lnTo>
                    <a:pt x="7459065" y="1316177"/>
                  </a:lnTo>
                  <a:lnTo>
                    <a:pt x="7423163" y="1343520"/>
                  </a:lnTo>
                  <a:lnTo>
                    <a:pt x="7386510" y="1369910"/>
                  </a:lnTo>
                  <a:lnTo>
                    <a:pt x="7349134" y="1395323"/>
                  </a:lnTo>
                  <a:lnTo>
                    <a:pt x="7311034" y="1419745"/>
                  </a:lnTo>
                  <a:lnTo>
                    <a:pt x="7272236" y="1443164"/>
                  </a:lnTo>
                  <a:lnTo>
                    <a:pt x="7232777" y="1465541"/>
                  </a:lnTo>
                  <a:lnTo>
                    <a:pt x="7192645" y="1486890"/>
                  </a:lnTo>
                  <a:lnTo>
                    <a:pt x="7151878" y="1507159"/>
                  </a:lnTo>
                  <a:lnTo>
                    <a:pt x="7110489" y="1526336"/>
                  </a:lnTo>
                  <a:lnTo>
                    <a:pt x="7068502" y="1544421"/>
                  </a:lnTo>
                  <a:lnTo>
                    <a:pt x="7025932" y="1561388"/>
                  </a:lnTo>
                  <a:lnTo>
                    <a:pt x="6982803" y="1577213"/>
                  </a:lnTo>
                  <a:lnTo>
                    <a:pt x="6939115" y="1591868"/>
                  </a:lnTo>
                  <a:lnTo>
                    <a:pt x="6894906" y="1605356"/>
                  </a:lnTo>
                  <a:lnTo>
                    <a:pt x="6850189" y="1617649"/>
                  </a:lnTo>
                  <a:lnTo>
                    <a:pt x="6804977" y="1628724"/>
                  </a:lnTo>
                  <a:lnTo>
                    <a:pt x="6759295" y="1638554"/>
                  </a:lnTo>
                  <a:lnTo>
                    <a:pt x="6713156" y="1647151"/>
                  </a:lnTo>
                  <a:lnTo>
                    <a:pt x="6666585" y="1654467"/>
                  </a:lnTo>
                  <a:lnTo>
                    <a:pt x="6619608" y="1660499"/>
                  </a:lnTo>
                  <a:lnTo>
                    <a:pt x="6572593" y="1665185"/>
                  </a:lnTo>
                  <a:lnTo>
                    <a:pt x="6524536" y="1668614"/>
                  </a:lnTo>
                  <a:lnTo>
                    <a:pt x="6476339" y="1670659"/>
                  </a:lnTo>
                  <a:lnTo>
                    <a:pt x="6427876" y="1671358"/>
                  </a:lnTo>
                  <a:lnTo>
                    <a:pt x="6427876" y="3013024"/>
                  </a:lnTo>
                  <a:lnTo>
                    <a:pt x="6476301" y="3012643"/>
                  </a:lnTo>
                  <a:lnTo>
                    <a:pt x="6524460" y="3011513"/>
                  </a:lnTo>
                  <a:lnTo>
                    <a:pt x="6572224" y="3009633"/>
                  </a:lnTo>
                  <a:lnTo>
                    <a:pt x="6620446" y="3006991"/>
                  </a:lnTo>
                  <a:lnTo>
                    <a:pt x="6668097" y="3003613"/>
                  </a:lnTo>
                  <a:lnTo>
                    <a:pt x="6715544" y="2999498"/>
                  </a:lnTo>
                  <a:lnTo>
                    <a:pt x="6762788" y="2994660"/>
                  </a:lnTo>
                  <a:lnTo>
                    <a:pt x="6809803" y="2989097"/>
                  </a:lnTo>
                  <a:lnTo>
                    <a:pt x="6856590" y="2982823"/>
                  </a:lnTo>
                  <a:lnTo>
                    <a:pt x="6903161" y="2975826"/>
                  </a:lnTo>
                  <a:lnTo>
                    <a:pt x="6949491" y="2968129"/>
                  </a:lnTo>
                  <a:lnTo>
                    <a:pt x="6995579" y="2959735"/>
                  </a:lnTo>
                  <a:lnTo>
                    <a:pt x="7041413" y="2950641"/>
                  </a:lnTo>
                  <a:lnTo>
                    <a:pt x="7087006" y="2940862"/>
                  </a:lnTo>
                  <a:lnTo>
                    <a:pt x="7132333" y="2930398"/>
                  </a:lnTo>
                  <a:lnTo>
                    <a:pt x="7177405" y="2919247"/>
                  </a:lnTo>
                  <a:lnTo>
                    <a:pt x="7222198" y="2907436"/>
                  </a:lnTo>
                  <a:lnTo>
                    <a:pt x="7266724" y="2894952"/>
                  </a:lnTo>
                  <a:lnTo>
                    <a:pt x="7310958" y="2881807"/>
                  </a:lnTo>
                  <a:lnTo>
                    <a:pt x="7354925" y="2868015"/>
                  </a:lnTo>
                  <a:lnTo>
                    <a:pt x="7398588" y="2853563"/>
                  </a:lnTo>
                  <a:lnTo>
                    <a:pt x="7441946" y="2838475"/>
                  </a:lnTo>
                  <a:lnTo>
                    <a:pt x="7485012" y="2822752"/>
                  </a:lnTo>
                  <a:lnTo>
                    <a:pt x="7527772" y="2806395"/>
                  </a:lnTo>
                  <a:lnTo>
                    <a:pt x="7570203" y="2789402"/>
                  </a:lnTo>
                  <a:lnTo>
                    <a:pt x="7612329" y="2771787"/>
                  </a:lnTo>
                  <a:lnTo>
                    <a:pt x="7654112" y="2753576"/>
                  </a:lnTo>
                  <a:lnTo>
                    <a:pt x="7695578" y="2734741"/>
                  </a:lnTo>
                  <a:lnTo>
                    <a:pt x="7736700" y="2715298"/>
                  </a:lnTo>
                  <a:lnTo>
                    <a:pt x="7777480" y="2695257"/>
                  </a:lnTo>
                  <a:lnTo>
                    <a:pt x="7817917" y="2674632"/>
                  </a:lnTo>
                  <a:lnTo>
                    <a:pt x="7857985" y="2653423"/>
                  </a:lnTo>
                  <a:lnTo>
                    <a:pt x="7897698" y="2631617"/>
                  </a:lnTo>
                  <a:lnTo>
                    <a:pt x="7937055" y="2609253"/>
                  </a:lnTo>
                  <a:lnTo>
                    <a:pt x="7976032" y="2586304"/>
                  </a:lnTo>
                  <a:lnTo>
                    <a:pt x="8014640" y="2562809"/>
                  </a:lnTo>
                  <a:lnTo>
                    <a:pt x="8052854" y="2538742"/>
                  </a:lnTo>
                  <a:lnTo>
                    <a:pt x="8090687" y="2514117"/>
                  </a:lnTo>
                  <a:lnTo>
                    <a:pt x="8128114" y="2488958"/>
                  </a:lnTo>
                  <a:lnTo>
                    <a:pt x="8165160" y="2463254"/>
                  </a:lnTo>
                  <a:lnTo>
                    <a:pt x="8201787" y="2437003"/>
                  </a:lnTo>
                  <a:lnTo>
                    <a:pt x="8238007" y="2410231"/>
                  </a:lnTo>
                  <a:lnTo>
                    <a:pt x="8273809" y="2382939"/>
                  </a:lnTo>
                  <a:lnTo>
                    <a:pt x="8309191" y="2355126"/>
                  </a:lnTo>
                  <a:lnTo>
                    <a:pt x="8344141" y="2326792"/>
                  </a:lnTo>
                  <a:lnTo>
                    <a:pt x="8378647" y="2297963"/>
                  </a:lnTo>
                  <a:lnTo>
                    <a:pt x="8412734" y="2268626"/>
                  </a:lnTo>
                  <a:lnTo>
                    <a:pt x="8446364" y="2238781"/>
                  </a:lnTo>
                  <a:lnTo>
                    <a:pt x="8479536" y="2208466"/>
                  </a:lnTo>
                  <a:lnTo>
                    <a:pt x="8512264" y="2177656"/>
                  </a:lnTo>
                  <a:lnTo>
                    <a:pt x="8544522" y="2146363"/>
                  </a:lnTo>
                  <a:lnTo>
                    <a:pt x="8576323" y="2114600"/>
                  </a:lnTo>
                  <a:lnTo>
                    <a:pt x="8607641" y="2082368"/>
                  </a:lnTo>
                  <a:lnTo>
                    <a:pt x="8638476" y="2049678"/>
                  </a:lnTo>
                  <a:lnTo>
                    <a:pt x="8668829" y="2016531"/>
                  </a:lnTo>
                  <a:lnTo>
                    <a:pt x="8698700" y="1982939"/>
                  </a:lnTo>
                  <a:lnTo>
                    <a:pt x="8728062" y="1948891"/>
                  </a:lnTo>
                  <a:lnTo>
                    <a:pt x="8756929" y="1914410"/>
                  </a:lnTo>
                  <a:lnTo>
                    <a:pt x="8785276" y="1879485"/>
                  </a:lnTo>
                  <a:lnTo>
                    <a:pt x="8813127" y="1844141"/>
                  </a:lnTo>
                  <a:lnTo>
                    <a:pt x="8840445" y="1808378"/>
                  </a:lnTo>
                  <a:lnTo>
                    <a:pt x="8867242" y="1772196"/>
                  </a:lnTo>
                  <a:lnTo>
                    <a:pt x="8893518" y="1735607"/>
                  </a:lnTo>
                  <a:lnTo>
                    <a:pt x="8919248" y="1698599"/>
                  </a:lnTo>
                  <a:lnTo>
                    <a:pt x="8944432" y="1661198"/>
                  </a:lnTo>
                  <a:lnTo>
                    <a:pt x="8969083" y="1623402"/>
                  </a:lnTo>
                  <a:lnTo>
                    <a:pt x="8993162" y="1585226"/>
                  </a:lnTo>
                  <a:lnTo>
                    <a:pt x="9016695" y="1546669"/>
                  </a:lnTo>
                  <a:lnTo>
                    <a:pt x="9039657" y="1507718"/>
                  </a:lnTo>
                  <a:lnTo>
                    <a:pt x="9062047" y="1468412"/>
                  </a:lnTo>
                  <a:lnTo>
                    <a:pt x="9083865" y="1428737"/>
                  </a:lnTo>
                  <a:lnTo>
                    <a:pt x="9105100" y="1388694"/>
                  </a:lnTo>
                  <a:lnTo>
                    <a:pt x="9125750" y="1348308"/>
                  </a:lnTo>
                  <a:lnTo>
                    <a:pt x="9145803" y="1307566"/>
                  </a:lnTo>
                  <a:lnTo>
                    <a:pt x="9165260" y="1266482"/>
                  </a:lnTo>
                  <a:lnTo>
                    <a:pt x="9184119" y="1225054"/>
                  </a:lnTo>
                  <a:lnTo>
                    <a:pt x="9202356" y="1183309"/>
                  </a:lnTo>
                  <a:lnTo>
                    <a:pt x="9219984" y="1141234"/>
                  </a:lnTo>
                  <a:lnTo>
                    <a:pt x="9236989" y="1098829"/>
                  </a:lnTo>
                  <a:lnTo>
                    <a:pt x="9253360" y="1056119"/>
                  </a:lnTo>
                  <a:lnTo>
                    <a:pt x="9269108" y="1013091"/>
                  </a:lnTo>
                  <a:lnTo>
                    <a:pt x="9284221" y="969772"/>
                  </a:lnTo>
                  <a:lnTo>
                    <a:pt x="9298673" y="926147"/>
                  </a:lnTo>
                  <a:lnTo>
                    <a:pt x="9312491" y="882243"/>
                  </a:lnTo>
                  <a:lnTo>
                    <a:pt x="9325635" y="838034"/>
                  </a:lnTo>
                  <a:lnTo>
                    <a:pt x="9338132" y="793559"/>
                  </a:lnTo>
                  <a:lnTo>
                    <a:pt x="9349956" y="748804"/>
                  </a:lnTo>
                  <a:lnTo>
                    <a:pt x="9361119" y="703783"/>
                  </a:lnTo>
                  <a:lnTo>
                    <a:pt x="9371597" y="658495"/>
                  </a:lnTo>
                  <a:lnTo>
                    <a:pt x="9381388" y="612952"/>
                  </a:lnTo>
                  <a:lnTo>
                    <a:pt x="9390482" y="567156"/>
                  </a:lnTo>
                  <a:lnTo>
                    <a:pt x="9398889" y="521106"/>
                  </a:lnTo>
                  <a:lnTo>
                    <a:pt x="9406598" y="474827"/>
                  </a:lnTo>
                  <a:lnTo>
                    <a:pt x="9413596" y="428307"/>
                  </a:lnTo>
                  <a:lnTo>
                    <a:pt x="9419882" y="381558"/>
                  </a:lnTo>
                  <a:lnTo>
                    <a:pt x="9425445" y="334594"/>
                  </a:lnTo>
                  <a:lnTo>
                    <a:pt x="9430296" y="287401"/>
                  </a:lnTo>
                  <a:lnTo>
                    <a:pt x="9434398" y="239991"/>
                  </a:lnTo>
                  <a:lnTo>
                    <a:pt x="9437776" y="192392"/>
                  </a:lnTo>
                  <a:lnTo>
                    <a:pt x="9440418" y="144576"/>
                  </a:lnTo>
                  <a:lnTo>
                    <a:pt x="9442310" y="96570"/>
                  </a:lnTo>
                  <a:lnTo>
                    <a:pt x="9443453" y="48387"/>
                  </a:lnTo>
                  <a:lnTo>
                    <a:pt x="9443834" y="0"/>
                  </a:lnTo>
                  <a:close/>
                </a:path>
              </a:pathLst>
            </a:custGeom>
            <a:solidFill>
              <a:srgbClr val="454699"/>
            </a:solidFill>
          </p:spPr>
          <p:txBody>
            <a:bodyPr wrap="square" lIns="0" tIns="0" rIns="0" bIns="0" rtlCol="0"/>
            <a:lstStyle/>
            <a:p>
              <a:endParaRPr/>
            </a:p>
          </p:txBody>
        </p:sp>
        <p:pic>
          <p:nvPicPr>
            <p:cNvPr id="12" name="object 12"/>
            <p:cNvPicPr/>
            <p:nvPr/>
          </p:nvPicPr>
          <p:blipFill>
            <a:blip r:embed="rId2" cstate="print"/>
            <a:stretch>
              <a:fillRect/>
            </a:stretch>
          </p:blipFill>
          <p:spPr>
            <a:xfrm>
              <a:off x="10094975" y="1554479"/>
              <a:ext cx="1956053" cy="2765298"/>
            </a:xfrm>
            <a:prstGeom prst="rect">
              <a:avLst/>
            </a:prstGeom>
          </p:spPr>
        </p:pic>
        <p:pic>
          <p:nvPicPr>
            <p:cNvPr id="13" name="object 13"/>
            <p:cNvPicPr/>
            <p:nvPr/>
          </p:nvPicPr>
          <p:blipFill>
            <a:blip r:embed="rId3" cstate="print"/>
            <a:stretch>
              <a:fillRect/>
            </a:stretch>
          </p:blipFill>
          <p:spPr>
            <a:xfrm>
              <a:off x="10120883" y="3916680"/>
              <a:ext cx="1931670" cy="2856738"/>
            </a:xfrm>
            <a:prstGeom prst="rect">
              <a:avLst/>
            </a:prstGeom>
          </p:spPr>
        </p:pic>
      </p:grpSp>
      <p:sp>
        <p:nvSpPr>
          <p:cNvPr id="15" name="object 15"/>
          <p:cNvSpPr txBox="1">
            <a:spLocks noGrp="1"/>
          </p:cNvSpPr>
          <p:nvPr>
            <p:ph type="title"/>
          </p:nvPr>
        </p:nvSpPr>
        <p:spPr>
          <a:xfrm>
            <a:off x="12347193" y="1928317"/>
            <a:ext cx="1965325" cy="514350"/>
          </a:xfrm>
          <a:prstGeom prst="rect">
            <a:avLst/>
          </a:prstGeom>
        </p:spPr>
        <p:txBody>
          <a:bodyPr vert="horz" wrap="square" lIns="0" tIns="13335" rIns="0" bIns="0" rtlCol="0">
            <a:spAutoFit/>
          </a:bodyPr>
          <a:lstStyle/>
          <a:p>
            <a:pPr marL="12700">
              <a:lnSpc>
                <a:spcPct val="100000"/>
              </a:lnSpc>
              <a:spcBef>
                <a:spcPts val="105"/>
              </a:spcBef>
            </a:pPr>
            <a:r>
              <a:rPr sz="3200" spc="-20" dirty="0">
                <a:solidFill>
                  <a:srgbClr val="34489A"/>
                </a:solidFill>
              </a:rPr>
              <a:t>Ravikiran</a:t>
            </a:r>
            <a:r>
              <a:rPr sz="3200" spc="-150" dirty="0">
                <a:solidFill>
                  <a:srgbClr val="34489A"/>
                </a:solidFill>
              </a:rPr>
              <a:t> </a:t>
            </a:r>
            <a:r>
              <a:rPr sz="3200" spc="-50" dirty="0">
                <a:solidFill>
                  <a:srgbClr val="34489A"/>
                </a:solidFill>
              </a:rPr>
              <a:t>R</a:t>
            </a:r>
            <a:endParaRPr sz="3200"/>
          </a:p>
        </p:txBody>
      </p:sp>
      <p:sp>
        <p:nvSpPr>
          <p:cNvPr id="17" name="object 17"/>
          <p:cNvSpPr txBox="1"/>
          <p:nvPr/>
        </p:nvSpPr>
        <p:spPr>
          <a:xfrm>
            <a:off x="12347193" y="4223130"/>
            <a:ext cx="1924050" cy="513715"/>
          </a:xfrm>
          <a:prstGeom prst="rect">
            <a:avLst/>
          </a:prstGeom>
        </p:spPr>
        <p:txBody>
          <a:bodyPr vert="horz" wrap="square" lIns="0" tIns="13335" rIns="0" bIns="0" rtlCol="0">
            <a:spAutoFit/>
          </a:bodyPr>
          <a:lstStyle/>
          <a:p>
            <a:pPr marL="12700">
              <a:lnSpc>
                <a:spcPct val="100000"/>
              </a:lnSpc>
              <a:spcBef>
                <a:spcPts val="105"/>
              </a:spcBef>
            </a:pPr>
            <a:r>
              <a:rPr sz="3200" spc="-10" dirty="0">
                <a:solidFill>
                  <a:srgbClr val="34489A"/>
                </a:solidFill>
                <a:latin typeface="Times New Roman"/>
                <a:cs typeface="Times New Roman"/>
              </a:rPr>
              <a:t>Pranesh</a:t>
            </a:r>
            <a:r>
              <a:rPr sz="3200" spc="-195" dirty="0">
                <a:solidFill>
                  <a:srgbClr val="34489A"/>
                </a:solidFill>
                <a:latin typeface="Times New Roman"/>
                <a:cs typeface="Times New Roman"/>
              </a:rPr>
              <a:t> </a:t>
            </a:r>
            <a:r>
              <a:rPr sz="3200" spc="-25" dirty="0">
                <a:solidFill>
                  <a:srgbClr val="34489A"/>
                </a:solidFill>
                <a:latin typeface="Times New Roman"/>
                <a:cs typeface="Times New Roman"/>
              </a:rPr>
              <a:t>RR</a:t>
            </a:r>
            <a:endParaRPr sz="32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TotalTime>
  <Words>1018</Words>
  <Application>Microsoft Office PowerPoint</Application>
  <PresentationFormat>Custom</PresentationFormat>
  <Paragraphs>39</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Times New Roman</vt:lpstr>
      <vt:lpstr>Office Theme</vt:lpstr>
      <vt:lpstr>SMART IRRIGATION SYSTEM USING IOT (Agriculture)</vt:lpstr>
      <vt:lpstr>ABSTRACT</vt:lpstr>
      <vt:lpstr>PROBLEM STATEMENT</vt:lpstr>
      <vt:lpstr>SOLUTION</vt:lpstr>
      <vt:lpstr>PowerPoint Presentation</vt:lpstr>
      <vt:lpstr>PowerPoint Presentation</vt:lpstr>
      <vt:lpstr>TECHNOLOGY STACK</vt:lpstr>
      <vt:lpstr>FUTURE ASPECT</vt:lpstr>
      <vt:lpstr>Ravikiran 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Ravikiran kiran</dc:creator>
  <cp:lastModifiedBy>Ravikiran kiran</cp:lastModifiedBy>
  <cp:revision>2</cp:revision>
  <dcterms:created xsi:type="dcterms:W3CDTF">2022-03-24T04:43:24Z</dcterms:created>
  <dcterms:modified xsi:type="dcterms:W3CDTF">2022-03-24T16:59:13Z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2022-03-15T00:00:00Z</vt:filetime>
  </property>
  <property fmtid="{D5CDD505-2E9C-101B-9397-08002B2CF9AE}" pid="3" name="Creator">
    <vt:lpwstr>Microsoft® PowerPoint® for Microsoft 365</vt:lpwstr>
  </property>
  <property fmtid="{D5CDD505-2E9C-101B-9397-08002B2CF9AE}" pid="4" name="LastSaved">
    <vt:filetime>2022-03-24T00:00:00Z</vt:filetime>
  </property>
</Properties>
</file>