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Constantia"/>
      <p:regular r:id="rId19"/>
      <p:bold r:id="rId20"/>
      <p:italic r:id="rId21"/>
      <p:boldItalic r:id="rId22"/>
    </p:embeddedFon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nstantia-bold.fntdata"/><Relationship Id="rId22" Type="http://schemas.openxmlformats.org/officeDocument/2006/relationships/font" Target="fonts/Constantia-boldItalic.fntdata"/><Relationship Id="rId21" Type="http://schemas.openxmlformats.org/officeDocument/2006/relationships/font" Target="fonts/Constantia-italic.fntdata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Constantia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fb6452dc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fb6452dc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813f349e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813f349e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fc104cc8d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fc104cc8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fc104cc8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fc104cc8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fc104cc8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fc104cc8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fc104cc8d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fc104cc8d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fc104cc8d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fc104cc8d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fc104cc8d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fc104cc8d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fc104cc8d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fc104cc8d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457200" y="52806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95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2926050" y="-1017240"/>
            <a:ext cx="32919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Char char="⚫"/>
              <a:defRPr/>
            </a:lvl1pPr>
            <a:lvl2pPr indent="-311150" lvl="1" marL="914400" rtl="0" algn="l">
              <a:spcBef>
                <a:spcPts val="300"/>
              </a:spcBef>
              <a:spcAft>
                <a:spcPts val="0"/>
              </a:spcAft>
              <a:buSzPts val="1300"/>
              <a:buChar char="⚫"/>
              <a:defRPr/>
            </a:lvl2pPr>
            <a:lvl3pPr indent="-298450" lvl="2" marL="1371600" rtl="0" algn="l">
              <a:spcBef>
                <a:spcPts val="300"/>
              </a:spcBef>
              <a:spcAft>
                <a:spcPts val="0"/>
              </a:spcAft>
              <a:buSzPts val="1100"/>
              <a:buChar char="⚫"/>
              <a:defRPr/>
            </a:lvl3pPr>
            <a:lvl4pPr indent="-292100" lvl="3" marL="1828800" rtl="0" algn="l">
              <a:spcBef>
                <a:spcPts val="300"/>
              </a:spcBef>
              <a:spcAft>
                <a:spcPts val="0"/>
              </a:spcAft>
              <a:buSzPts val="1000"/>
              <a:buChar char="⚫"/>
              <a:defRPr/>
            </a:lvl4pPr>
            <a:lvl5pPr indent="-292100" lvl="4" marL="2286000" rtl="0" algn="l">
              <a:spcBef>
                <a:spcPts val="300"/>
              </a:spcBef>
              <a:spcAft>
                <a:spcPts val="0"/>
              </a:spcAft>
              <a:buSzPts val="1000"/>
              <a:buChar char="⚫"/>
              <a:defRPr/>
            </a:lvl5pPr>
            <a:lvl6pPr indent="-304800" lvl="5" marL="2743200" rtl="0" algn="l">
              <a:spcBef>
                <a:spcPts val="300"/>
              </a:spcBef>
              <a:spcAft>
                <a:spcPts val="0"/>
              </a:spcAft>
              <a:buSzPts val="1200"/>
              <a:buChar char="⚫"/>
              <a:defRPr/>
            </a:lvl6pPr>
            <a:lvl7pPr indent="-304800" lvl="6" marL="3200400" rtl="0" algn="l">
              <a:spcBef>
                <a:spcPts val="300"/>
              </a:spcBef>
              <a:spcAft>
                <a:spcPts val="0"/>
              </a:spcAft>
              <a:buSzPts val="1200"/>
              <a:buChar char="⚫"/>
              <a:defRPr/>
            </a:lvl7pPr>
            <a:lvl8pPr indent="-330200" lvl="7" marL="365760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5703750" y="1611452"/>
            <a:ext cx="390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95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1512750" y="-369749"/>
            <a:ext cx="390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Char char="⚫"/>
              <a:defRPr/>
            </a:lvl1pPr>
            <a:lvl2pPr indent="-311150" lvl="1" marL="914400" rtl="0" algn="l">
              <a:spcBef>
                <a:spcPts val="300"/>
              </a:spcBef>
              <a:spcAft>
                <a:spcPts val="0"/>
              </a:spcAft>
              <a:buSzPts val="1300"/>
              <a:buChar char="⚫"/>
              <a:defRPr/>
            </a:lvl2pPr>
            <a:lvl3pPr indent="-298450" lvl="2" marL="1371600" rtl="0" algn="l">
              <a:spcBef>
                <a:spcPts val="300"/>
              </a:spcBef>
              <a:spcAft>
                <a:spcPts val="0"/>
              </a:spcAft>
              <a:buSzPts val="1100"/>
              <a:buChar char="⚫"/>
              <a:defRPr/>
            </a:lvl3pPr>
            <a:lvl4pPr indent="-292100" lvl="3" marL="1828800" rtl="0" algn="l">
              <a:spcBef>
                <a:spcPts val="300"/>
              </a:spcBef>
              <a:spcAft>
                <a:spcPts val="0"/>
              </a:spcAft>
              <a:buSzPts val="1000"/>
              <a:buChar char="⚫"/>
              <a:defRPr/>
            </a:lvl4pPr>
            <a:lvl5pPr indent="-292100" lvl="4" marL="2286000" rtl="0" algn="l">
              <a:spcBef>
                <a:spcPts val="300"/>
              </a:spcBef>
              <a:spcAft>
                <a:spcPts val="0"/>
              </a:spcAft>
              <a:buSzPts val="1000"/>
              <a:buChar char="⚫"/>
              <a:defRPr/>
            </a:lvl5pPr>
            <a:lvl6pPr indent="-304800" lvl="5" marL="2743200" rtl="0" algn="l">
              <a:spcBef>
                <a:spcPts val="300"/>
              </a:spcBef>
              <a:spcAft>
                <a:spcPts val="0"/>
              </a:spcAft>
              <a:buSzPts val="1200"/>
              <a:buChar char="⚫"/>
              <a:defRPr/>
            </a:lvl6pPr>
            <a:lvl7pPr indent="-304800" lvl="6" marL="3200400" rtl="0" algn="l">
              <a:spcBef>
                <a:spcPts val="300"/>
              </a:spcBef>
              <a:spcAft>
                <a:spcPts val="0"/>
              </a:spcAft>
              <a:buSzPts val="1200"/>
              <a:buChar char="⚫"/>
              <a:defRPr/>
            </a:lvl7pPr>
            <a:lvl8pPr indent="-330200" lvl="7" marL="365760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0" lIns="0" spcFirstLastPara="1" rIns="0" wrap="square" tIns="395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0" lIns="0" spcFirstLastPara="1" rIns="0" wrap="square" tIns="395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39550" lIns="79125" spcFirstLastPara="1" rIns="79125" wrap="square" tIns="39550">
            <a:normAutofit/>
          </a:bodyPr>
          <a:lstStyle>
            <a:lvl1pPr indent="-361950" lvl="0" marL="457200" rtl="0">
              <a:spcBef>
                <a:spcPts val="500"/>
              </a:spcBef>
              <a:spcAft>
                <a:spcPts val="0"/>
              </a:spcAft>
              <a:buSzPts val="2100"/>
              <a:buChar char="⚫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⚫"/>
              <a:defRPr/>
            </a:lvl2pPr>
            <a:lvl3pPr indent="-311150" lvl="2" marL="1371600" rtl="0">
              <a:spcBef>
                <a:spcPts val="400"/>
              </a:spcBef>
              <a:spcAft>
                <a:spcPts val="0"/>
              </a:spcAft>
              <a:buSzPts val="1300"/>
              <a:buChar char="⚫"/>
              <a:defRPr/>
            </a:lvl3pPr>
            <a:lvl4pPr indent="-298450" lvl="3" marL="1828800" rtl="0">
              <a:spcBef>
                <a:spcPts val="300"/>
              </a:spcBef>
              <a:spcAft>
                <a:spcPts val="0"/>
              </a:spcAft>
              <a:buSzPts val="1100"/>
              <a:buChar char="⚫"/>
              <a:defRPr/>
            </a:lvl4pPr>
            <a:lvl5pPr indent="-298450" lvl="4" marL="2286000" rtl="0">
              <a:spcBef>
                <a:spcPts val="300"/>
              </a:spcBef>
              <a:spcAft>
                <a:spcPts val="0"/>
              </a:spcAft>
              <a:buSzPts val="1100"/>
              <a:buChar char="⚫"/>
              <a:defRPr/>
            </a:lvl5pPr>
            <a:lvl6pPr indent="-304800" lvl="5" marL="2743200" rtl="0">
              <a:spcBef>
                <a:spcPts val="300"/>
              </a:spcBef>
              <a:spcAft>
                <a:spcPts val="0"/>
              </a:spcAft>
              <a:buSzPts val="1200"/>
              <a:buChar char="⚫"/>
              <a:defRPr/>
            </a:lvl6pPr>
            <a:lvl7pPr indent="-298450" lvl="6" marL="3200400" rtl="0">
              <a:spcBef>
                <a:spcPts val="300"/>
              </a:spcBef>
              <a:spcAft>
                <a:spcPts val="0"/>
              </a:spcAft>
              <a:buSzPts val="1100"/>
              <a:buChar char="⚫"/>
              <a:defRPr/>
            </a:lvl7pPr>
            <a:lvl8pPr indent="-317500" lvl="7" marL="3657600" rtl="0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8pPr>
            <a:lvl9pPr indent="-304800" lvl="8" marL="4114800" rtl="0">
              <a:spcBef>
                <a:spcPts val="2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ctrTitle"/>
          </p:nvPr>
        </p:nvSpPr>
        <p:spPr>
          <a:xfrm>
            <a:off x="533400" y="1028700"/>
            <a:ext cx="785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5825" wrap="square" tIns="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4800"/>
              <a:buFont typeface="Calibri"/>
              <a:buNone/>
              <a:defRPr b="1" sz="48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533400" y="2421402"/>
            <a:ext cx="78546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0" spcFirstLastPara="1" rIns="15825" wrap="square" tIns="39550">
            <a:normAutofit/>
          </a:bodyPr>
          <a:lstStyle>
            <a:lvl1pPr lvl="0" marR="38100" rtl="0" algn="r">
              <a:spcBef>
                <a:spcPts val="500"/>
              </a:spcBef>
              <a:spcAft>
                <a:spcPts val="0"/>
              </a:spcAft>
              <a:buSzPts val="21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30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30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300"/>
              </a:spcBef>
              <a:spcAft>
                <a:spcPts val="0"/>
              </a:spcAft>
              <a:buSzPts val="1000"/>
              <a:buNone/>
              <a:defRPr/>
            </a:lvl4pPr>
            <a:lvl5pPr lvl="4" rtl="0" algn="ctr">
              <a:spcBef>
                <a:spcPts val="300"/>
              </a:spcBef>
              <a:spcAft>
                <a:spcPts val="0"/>
              </a:spcAft>
              <a:buSzPts val="1000"/>
              <a:buNone/>
              <a:defRPr/>
            </a:lvl5pPr>
            <a:lvl6pPr lvl="5" rtl="0" algn="ctr">
              <a:spcBef>
                <a:spcPts val="3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3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3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30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457200" y="52806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95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457200" y="1451610"/>
            <a:ext cx="82296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Char char="⚫"/>
              <a:defRPr/>
            </a:lvl1pPr>
            <a:lvl2pPr indent="-311150" lvl="1" marL="914400" rtl="0" algn="l">
              <a:spcBef>
                <a:spcPts val="300"/>
              </a:spcBef>
              <a:spcAft>
                <a:spcPts val="0"/>
              </a:spcAft>
              <a:buSzPts val="1300"/>
              <a:buChar char="⚫"/>
              <a:defRPr/>
            </a:lvl2pPr>
            <a:lvl3pPr indent="-298450" lvl="2" marL="1371600" rtl="0" algn="l">
              <a:spcBef>
                <a:spcPts val="300"/>
              </a:spcBef>
              <a:spcAft>
                <a:spcPts val="0"/>
              </a:spcAft>
              <a:buSzPts val="1100"/>
              <a:buChar char="⚫"/>
              <a:defRPr/>
            </a:lvl3pPr>
            <a:lvl4pPr indent="-292100" lvl="3" marL="1828800" rtl="0" algn="l">
              <a:spcBef>
                <a:spcPts val="300"/>
              </a:spcBef>
              <a:spcAft>
                <a:spcPts val="0"/>
              </a:spcAft>
              <a:buSzPts val="1000"/>
              <a:buChar char="⚫"/>
              <a:defRPr/>
            </a:lvl4pPr>
            <a:lvl5pPr indent="-292100" lvl="4" marL="2286000" rtl="0" algn="l">
              <a:spcBef>
                <a:spcPts val="300"/>
              </a:spcBef>
              <a:spcAft>
                <a:spcPts val="0"/>
              </a:spcAft>
              <a:buSzPts val="1000"/>
              <a:buChar char="⚫"/>
              <a:defRPr/>
            </a:lvl5pPr>
            <a:lvl6pPr indent="-304800" lvl="5" marL="2743200" rtl="0" algn="l">
              <a:spcBef>
                <a:spcPts val="300"/>
              </a:spcBef>
              <a:spcAft>
                <a:spcPts val="0"/>
              </a:spcAft>
              <a:buSzPts val="1200"/>
              <a:buChar char="⚫"/>
              <a:defRPr/>
            </a:lvl6pPr>
            <a:lvl7pPr indent="-304800" lvl="6" marL="3200400" rtl="0" algn="l">
              <a:spcBef>
                <a:spcPts val="300"/>
              </a:spcBef>
              <a:spcAft>
                <a:spcPts val="0"/>
              </a:spcAft>
              <a:buSzPts val="1200"/>
              <a:buChar char="⚫"/>
              <a:defRPr/>
            </a:lvl7pPr>
            <a:lvl8pPr indent="-330200" lvl="7" marL="365760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30352" y="987552"/>
            <a:ext cx="77724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4800"/>
              <a:buFont typeface="Calibri"/>
              <a:buNone/>
              <a:defRPr b="1" sz="48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530352" y="2028498"/>
            <a:ext cx="77724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39550" spcFirstLastPara="1" rIns="39550" wrap="square" tIns="3955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200">
                <a:solidFill>
                  <a:schemeClr val="lt1"/>
                </a:solidFill>
              </a:defRPr>
            </a:lvl5pPr>
            <a:lvl6pPr indent="-304800" lvl="5" marL="2743200" rtl="0" algn="l">
              <a:spcBef>
                <a:spcPts val="300"/>
              </a:spcBef>
              <a:spcAft>
                <a:spcPts val="0"/>
              </a:spcAft>
              <a:buSzPts val="1200"/>
              <a:buChar char="⚫"/>
              <a:defRPr/>
            </a:lvl6pPr>
            <a:lvl7pPr indent="-304800" lvl="6" marL="3200400" rtl="0" algn="l">
              <a:spcBef>
                <a:spcPts val="300"/>
              </a:spcBef>
              <a:spcAft>
                <a:spcPts val="0"/>
              </a:spcAft>
              <a:buSzPts val="1200"/>
              <a:buChar char="⚫"/>
              <a:defRPr/>
            </a:lvl7pPr>
            <a:lvl8pPr indent="-330200" lvl="7" marL="365760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52806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95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440064"/>
            <a:ext cx="4038600" cy="3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361950" lvl="0" marL="457200" rtl="0" algn="l">
              <a:spcBef>
                <a:spcPts val="500"/>
              </a:spcBef>
              <a:spcAft>
                <a:spcPts val="0"/>
              </a:spcAft>
              <a:buSzPts val="2100"/>
              <a:buChar char="⚫"/>
              <a:defRPr sz="2300"/>
            </a:lvl1pPr>
            <a:lvl2pPr indent="-342900" lvl="1" marL="914400" rtl="0" algn="l">
              <a:spcBef>
                <a:spcPts val="400"/>
              </a:spcBef>
              <a:spcAft>
                <a:spcPts val="0"/>
              </a:spcAft>
              <a:buSzPts val="1800"/>
              <a:buChar char="⚫"/>
              <a:defRPr sz="2100"/>
            </a:lvl2pPr>
            <a:lvl3pPr indent="-304800" lvl="2" marL="1371600" rtl="0" algn="l">
              <a:spcBef>
                <a:spcPts val="300"/>
              </a:spcBef>
              <a:spcAft>
                <a:spcPts val="0"/>
              </a:spcAft>
              <a:buSzPts val="1200"/>
              <a:buChar char="⚫"/>
              <a:defRPr sz="1700"/>
            </a:lvl3pPr>
            <a:lvl4pPr indent="-292100" lvl="3" marL="1828800" rtl="0" algn="l">
              <a:spcBef>
                <a:spcPts val="300"/>
              </a:spcBef>
              <a:spcAft>
                <a:spcPts val="0"/>
              </a:spcAft>
              <a:buSzPts val="1000"/>
              <a:buChar char="⚫"/>
              <a:defRPr sz="1600"/>
            </a:lvl4pPr>
            <a:lvl5pPr indent="-292100" lvl="4" marL="2286000" rtl="0" algn="l">
              <a:spcBef>
                <a:spcPts val="300"/>
              </a:spcBef>
              <a:spcAft>
                <a:spcPts val="0"/>
              </a:spcAft>
              <a:buSzPts val="1000"/>
              <a:buChar char="⚫"/>
              <a:defRPr sz="1600"/>
            </a:lvl5pPr>
            <a:lvl6pPr indent="-304800" lvl="5" marL="2743200" rtl="0" algn="l">
              <a:spcBef>
                <a:spcPts val="300"/>
              </a:spcBef>
              <a:spcAft>
                <a:spcPts val="0"/>
              </a:spcAft>
              <a:buSzPts val="1200"/>
              <a:buChar char="⚫"/>
              <a:defRPr/>
            </a:lvl6pPr>
            <a:lvl7pPr indent="-304800" lvl="6" marL="3200400" rtl="0" algn="l">
              <a:spcBef>
                <a:spcPts val="300"/>
              </a:spcBef>
              <a:spcAft>
                <a:spcPts val="0"/>
              </a:spcAft>
              <a:buSzPts val="1200"/>
              <a:buChar char="⚫"/>
              <a:defRPr/>
            </a:lvl7pPr>
            <a:lvl8pPr indent="-330200" lvl="7" marL="365760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648200" y="1440064"/>
            <a:ext cx="4038600" cy="3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361950" lvl="0" marL="457200" rtl="0" algn="l">
              <a:spcBef>
                <a:spcPts val="500"/>
              </a:spcBef>
              <a:spcAft>
                <a:spcPts val="0"/>
              </a:spcAft>
              <a:buSzPts val="2100"/>
              <a:buChar char="⚫"/>
              <a:defRPr sz="2300"/>
            </a:lvl1pPr>
            <a:lvl2pPr indent="-342900" lvl="1" marL="914400" rtl="0" algn="l">
              <a:spcBef>
                <a:spcPts val="400"/>
              </a:spcBef>
              <a:spcAft>
                <a:spcPts val="0"/>
              </a:spcAft>
              <a:buSzPts val="1800"/>
              <a:buChar char="⚫"/>
              <a:defRPr sz="2100"/>
            </a:lvl2pPr>
            <a:lvl3pPr indent="-304800" lvl="2" marL="1371600" rtl="0" algn="l">
              <a:spcBef>
                <a:spcPts val="300"/>
              </a:spcBef>
              <a:spcAft>
                <a:spcPts val="0"/>
              </a:spcAft>
              <a:buSzPts val="1200"/>
              <a:buChar char="⚫"/>
              <a:defRPr sz="1700"/>
            </a:lvl3pPr>
            <a:lvl4pPr indent="-292100" lvl="3" marL="1828800" rtl="0" algn="l">
              <a:spcBef>
                <a:spcPts val="300"/>
              </a:spcBef>
              <a:spcAft>
                <a:spcPts val="0"/>
              </a:spcAft>
              <a:buSzPts val="1000"/>
              <a:buChar char="⚫"/>
              <a:defRPr sz="1600"/>
            </a:lvl4pPr>
            <a:lvl5pPr indent="-292100" lvl="4" marL="2286000" rtl="0" algn="l">
              <a:spcBef>
                <a:spcPts val="300"/>
              </a:spcBef>
              <a:spcAft>
                <a:spcPts val="0"/>
              </a:spcAft>
              <a:buSzPts val="1000"/>
              <a:buChar char="⚫"/>
              <a:defRPr sz="1600"/>
            </a:lvl5pPr>
            <a:lvl6pPr indent="-304800" lvl="5" marL="2743200" rtl="0" algn="l">
              <a:spcBef>
                <a:spcPts val="300"/>
              </a:spcBef>
              <a:spcAft>
                <a:spcPts val="0"/>
              </a:spcAft>
              <a:buSzPts val="1200"/>
              <a:buChar char="⚫"/>
              <a:defRPr/>
            </a:lvl6pPr>
            <a:lvl7pPr indent="-304800" lvl="6" marL="3200400" rtl="0" algn="l">
              <a:spcBef>
                <a:spcPts val="300"/>
              </a:spcBef>
              <a:spcAft>
                <a:spcPts val="0"/>
              </a:spcAft>
              <a:buSzPts val="1200"/>
              <a:buChar char="⚫"/>
              <a:defRPr/>
            </a:lvl7pPr>
            <a:lvl8pPr indent="-330200" lvl="7" marL="365760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52806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95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457200" y="1391436"/>
            <a:ext cx="40401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9550" spcFirstLastPara="1" rIns="39550" wrap="square" tIns="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100" cap="none">
                <a:solidFill>
                  <a:schemeClr val="dk2"/>
                </a:solidFill>
              </a:defRPr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1" sz="1700"/>
            </a:lvl2pPr>
            <a:lvl3pPr indent="-228600" lvl="2" marL="1371600" rtl="0" algn="l">
              <a:spcBef>
                <a:spcPts val="300"/>
              </a:spcBef>
              <a:spcAft>
                <a:spcPts val="0"/>
              </a:spcAft>
              <a:buSzPts val="1100"/>
              <a:buNone/>
              <a:defRPr b="1" sz="1600"/>
            </a:lvl3pPr>
            <a:lvl4pPr indent="-228600" lvl="3" marL="1828800" rtl="0" algn="l">
              <a:spcBef>
                <a:spcPts val="300"/>
              </a:spcBef>
              <a:spcAft>
                <a:spcPts val="0"/>
              </a:spcAft>
              <a:buSzPts val="900"/>
              <a:buNone/>
              <a:defRPr b="1" sz="1400"/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SzPts val="900"/>
              <a:buNone/>
              <a:defRPr b="1" sz="1400"/>
            </a:lvl5pPr>
            <a:lvl6pPr indent="-304800" lvl="5" marL="2743200" rtl="0" algn="l">
              <a:spcBef>
                <a:spcPts val="300"/>
              </a:spcBef>
              <a:spcAft>
                <a:spcPts val="0"/>
              </a:spcAft>
              <a:buSzPts val="1200"/>
              <a:buChar char="⚫"/>
              <a:defRPr/>
            </a:lvl6pPr>
            <a:lvl7pPr indent="-304800" lvl="6" marL="3200400" rtl="0" algn="l">
              <a:spcBef>
                <a:spcPts val="300"/>
              </a:spcBef>
              <a:spcAft>
                <a:spcPts val="0"/>
              </a:spcAft>
              <a:buSzPts val="1200"/>
              <a:buChar char="⚫"/>
              <a:defRPr/>
            </a:lvl7pPr>
            <a:lvl8pPr indent="-330200" lvl="7" marL="365760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4645026" y="1394818"/>
            <a:ext cx="4041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9550" spcFirstLastPara="1" rIns="39550" wrap="square" tIns="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100" cap="none">
                <a:solidFill>
                  <a:schemeClr val="dk2"/>
                </a:solidFill>
              </a:defRPr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1" sz="1700"/>
            </a:lvl2pPr>
            <a:lvl3pPr indent="-228600" lvl="2" marL="1371600" rtl="0" algn="l">
              <a:spcBef>
                <a:spcPts val="300"/>
              </a:spcBef>
              <a:spcAft>
                <a:spcPts val="0"/>
              </a:spcAft>
              <a:buSzPts val="1100"/>
              <a:buNone/>
              <a:defRPr b="1" sz="1600"/>
            </a:lvl3pPr>
            <a:lvl4pPr indent="-228600" lvl="3" marL="1828800" rtl="0" algn="l">
              <a:spcBef>
                <a:spcPts val="300"/>
              </a:spcBef>
              <a:spcAft>
                <a:spcPts val="0"/>
              </a:spcAft>
              <a:buSzPts val="900"/>
              <a:buNone/>
              <a:defRPr b="1" sz="1400"/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SzPts val="900"/>
              <a:buNone/>
              <a:defRPr b="1" sz="1400"/>
            </a:lvl5pPr>
            <a:lvl6pPr indent="-304800" lvl="5" marL="2743200" rtl="0" algn="l">
              <a:spcBef>
                <a:spcPts val="300"/>
              </a:spcBef>
              <a:spcAft>
                <a:spcPts val="0"/>
              </a:spcAft>
              <a:buSzPts val="1200"/>
              <a:buChar char="⚫"/>
              <a:defRPr/>
            </a:lvl6pPr>
            <a:lvl7pPr indent="-304800" lvl="6" marL="3200400" rtl="0" algn="l">
              <a:spcBef>
                <a:spcPts val="300"/>
              </a:spcBef>
              <a:spcAft>
                <a:spcPts val="0"/>
              </a:spcAft>
              <a:buSzPts val="1200"/>
              <a:buChar char="⚫"/>
              <a:defRPr/>
            </a:lvl7pPr>
            <a:lvl8pPr indent="-330200" lvl="7" marL="365760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457200" y="1885950"/>
            <a:ext cx="40401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0">
            <a:normAutofit/>
          </a:bodyPr>
          <a:lstStyle>
            <a:lvl1pPr indent="-342900" lvl="0" marL="457200" rtl="0" algn="l">
              <a:spcBef>
                <a:spcPts val="400"/>
              </a:spcBef>
              <a:spcAft>
                <a:spcPts val="0"/>
              </a:spcAft>
              <a:buSzPts val="1800"/>
              <a:buChar char="⚫"/>
              <a:defRPr sz="1900"/>
            </a:lvl1pPr>
            <a:lvl2pPr indent="-323850" lvl="1" marL="914400" rtl="0" algn="l">
              <a:spcBef>
                <a:spcPts val="300"/>
              </a:spcBef>
              <a:spcAft>
                <a:spcPts val="0"/>
              </a:spcAft>
              <a:buSzPts val="1500"/>
              <a:buChar char="⚫"/>
              <a:defRPr sz="1700"/>
            </a:lvl2pPr>
            <a:lvl3pPr indent="-298450" lvl="2" marL="1371600" rtl="0" algn="l">
              <a:spcBef>
                <a:spcPts val="300"/>
              </a:spcBef>
              <a:spcAft>
                <a:spcPts val="0"/>
              </a:spcAft>
              <a:buSzPts val="1100"/>
              <a:buChar char="⚫"/>
              <a:defRPr sz="1600"/>
            </a:lvl3pPr>
            <a:lvl4pPr indent="-285750" lvl="3" marL="1828800" rtl="0" algn="l">
              <a:spcBef>
                <a:spcPts val="300"/>
              </a:spcBef>
              <a:spcAft>
                <a:spcPts val="0"/>
              </a:spcAft>
              <a:buSzPts val="900"/>
              <a:buChar char="⚫"/>
              <a:defRPr sz="1400"/>
            </a:lvl4pPr>
            <a:lvl5pPr indent="-285750" lvl="4" marL="2286000" rtl="0" algn="l">
              <a:spcBef>
                <a:spcPts val="300"/>
              </a:spcBef>
              <a:spcAft>
                <a:spcPts val="0"/>
              </a:spcAft>
              <a:buSzPts val="900"/>
              <a:buChar char="⚫"/>
              <a:defRPr sz="1400"/>
            </a:lvl5pPr>
            <a:lvl6pPr indent="-304800" lvl="5" marL="2743200" rtl="0" algn="l">
              <a:spcBef>
                <a:spcPts val="300"/>
              </a:spcBef>
              <a:spcAft>
                <a:spcPts val="0"/>
              </a:spcAft>
              <a:buSzPts val="1200"/>
              <a:buChar char="⚫"/>
              <a:defRPr/>
            </a:lvl6pPr>
            <a:lvl7pPr indent="-304800" lvl="6" marL="3200400" rtl="0" algn="l">
              <a:spcBef>
                <a:spcPts val="300"/>
              </a:spcBef>
              <a:spcAft>
                <a:spcPts val="0"/>
              </a:spcAft>
              <a:buSzPts val="1200"/>
              <a:buChar char="⚫"/>
              <a:defRPr/>
            </a:lvl7pPr>
            <a:lvl8pPr indent="-330200" lvl="7" marL="365760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4645026" y="1885950"/>
            <a:ext cx="40419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0">
            <a:normAutofit/>
          </a:bodyPr>
          <a:lstStyle>
            <a:lvl1pPr indent="-342900" lvl="0" marL="457200" rtl="0" algn="l">
              <a:spcBef>
                <a:spcPts val="400"/>
              </a:spcBef>
              <a:spcAft>
                <a:spcPts val="0"/>
              </a:spcAft>
              <a:buSzPts val="1800"/>
              <a:buChar char="⚫"/>
              <a:defRPr sz="1900"/>
            </a:lvl1pPr>
            <a:lvl2pPr indent="-323850" lvl="1" marL="914400" rtl="0" algn="l">
              <a:spcBef>
                <a:spcPts val="300"/>
              </a:spcBef>
              <a:spcAft>
                <a:spcPts val="0"/>
              </a:spcAft>
              <a:buSzPts val="1500"/>
              <a:buChar char="⚫"/>
              <a:defRPr sz="1700"/>
            </a:lvl2pPr>
            <a:lvl3pPr indent="-298450" lvl="2" marL="1371600" rtl="0" algn="l">
              <a:spcBef>
                <a:spcPts val="300"/>
              </a:spcBef>
              <a:spcAft>
                <a:spcPts val="0"/>
              </a:spcAft>
              <a:buSzPts val="1100"/>
              <a:buChar char="⚫"/>
              <a:defRPr sz="1600"/>
            </a:lvl3pPr>
            <a:lvl4pPr indent="-285750" lvl="3" marL="1828800" rtl="0" algn="l">
              <a:spcBef>
                <a:spcPts val="300"/>
              </a:spcBef>
              <a:spcAft>
                <a:spcPts val="0"/>
              </a:spcAft>
              <a:buSzPts val="900"/>
              <a:buChar char="⚫"/>
              <a:defRPr sz="1400"/>
            </a:lvl4pPr>
            <a:lvl5pPr indent="-285750" lvl="4" marL="2286000" rtl="0" algn="l">
              <a:spcBef>
                <a:spcPts val="300"/>
              </a:spcBef>
              <a:spcAft>
                <a:spcPts val="0"/>
              </a:spcAft>
              <a:buSzPts val="900"/>
              <a:buChar char="⚫"/>
              <a:defRPr sz="1400"/>
            </a:lvl5pPr>
            <a:lvl6pPr indent="-304800" lvl="5" marL="2743200" rtl="0" algn="l">
              <a:spcBef>
                <a:spcPts val="300"/>
              </a:spcBef>
              <a:spcAft>
                <a:spcPts val="0"/>
              </a:spcAft>
              <a:buSzPts val="1200"/>
              <a:buChar char="⚫"/>
              <a:defRPr/>
            </a:lvl6pPr>
            <a:lvl7pPr indent="-304800" lvl="6" marL="3200400" rtl="0" algn="l">
              <a:spcBef>
                <a:spcPts val="300"/>
              </a:spcBef>
              <a:spcAft>
                <a:spcPts val="0"/>
              </a:spcAft>
              <a:buSzPts val="1200"/>
              <a:buChar char="⚫"/>
              <a:defRPr/>
            </a:lvl7pPr>
            <a:lvl8pPr indent="-330200" lvl="7" marL="365760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528066"/>
            <a:ext cx="8305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95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Calibri"/>
              <a:buNone/>
              <a:defRPr b="0" sz="4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685800" y="385764"/>
            <a:ext cx="2743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95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Calibri"/>
              <a:buNone/>
              <a:defRPr b="0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685800" y="1257300"/>
            <a:ext cx="27432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15825" spcFirstLastPara="1" rIns="15825" wrap="square" tIns="39550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9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8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800"/>
            </a:lvl5pPr>
            <a:lvl6pPr indent="-304800" lvl="5" marL="2743200" rtl="0" algn="l">
              <a:spcBef>
                <a:spcPts val="300"/>
              </a:spcBef>
              <a:spcAft>
                <a:spcPts val="0"/>
              </a:spcAft>
              <a:buSzPts val="1200"/>
              <a:buChar char="⚫"/>
              <a:defRPr/>
            </a:lvl6pPr>
            <a:lvl7pPr indent="-304800" lvl="6" marL="3200400" rtl="0" algn="l">
              <a:spcBef>
                <a:spcPts val="300"/>
              </a:spcBef>
              <a:spcAft>
                <a:spcPts val="0"/>
              </a:spcAft>
              <a:buSzPts val="1200"/>
              <a:buChar char="⚫"/>
              <a:defRPr/>
            </a:lvl7pPr>
            <a:lvl8pPr indent="-330200" lvl="7" marL="365760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3575050" y="1257300"/>
            <a:ext cx="5111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0">
            <a:normAutofit/>
          </a:bodyPr>
          <a:lstStyle>
            <a:lvl1pPr indent="-374650" lvl="0" marL="457200" rtl="0" algn="l">
              <a:spcBef>
                <a:spcPts val="500"/>
              </a:spcBef>
              <a:spcAft>
                <a:spcPts val="0"/>
              </a:spcAft>
              <a:buSzPts val="2300"/>
              <a:buChar char="⚫"/>
              <a:defRPr sz="2400"/>
            </a:lvl1pPr>
            <a:lvl2pPr indent="-349250" lvl="1" marL="914400" rtl="0" algn="l">
              <a:spcBef>
                <a:spcPts val="500"/>
              </a:spcBef>
              <a:spcAft>
                <a:spcPts val="0"/>
              </a:spcAft>
              <a:buSzPts val="1900"/>
              <a:buChar char="⚫"/>
              <a:defRPr sz="2300"/>
            </a:lvl2pPr>
            <a:lvl3pPr indent="-323850" lvl="2" marL="1371600" rtl="0" algn="l">
              <a:spcBef>
                <a:spcPts val="400"/>
              </a:spcBef>
              <a:spcAft>
                <a:spcPts val="0"/>
              </a:spcAft>
              <a:buSzPts val="1500"/>
              <a:buChar char="⚫"/>
              <a:defRPr sz="2100"/>
            </a:lvl3pPr>
            <a:lvl4pPr indent="-298450" lvl="3" marL="1828800" rtl="0" algn="l">
              <a:spcBef>
                <a:spcPts val="300"/>
              </a:spcBef>
              <a:spcAft>
                <a:spcPts val="0"/>
              </a:spcAft>
              <a:buSzPts val="1100"/>
              <a:buChar char="⚫"/>
              <a:defRPr sz="1700"/>
            </a:lvl4pPr>
            <a:lvl5pPr indent="-292100" lvl="4" marL="2286000" rtl="0" algn="l">
              <a:spcBef>
                <a:spcPts val="300"/>
              </a:spcBef>
              <a:spcAft>
                <a:spcPts val="0"/>
              </a:spcAft>
              <a:buSzPts val="1000"/>
              <a:buChar char="⚫"/>
              <a:defRPr sz="1600"/>
            </a:lvl5pPr>
            <a:lvl6pPr indent="-304800" lvl="5" marL="2743200" rtl="0" algn="l">
              <a:spcBef>
                <a:spcPts val="300"/>
              </a:spcBef>
              <a:spcAft>
                <a:spcPts val="0"/>
              </a:spcAft>
              <a:buSzPts val="1200"/>
              <a:buChar char="⚫"/>
              <a:defRPr/>
            </a:lvl6pPr>
            <a:lvl7pPr indent="-304800" lvl="6" marL="3200400" rtl="0" algn="l">
              <a:spcBef>
                <a:spcPts val="300"/>
              </a:spcBef>
              <a:spcAft>
                <a:spcPts val="0"/>
              </a:spcAft>
              <a:buSzPts val="1200"/>
              <a:buChar char="⚫"/>
              <a:defRPr/>
            </a:lvl7pPr>
            <a:lvl8pPr indent="-330200" lvl="7" marL="365760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 flipH="1" rot="-10458245">
            <a:off x="3172405" y="825205"/>
            <a:ext cx="5244393" cy="3097781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10" rotWithShape="0" algn="tl" dir="7500000" dist="38500" sy="100080">
              <a:srgbClr val="000000">
                <a:alpha val="24710"/>
              </a:srgbClr>
            </a:outerShdw>
          </a:effectLst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8" name="Google Shape;68;p10"/>
          <p:cNvSpPr/>
          <p:nvPr/>
        </p:nvSpPr>
        <p:spPr>
          <a:xfrm flipH="1" rot="-10460013">
            <a:off x="8004291" y="4019482"/>
            <a:ext cx="154957" cy="117100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70"/>
              </a:srgbClr>
            </a:outerShdw>
          </a:effectLst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609600" y="882748"/>
            <a:ext cx="2212800" cy="118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9550" lIns="39550" spcFirstLastPara="1" rIns="39550" wrap="square" tIns="395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None/>
              <a:defRPr b="1" sz="1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609600" y="2121589"/>
            <a:ext cx="2209800" cy="16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55375" spcFirstLastPara="1" rIns="39550" wrap="square" tIns="39550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SzPts val="1100"/>
              <a:buFont typeface="Constantia"/>
              <a:buNone/>
              <a:defRPr sz="1100"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SzPts val="900"/>
              <a:buChar char="⚫"/>
              <a:defRPr sz="1000"/>
            </a:lvl2pPr>
            <a:lvl3pPr indent="-266700" lvl="2" marL="1371600" rtl="0" algn="l">
              <a:spcBef>
                <a:spcPts val="200"/>
              </a:spcBef>
              <a:spcAft>
                <a:spcPts val="0"/>
              </a:spcAft>
              <a:buSzPts val="600"/>
              <a:buChar char="⚫"/>
              <a:defRPr sz="900"/>
            </a:lvl3pPr>
            <a:lvl4pPr indent="-260350" lvl="3" marL="1828800" rtl="0" algn="l">
              <a:spcBef>
                <a:spcPts val="200"/>
              </a:spcBef>
              <a:spcAft>
                <a:spcPts val="0"/>
              </a:spcAft>
              <a:buSzPts val="500"/>
              <a:buChar char="⚫"/>
              <a:defRPr sz="800"/>
            </a:lvl4pPr>
            <a:lvl5pPr indent="-260350" lvl="4" marL="2286000" rtl="0" algn="l">
              <a:spcBef>
                <a:spcPts val="200"/>
              </a:spcBef>
              <a:spcAft>
                <a:spcPts val="0"/>
              </a:spcAft>
              <a:buSzPts val="500"/>
              <a:buChar char="⚫"/>
              <a:defRPr sz="800"/>
            </a:lvl5pPr>
            <a:lvl6pPr indent="-304800" lvl="5" marL="2743200" rtl="0" algn="l">
              <a:spcBef>
                <a:spcPts val="300"/>
              </a:spcBef>
              <a:spcAft>
                <a:spcPts val="0"/>
              </a:spcAft>
              <a:buSzPts val="1200"/>
              <a:buChar char="⚫"/>
              <a:defRPr/>
            </a:lvl6pPr>
            <a:lvl7pPr indent="-304800" lvl="6" marL="3200400" rtl="0" algn="l">
              <a:spcBef>
                <a:spcPts val="300"/>
              </a:spcBef>
              <a:spcAft>
                <a:spcPts val="0"/>
              </a:spcAft>
              <a:buSzPts val="1200"/>
              <a:buChar char="⚫"/>
              <a:defRPr/>
            </a:lvl7pPr>
            <a:lvl8pPr indent="-330200" lvl="7" marL="365760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077200" y="4767263"/>
            <a:ext cx="60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 rot="341789">
            <a:off x="3491690" y="894001"/>
            <a:ext cx="4606147" cy="2960313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10"/>
          <p:cNvSpPr/>
          <p:nvPr/>
        </p:nvSpPr>
        <p:spPr>
          <a:xfrm flipH="1" rot="10800000">
            <a:off x="-9525" y="4362450"/>
            <a:ext cx="9163050" cy="78105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6" name="Google Shape;76;p10"/>
          <p:cNvSpPr/>
          <p:nvPr/>
        </p:nvSpPr>
        <p:spPr>
          <a:xfrm flipH="1" rot="10800000">
            <a:off x="4381500" y="4664869"/>
            <a:ext cx="4762500" cy="478631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2" ty="0" sy="65002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9525" y="-5358"/>
            <a:ext cx="9163050" cy="78105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4381500" y="-5358"/>
            <a:ext cx="4762500" cy="478631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457200" y="52806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955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Calibri"/>
              <a:buNone/>
              <a:defRPr b="0" i="0" sz="4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451610"/>
            <a:ext cx="82296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3619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Noto Sans Symbols"/>
              <a:buChar char="⚫"/>
              <a:defRPr b="0" i="0" sz="2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429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984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Noto Sans Symbols"/>
              <a:buChar char="⚫"/>
              <a:defRPr b="0" i="0" sz="1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984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Noto Sans Symbols"/>
              <a:buChar char="⚫"/>
              <a:defRPr b="0" i="0" sz="1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2984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175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048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nstantia"/>
              <a:buChar char="•"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0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0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1"/>
          <p:cNvGrpSpPr/>
          <p:nvPr/>
        </p:nvGrpSpPr>
        <p:grpSpPr>
          <a:xfrm>
            <a:off x="-29294" y="-12080"/>
            <a:ext cx="9198252" cy="814695"/>
            <a:chOff x="-29322" y="-1965"/>
            <a:chExt cx="9198252" cy="1086259"/>
          </a:xfrm>
        </p:grpSpPr>
        <p:sp>
          <p:nvSpPr>
            <p:cNvPr id="14" name="Google Shape;14;p1"/>
            <p:cNvSpPr/>
            <p:nvPr/>
          </p:nvSpPr>
          <p:spPr>
            <a:xfrm rot="-164306">
              <a:off x="-19045" y="216553"/>
              <a:ext cx="9163052" cy="649223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 rot="-164306">
              <a:off x="-14309" y="290005"/>
              <a:ext cx="9175809" cy="530353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mc:AlternateContent>
    <mc:Choice Requires="p14">
      <p:transition spd="slow" p14:dur="9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95250" y="476250"/>
            <a:ext cx="8953500" cy="16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i="1" lang="en" sz="33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AUTOMATED   NOTES    MAKER </a:t>
            </a:r>
            <a:endParaRPr b="1" i="1" sz="33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</a:t>
            </a:r>
            <a:r>
              <a:rPr b="1" i="1" lang="en" sz="33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  AUDIO   RECORDINGS</a:t>
            </a:r>
            <a:r>
              <a:rPr b="1" i="1" lang="en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</a:t>
            </a:r>
            <a:endParaRPr b="1"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475" y="2068770"/>
            <a:ext cx="4032275" cy="294772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1926175" y="836075"/>
            <a:ext cx="60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28075" y="2620363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: SMART TECHIES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433900" y="3069200"/>
            <a:ext cx="3599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JAISHREE B (212CT116)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DIVYAJOTHI M (212CT109)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PRAVEEN A (212CT142)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328075" y="2171550"/>
            <a:ext cx="43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TECHNOLOGY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79400" y="635575"/>
            <a:ext cx="9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651675" y="604825"/>
            <a:ext cx="310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ABSTRACT: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820200" y="1289750"/>
            <a:ext cx="7503600" cy="30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3060" lvl="0" marL="3429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►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is a real time speech to text conversion system  with more accuracy as the user pronounces.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3060" lvl="0" marL="3429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►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our application the words are made into text file.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3060" lvl="0" marL="3429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►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text file is mailed to the registered user , which can be used for further reference. The application can be used in all operating systems.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3060" lvl="0" marL="342900" rtl="0" algn="just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►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aims to provide students with text based PDF/Word Document of their online classes given they are voice based in nature.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/>
        </p:nvSpPr>
        <p:spPr>
          <a:xfrm>
            <a:off x="529175" y="529175"/>
            <a:ext cx="609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AGENDA:</a:t>
            </a:r>
            <a:endParaRPr b="1"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1206500" y="1143000"/>
            <a:ext cx="3915900" cy="3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Times New Roman"/>
              <a:buAutoNum type="arabicPeriod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Times New Roman"/>
              <a:buAutoNum type="arabicPeriod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stock</a:t>
            </a:r>
            <a:endParaRPr sz="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Times New Roman"/>
              <a:buAutoNum type="arabicPeriod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</a:t>
            </a:r>
            <a:endParaRPr sz="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Times New Roman"/>
              <a:buAutoNum type="arabicPeriod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Times New Roman"/>
              <a:buAutoNum type="arabicPeriod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sz="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Times New Roman"/>
              <a:buAutoNum type="arabicPeriod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300" y="1231825"/>
            <a:ext cx="4574100" cy="304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/>
        </p:nvSpPr>
        <p:spPr>
          <a:xfrm>
            <a:off x="419100" y="507625"/>
            <a:ext cx="9476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TECHNOLOGY STOCK:</a:t>
            </a:r>
            <a:endParaRPr b="1" sz="19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419100" y="1068925"/>
            <a:ext cx="8248500" cy="3651900"/>
          </a:xfrm>
          <a:prstGeom prst="roundRect">
            <a:avLst>
              <a:gd fmla="val 16667" name="adj"/>
            </a:avLst>
          </a:prstGeom>
          <a:solidFill>
            <a:srgbClr val="74E0E7">
              <a:alpha val="825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819125" y="1317325"/>
            <a:ext cx="825600" cy="455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AUDIO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3257163" y="1344788"/>
            <a:ext cx="1412700" cy="40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.mp3 to .wav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6615550" y="1974250"/>
            <a:ext cx="1164000" cy="456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Google API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6735300" y="3420463"/>
            <a:ext cx="1164000" cy="507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Create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doc / write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3439625" y="3459550"/>
            <a:ext cx="1894500" cy="455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Checks similarity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592575" y="3459550"/>
            <a:ext cx="1792500" cy="603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Send email to respective person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33" name="Google Shape;133;p18"/>
          <p:cNvCxnSpPr/>
          <p:nvPr/>
        </p:nvCxnSpPr>
        <p:spPr>
          <a:xfrm>
            <a:off x="1830925" y="1629825"/>
            <a:ext cx="1238100" cy="1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8"/>
          <p:cNvCxnSpPr/>
          <p:nvPr/>
        </p:nvCxnSpPr>
        <p:spPr>
          <a:xfrm>
            <a:off x="5140650" y="1531100"/>
            <a:ext cx="2173500" cy="27600"/>
          </a:xfrm>
          <a:prstGeom prst="straightConnector1">
            <a:avLst/>
          </a:prstGeom>
          <a:noFill/>
          <a:ln cap="flat" cmpd="sng" w="38100">
            <a:solidFill>
              <a:srgbClr val="21212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8"/>
          <p:cNvCxnSpPr/>
          <p:nvPr/>
        </p:nvCxnSpPr>
        <p:spPr>
          <a:xfrm flipH="1">
            <a:off x="7302450" y="1558700"/>
            <a:ext cx="11700" cy="399300"/>
          </a:xfrm>
          <a:prstGeom prst="straightConnector1">
            <a:avLst/>
          </a:prstGeom>
          <a:noFill/>
          <a:ln cap="flat" cmpd="sng" w="38100">
            <a:solidFill>
              <a:srgbClr val="21212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7217825" y="2571750"/>
            <a:ext cx="5700" cy="77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8"/>
          <p:cNvCxnSpPr/>
          <p:nvPr/>
        </p:nvCxnSpPr>
        <p:spPr>
          <a:xfrm rot="10800000">
            <a:off x="5473863" y="3687100"/>
            <a:ext cx="1121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8"/>
          <p:cNvCxnSpPr/>
          <p:nvPr/>
        </p:nvCxnSpPr>
        <p:spPr>
          <a:xfrm flipH="1">
            <a:off x="2451850" y="3820575"/>
            <a:ext cx="921000" cy="31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575" y="1167300"/>
            <a:ext cx="78539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4800" y="1167175"/>
            <a:ext cx="1288450" cy="3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2450" y="2697400"/>
            <a:ext cx="825600" cy="456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7313" y="3153924"/>
            <a:ext cx="70570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51950" y="3962950"/>
            <a:ext cx="1669850" cy="5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46725" y="3989350"/>
            <a:ext cx="684200" cy="45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/>
          <p:nvPr/>
        </p:nvSpPr>
        <p:spPr>
          <a:xfrm>
            <a:off x="2559550" y="3347538"/>
            <a:ext cx="705600" cy="31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SMTP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449575" y="585575"/>
            <a:ext cx="183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:</a:t>
            </a:r>
            <a:endParaRPr b="1"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25" y="1261175"/>
            <a:ext cx="2115600" cy="28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/>
          <p:nvPr/>
        </p:nvSpPr>
        <p:spPr>
          <a:xfrm>
            <a:off x="2550525" y="551275"/>
            <a:ext cx="6191400" cy="4423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4CE0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3345008" y="703675"/>
            <a:ext cx="799500" cy="436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AUDIO</a:t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2766500" y="1486400"/>
            <a:ext cx="2118600" cy="74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2986332" y="1570975"/>
            <a:ext cx="1848600" cy="22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file upload</a:t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3046241" y="1930800"/>
            <a:ext cx="1728600" cy="22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Records live audio</a:t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5414684" y="1606700"/>
            <a:ext cx="1728600" cy="34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to server</a:t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6773323" y="2182350"/>
            <a:ext cx="1968600" cy="56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Recording convert to .wav format</a:t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4635149" y="2773025"/>
            <a:ext cx="1669200" cy="56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.wav file input to speech engine </a:t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2614074" y="2707450"/>
            <a:ext cx="1489200" cy="56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Text document output</a:t>
            </a:r>
            <a:endParaRPr sz="1300"/>
          </a:p>
        </p:txBody>
      </p:sp>
      <p:sp>
        <p:nvSpPr>
          <p:cNvPr id="161" name="Google Shape;161;p19"/>
          <p:cNvSpPr/>
          <p:nvPr/>
        </p:nvSpPr>
        <p:spPr>
          <a:xfrm>
            <a:off x="2766500" y="4104450"/>
            <a:ext cx="1848600" cy="56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Mail text document to registered mail </a:t>
            </a:r>
            <a:endParaRPr sz="1300"/>
          </a:p>
        </p:txBody>
      </p:sp>
      <p:sp>
        <p:nvSpPr>
          <p:cNvPr id="162" name="Google Shape;162;p19"/>
          <p:cNvSpPr/>
          <p:nvPr/>
        </p:nvSpPr>
        <p:spPr>
          <a:xfrm rot="5400000">
            <a:off x="3633183" y="1208449"/>
            <a:ext cx="222900" cy="21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4899744" y="1670150"/>
            <a:ext cx="495000" cy="22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 flipH="1" rot="10800000">
            <a:off x="7233416" y="1745600"/>
            <a:ext cx="799500" cy="338700"/>
          </a:xfrm>
          <a:prstGeom prst="bentUpArrow">
            <a:avLst>
              <a:gd fmla="val 32339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 flipH="1" rot="-5400000">
            <a:off x="6973052" y="2174800"/>
            <a:ext cx="291000" cy="1628400"/>
          </a:xfrm>
          <a:prstGeom prst="bentUpArrow">
            <a:avLst>
              <a:gd fmla="val 29107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 flipH="1">
            <a:off x="4164426" y="2943425"/>
            <a:ext cx="431700" cy="222300"/>
          </a:xfrm>
          <a:prstGeom prst="rightArrow">
            <a:avLst>
              <a:gd fmla="val 26766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 flipH="1" rot="-5400000">
            <a:off x="3173880" y="3550100"/>
            <a:ext cx="524100" cy="274800"/>
          </a:xfrm>
          <a:prstGeom prst="rightArrow">
            <a:avLst>
              <a:gd fmla="val 23752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/>
        </p:nvSpPr>
        <p:spPr>
          <a:xfrm>
            <a:off x="107200" y="642950"/>
            <a:ext cx="87615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BEB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1800">
              <a:solidFill>
                <a:srgbClr val="EBEB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403525" y="1401650"/>
            <a:ext cx="3935700" cy="3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backend and UI of this project are 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2580" lvl="0" marL="3429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►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Backend: python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►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UI:PHP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Libraries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2580" lvl="0" marL="3429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►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pyttsx3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►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pyAudio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►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Speech Recognizer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098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4" name="Google Shape;17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8400" y="1661575"/>
            <a:ext cx="3592925" cy="26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/>
        </p:nvSpPr>
        <p:spPr>
          <a:xfrm>
            <a:off x="444500" y="804325"/>
            <a:ext cx="369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Advantages :</a:t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444500" y="1651000"/>
            <a:ext cx="76836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tantia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independent.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tantia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can convert old </a:t>
            </a: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speech</a:t>
            </a: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recordings </a:t>
            </a: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into</a:t>
            </a: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texts and even live conversions.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check.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document mailed to the user for further references.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targets are making notes of conferences, </a:t>
            </a: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classes and board meetings.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/>
        </p:nvSpPr>
        <p:spPr>
          <a:xfrm>
            <a:off x="275175" y="613825"/>
            <a:ext cx="291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References: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1047750" y="1502825"/>
            <a:ext cx="7133100" cy="27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►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Deepa V.Jose, Alfateh Mustafa, Sharan R,”A Novel Model for Speech to Text Conversion” International Refereed Journal of Engineering and Science (IRJES)ISSN (Online) 2319-183X, Volume 3, Issue 1 (January 2014)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3060" lvl="0" marL="3429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►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Ibrahim Patel, Dr. Y. Srinivas Rao, “Speech Recognition using HMM with MFCC-an analysis using Frequency Spectral Decomposition Technique” Signal and Image Processing : An International Journal(SIPIJ), Vol.1, Number.2, December 2010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0"/>
            <a:ext cx="92963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