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Default Extension="png" ContentType="image/p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Default Extension="jpg" ContentType="image/jpg"/>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18288000" cy="102870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100" b="1" i="0">
                <a:solidFill>
                  <a:schemeClr val="bg1"/>
                </a:solidFill>
                <a:latin typeface="TeXGyreTermes"/>
                <a:cs typeface="TeXGyreTermes"/>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100" b="1" i="0">
                <a:solidFill>
                  <a:schemeClr val="bg1"/>
                </a:solidFill>
                <a:latin typeface="TeXGyreTermes"/>
                <a:cs typeface="TeXGyreTermes"/>
              </a:defRPr>
            </a:lvl1pPr>
          </a:lstStyle>
          <a:p/>
        </p:txBody>
      </p:sp>
      <p:sp>
        <p:nvSpPr>
          <p:cNvPr id="3" name="Holder 3"/>
          <p:cNvSpPr>
            <a:spLocks noGrp="1"/>
          </p:cNvSpPr>
          <p:nvPr>
            <p:ph idx="2" sz="half"/>
          </p:nvPr>
        </p:nvSpPr>
        <p:spPr>
          <a:xfrm>
            <a:off x="914400" y="2366010"/>
            <a:ext cx="7955280" cy="6789420"/>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9418320" y="2366010"/>
            <a:ext cx="7955280" cy="6789420"/>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100" b="1" i="0">
                <a:solidFill>
                  <a:schemeClr val="bg1"/>
                </a:solidFill>
                <a:latin typeface="TeXGyreTermes"/>
                <a:cs typeface="TeXGyreTermes"/>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showMasterSp="0">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p:txBody>
      </p:sp>
      <p:sp>
        <p:nvSpPr>
          <p:cNvPr id="17" name="bg object 17"/>
          <p:cNvSpPr/>
          <p:nvPr/>
        </p:nvSpPr>
        <p:spPr>
          <a:xfrm>
            <a:off x="624026" y="1254126"/>
            <a:ext cx="180975" cy="180975"/>
          </a:xfrm>
          <a:prstGeom prst="rect">
            <a:avLst/>
          </a:prstGeom>
          <a:blipFill>
            <a:blip r:embed="rId2" cstate="print"/>
            <a:stretch>
              <a:fillRect/>
            </a:stretch>
          </a:blipFill>
        </p:spPr>
        <p:txBody>
          <a:bodyPr wrap="square" lIns="0" tIns="0" rIns="0" bIns="0" rtlCol="0"/>
          <a:lstStyle/>
          <a:p/>
        </p:txBody>
      </p:sp>
      <p:sp>
        <p:nvSpPr>
          <p:cNvPr id="18" name="bg object 18"/>
          <p:cNvSpPr/>
          <p:nvPr/>
        </p:nvSpPr>
        <p:spPr>
          <a:xfrm>
            <a:off x="624026" y="2663826"/>
            <a:ext cx="180975" cy="180975"/>
          </a:xfrm>
          <a:prstGeom prst="rect">
            <a:avLst/>
          </a:prstGeom>
          <a:blipFill>
            <a:blip r:embed="rId3" cstate="print"/>
            <a:stretch>
              <a:fillRect/>
            </a:stretch>
          </a:blipFill>
        </p:spPr>
        <p:txBody>
          <a:bodyPr wrap="square" lIns="0" tIns="0" rIns="0" bIns="0" rtlCol="0"/>
          <a:lstStyle/>
          <a:p/>
        </p:txBody>
      </p:sp>
      <p:sp>
        <p:nvSpPr>
          <p:cNvPr id="19" name="bg object 19"/>
          <p:cNvSpPr/>
          <p:nvPr/>
        </p:nvSpPr>
        <p:spPr>
          <a:xfrm>
            <a:off x="690701" y="3416301"/>
            <a:ext cx="209550" cy="209550"/>
          </a:xfrm>
          <a:prstGeom prst="rect">
            <a:avLst/>
          </a:prstGeom>
          <a:blipFill>
            <a:blip r:embed="rId4" cstate="print"/>
            <a:stretch>
              <a:fillRect/>
            </a:stretch>
          </a:blipFill>
        </p:spPr>
        <p:txBody>
          <a:bodyPr wrap="square" lIns="0" tIns="0" rIns="0" bIns="0" rtlCol="0"/>
          <a:lstStyle/>
          <a:p/>
        </p:txBody>
      </p:sp>
      <p:sp>
        <p:nvSpPr>
          <p:cNvPr id="20" name="bg object 20"/>
          <p:cNvSpPr/>
          <p:nvPr/>
        </p:nvSpPr>
        <p:spPr>
          <a:xfrm>
            <a:off x="614501" y="6346652"/>
            <a:ext cx="171450" cy="171450"/>
          </a:xfrm>
          <a:prstGeom prst="rect">
            <a:avLst/>
          </a:prstGeom>
          <a:blipFill>
            <a:blip r:embed="rId5" cstate="print"/>
            <a:stretch>
              <a:fillRect/>
            </a:stretch>
          </a:blipFill>
        </p:spPr>
        <p:txBody>
          <a:bodyPr wrap="square" lIns="0" tIns="0" rIns="0" bIns="0" rtlCol="0"/>
          <a:lstStyle/>
          <a:p/>
        </p:txBody>
      </p:sp>
      <p:sp>
        <p:nvSpPr>
          <p:cNvPr id="21" name="bg object 21"/>
          <p:cNvSpPr/>
          <p:nvPr/>
        </p:nvSpPr>
        <p:spPr>
          <a:xfrm>
            <a:off x="614501" y="8432627"/>
            <a:ext cx="171450" cy="171450"/>
          </a:xfrm>
          <a:prstGeom prst="rect">
            <a:avLst/>
          </a:prstGeom>
          <a:blipFill>
            <a:blip r:embed="rId6" cstate="print"/>
            <a:stretch>
              <a:fillRect/>
            </a:stretch>
          </a:blipFill>
        </p:spPr>
        <p:txBody>
          <a:bodyPr wrap="square" lIns="0" tIns="0" rIns="0" bIns="0" rtlCol="0"/>
          <a:lstStyle/>
          <a:p/>
        </p:txBody>
      </p:sp>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p:txBody>
      </p:sp>
      <p:sp>
        <p:nvSpPr>
          <p:cNvPr id="2" name="Holder 2"/>
          <p:cNvSpPr>
            <a:spLocks noGrp="1"/>
          </p:cNvSpPr>
          <p:nvPr>
            <p:ph type="title"/>
          </p:nvPr>
        </p:nvSpPr>
        <p:spPr>
          <a:xfrm>
            <a:off x="535370" y="180312"/>
            <a:ext cx="5284470" cy="1259840"/>
          </a:xfrm>
          <a:prstGeom prst="rect">
            <a:avLst/>
          </a:prstGeom>
        </p:spPr>
        <p:txBody>
          <a:bodyPr wrap="square" lIns="0" tIns="0" rIns="0" bIns="0">
            <a:spAutoFit/>
          </a:bodyPr>
          <a:lstStyle>
            <a:lvl1pPr>
              <a:defRPr sz="8100" b="1" i="0">
                <a:solidFill>
                  <a:schemeClr val="bg1"/>
                </a:solidFill>
                <a:latin typeface="TeXGyreTermes"/>
                <a:cs typeface="TeXGyreTermes"/>
              </a:defRPr>
            </a:lvl1pPr>
          </a:lstStyle>
          <a:p/>
        </p:txBody>
      </p:sp>
      <p:sp>
        <p:nvSpPr>
          <p:cNvPr id="3" name="Holder 3"/>
          <p:cNvSpPr>
            <a:spLocks noGrp="1"/>
          </p:cNvSpPr>
          <p:nvPr>
            <p:ph type="body" idx="1"/>
          </p:nvPr>
        </p:nvSpPr>
        <p:spPr>
          <a:xfrm>
            <a:off x="2734063" y="2045098"/>
            <a:ext cx="12819873" cy="2397125"/>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idx="5" sz="quarter"/>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 Id="rId11" Type="http://schemas.openxmlformats.org/officeDocument/2006/relationships/image" Target="../media/image15.png"/><Relationship Id="rId12" Type="http://schemas.openxmlformats.org/officeDocument/2006/relationships/image" Target="../media/image16.png"/><Relationship Id="rId1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7.jpg"/><Relationship Id="rId3" Type="http://schemas.openxmlformats.org/officeDocument/2006/relationships/image" Target="../media/image3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 Id="rId3" Type="http://schemas.openxmlformats.org/officeDocument/2006/relationships/image" Target="../media/image40.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7496175" cy="10287000"/>
            <a:chOff x="0" y="0"/>
            <a:chExt cx="7496175" cy="10287000"/>
          </a:xfrm>
        </p:grpSpPr>
        <p:sp>
          <p:nvSpPr>
            <p:cNvPr id="3" name="object 3"/>
            <p:cNvSpPr/>
            <p:nvPr/>
          </p:nvSpPr>
          <p:spPr>
            <a:xfrm>
              <a:off x="1210525" y="0"/>
              <a:ext cx="6012815" cy="2171700"/>
            </a:xfrm>
            <a:custGeom>
              <a:avLst/>
              <a:gdLst/>
              <a:ahLst/>
              <a:cxnLst/>
              <a:rect l="l" t="t" r="r" b="b"/>
              <a:pathLst>
                <a:path w="6012815" h="2171700">
                  <a:moveTo>
                    <a:pt x="2596628" y="2171475"/>
                  </a:moveTo>
                  <a:lnTo>
                    <a:pt x="0" y="678494"/>
                  </a:lnTo>
                  <a:lnTo>
                    <a:pt x="359374" y="0"/>
                  </a:lnTo>
                  <a:lnTo>
                    <a:pt x="6012302" y="0"/>
                  </a:lnTo>
                  <a:lnTo>
                    <a:pt x="5326728" y="203761"/>
                  </a:lnTo>
                  <a:lnTo>
                    <a:pt x="4637799" y="987340"/>
                  </a:lnTo>
                  <a:lnTo>
                    <a:pt x="3075238" y="1267864"/>
                  </a:lnTo>
                  <a:lnTo>
                    <a:pt x="2596628" y="2171475"/>
                  </a:lnTo>
                  <a:close/>
                </a:path>
              </a:pathLst>
            </a:custGeom>
            <a:solidFill>
              <a:srgbClr val="94DDDE"/>
            </a:solidFill>
          </p:spPr>
          <p:txBody>
            <a:bodyPr wrap="square" lIns="0" tIns="0" rIns="0" bIns="0" rtlCol="0"/>
            <a:lstStyle/>
            <a:p/>
          </p:txBody>
        </p:sp>
        <p:sp>
          <p:nvSpPr>
            <p:cNvPr id="4" name="object 4"/>
            <p:cNvSpPr/>
            <p:nvPr/>
          </p:nvSpPr>
          <p:spPr>
            <a:xfrm>
              <a:off x="1565101" y="0"/>
              <a:ext cx="5038725" cy="1857375"/>
            </a:xfrm>
            <a:custGeom>
              <a:avLst/>
              <a:gdLst/>
              <a:ahLst/>
              <a:cxnLst/>
              <a:rect l="l" t="t" r="r" b="b"/>
              <a:pathLst>
                <a:path w="5038724" h="1857375">
                  <a:moveTo>
                    <a:pt x="1603006" y="1600986"/>
                  </a:moveTo>
                  <a:lnTo>
                    <a:pt x="1603006" y="1579408"/>
                  </a:lnTo>
                  <a:lnTo>
                    <a:pt x="1608399" y="1579408"/>
                  </a:lnTo>
                  <a:lnTo>
                    <a:pt x="1608399" y="1599638"/>
                  </a:lnTo>
                  <a:lnTo>
                    <a:pt x="1603006" y="1600986"/>
                  </a:lnTo>
                  <a:close/>
                </a:path>
                <a:path w="5038724" h="1857375">
                  <a:moveTo>
                    <a:pt x="1629970" y="1605032"/>
                  </a:moveTo>
                  <a:lnTo>
                    <a:pt x="1608399" y="1605032"/>
                  </a:lnTo>
                  <a:lnTo>
                    <a:pt x="1608399" y="1599638"/>
                  </a:lnTo>
                  <a:lnTo>
                    <a:pt x="1629970" y="1599638"/>
                  </a:lnTo>
                  <a:lnTo>
                    <a:pt x="1629970" y="1605032"/>
                  </a:lnTo>
                  <a:close/>
                </a:path>
                <a:path w="5038724" h="1857375">
                  <a:moveTo>
                    <a:pt x="5038213" y="1460"/>
                  </a:moveTo>
                  <a:lnTo>
                    <a:pt x="5016642" y="1460"/>
                  </a:lnTo>
                  <a:lnTo>
                    <a:pt x="5016642" y="0"/>
                  </a:lnTo>
                  <a:lnTo>
                    <a:pt x="5038213" y="0"/>
                  </a:lnTo>
                  <a:lnTo>
                    <a:pt x="5038213" y="1460"/>
                  </a:lnTo>
                  <a:close/>
                </a:path>
                <a:path w="5038724" h="1857375">
                  <a:moveTo>
                    <a:pt x="4835984" y="2809"/>
                  </a:moveTo>
                  <a:lnTo>
                    <a:pt x="4787449" y="2809"/>
                  </a:lnTo>
                  <a:lnTo>
                    <a:pt x="4787449" y="0"/>
                  </a:lnTo>
                  <a:lnTo>
                    <a:pt x="4835984" y="0"/>
                  </a:lnTo>
                  <a:lnTo>
                    <a:pt x="4835984" y="2809"/>
                  </a:lnTo>
                  <a:close/>
                </a:path>
                <a:path w="5038724" h="1857375">
                  <a:moveTo>
                    <a:pt x="4814413" y="24388"/>
                  </a:moveTo>
                  <a:lnTo>
                    <a:pt x="4809020" y="24388"/>
                  </a:lnTo>
                  <a:lnTo>
                    <a:pt x="4809020" y="2809"/>
                  </a:lnTo>
                  <a:lnTo>
                    <a:pt x="4814413" y="2809"/>
                  </a:lnTo>
                  <a:lnTo>
                    <a:pt x="4814413" y="24388"/>
                  </a:lnTo>
                  <a:close/>
                </a:path>
                <a:path w="5038724" h="1857375">
                  <a:moveTo>
                    <a:pt x="4699816" y="112052"/>
                  </a:moveTo>
                  <a:lnTo>
                    <a:pt x="4694423" y="112052"/>
                  </a:lnTo>
                  <a:lnTo>
                    <a:pt x="4694423" y="90473"/>
                  </a:lnTo>
                  <a:lnTo>
                    <a:pt x="4699816" y="90473"/>
                  </a:lnTo>
                  <a:lnTo>
                    <a:pt x="4699816" y="112052"/>
                  </a:lnTo>
                  <a:close/>
                </a:path>
                <a:path w="5038724" h="1857375">
                  <a:moveTo>
                    <a:pt x="4721387" y="117446"/>
                  </a:moveTo>
                  <a:lnTo>
                    <a:pt x="4672852" y="117446"/>
                  </a:lnTo>
                  <a:lnTo>
                    <a:pt x="4672852" y="112052"/>
                  </a:lnTo>
                  <a:lnTo>
                    <a:pt x="4721387" y="112052"/>
                  </a:lnTo>
                  <a:lnTo>
                    <a:pt x="4721387" y="117446"/>
                  </a:lnTo>
                  <a:close/>
                </a:path>
                <a:path w="5038724" h="1857375">
                  <a:moveTo>
                    <a:pt x="4699816" y="139025"/>
                  </a:moveTo>
                  <a:lnTo>
                    <a:pt x="4694423" y="139025"/>
                  </a:lnTo>
                  <a:lnTo>
                    <a:pt x="4694423" y="117446"/>
                  </a:lnTo>
                  <a:lnTo>
                    <a:pt x="4701164" y="117446"/>
                  </a:lnTo>
                  <a:lnTo>
                    <a:pt x="4699816" y="120144"/>
                  </a:lnTo>
                  <a:lnTo>
                    <a:pt x="4699816" y="139025"/>
                  </a:lnTo>
                  <a:close/>
                </a:path>
                <a:path w="5038724" h="1857375">
                  <a:moveTo>
                    <a:pt x="4585219" y="226689"/>
                  </a:moveTo>
                  <a:lnTo>
                    <a:pt x="4579826" y="226689"/>
                  </a:lnTo>
                  <a:lnTo>
                    <a:pt x="4579826" y="205110"/>
                  </a:lnTo>
                  <a:lnTo>
                    <a:pt x="4585219" y="205110"/>
                  </a:lnTo>
                  <a:lnTo>
                    <a:pt x="4585219" y="226689"/>
                  </a:lnTo>
                  <a:close/>
                </a:path>
                <a:path w="5038724" h="1857375">
                  <a:moveTo>
                    <a:pt x="4606790" y="232083"/>
                  </a:moveTo>
                  <a:lnTo>
                    <a:pt x="4558255" y="232083"/>
                  </a:lnTo>
                  <a:lnTo>
                    <a:pt x="4558255" y="226689"/>
                  </a:lnTo>
                  <a:lnTo>
                    <a:pt x="4606790" y="226689"/>
                  </a:lnTo>
                  <a:lnTo>
                    <a:pt x="4606790" y="232083"/>
                  </a:lnTo>
                  <a:close/>
                </a:path>
                <a:path w="5038724" h="1857375">
                  <a:moveTo>
                    <a:pt x="4585219" y="253662"/>
                  </a:moveTo>
                  <a:lnTo>
                    <a:pt x="4579826" y="253662"/>
                  </a:lnTo>
                  <a:lnTo>
                    <a:pt x="4579826" y="232083"/>
                  </a:lnTo>
                  <a:lnTo>
                    <a:pt x="4601397" y="232083"/>
                  </a:lnTo>
                  <a:lnTo>
                    <a:pt x="4585219" y="249616"/>
                  </a:lnTo>
                  <a:lnTo>
                    <a:pt x="4585219" y="253662"/>
                  </a:lnTo>
                  <a:close/>
                </a:path>
                <a:path w="5038724" h="1857375">
                  <a:moveTo>
                    <a:pt x="4606790" y="2809"/>
                  </a:moveTo>
                  <a:lnTo>
                    <a:pt x="4558255" y="2809"/>
                  </a:lnTo>
                  <a:lnTo>
                    <a:pt x="4558255" y="0"/>
                  </a:lnTo>
                  <a:lnTo>
                    <a:pt x="4606790" y="0"/>
                  </a:lnTo>
                  <a:lnTo>
                    <a:pt x="4606790" y="2809"/>
                  </a:lnTo>
                  <a:close/>
                </a:path>
                <a:path w="5038724" h="1857375">
                  <a:moveTo>
                    <a:pt x="4585219" y="24388"/>
                  </a:moveTo>
                  <a:lnTo>
                    <a:pt x="4579826" y="24388"/>
                  </a:lnTo>
                  <a:lnTo>
                    <a:pt x="4579826" y="2809"/>
                  </a:lnTo>
                  <a:lnTo>
                    <a:pt x="4585219" y="2809"/>
                  </a:lnTo>
                  <a:lnTo>
                    <a:pt x="4585219" y="24388"/>
                  </a:lnTo>
                  <a:close/>
                </a:path>
                <a:path w="5038724" h="1857375">
                  <a:moveTo>
                    <a:pt x="4377597" y="2809"/>
                  </a:moveTo>
                  <a:lnTo>
                    <a:pt x="4329062" y="2809"/>
                  </a:lnTo>
                  <a:lnTo>
                    <a:pt x="4329062" y="0"/>
                  </a:lnTo>
                  <a:lnTo>
                    <a:pt x="4377597" y="0"/>
                  </a:lnTo>
                  <a:lnTo>
                    <a:pt x="4377597" y="2809"/>
                  </a:lnTo>
                  <a:close/>
                </a:path>
                <a:path w="5038724" h="1857375">
                  <a:moveTo>
                    <a:pt x="4356026" y="24388"/>
                  </a:moveTo>
                  <a:lnTo>
                    <a:pt x="4350633" y="24388"/>
                  </a:lnTo>
                  <a:lnTo>
                    <a:pt x="4350633" y="2809"/>
                  </a:lnTo>
                  <a:lnTo>
                    <a:pt x="4356026" y="2809"/>
                  </a:lnTo>
                  <a:lnTo>
                    <a:pt x="4356026" y="24388"/>
                  </a:lnTo>
                  <a:close/>
                </a:path>
                <a:path w="5038724" h="1857375">
                  <a:moveTo>
                    <a:pt x="4148403" y="2809"/>
                  </a:moveTo>
                  <a:lnTo>
                    <a:pt x="4099868" y="2809"/>
                  </a:lnTo>
                  <a:lnTo>
                    <a:pt x="4099868" y="0"/>
                  </a:lnTo>
                  <a:lnTo>
                    <a:pt x="4148403" y="0"/>
                  </a:lnTo>
                  <a:lnTo>
                    <a:pt x="4148403" y="2809"/>
                  </a:lnTo>
                  <a:close/>
                </a:path>
                <a:path w="5038724" h="1857375">
                  <a:moveTo>
                    <a:pt x="4126832" y="24388"/>
                  </a:moveTo>
                  <a:lnTo>
                    <a:pt x="4121439" y="24388"/>
                  </a:lnTo>
                  <a:lnTo>
                    <a:pt x="4121439" y="2809"/>
                  </a:lnTo>
                  <a:lnTo>
                    <a:pt x="4126832" y="2809"/>
                  </a:lnTo>
                  <a:lnTo>
                    <a:pt x="4126832" y="24388"/>
                  </a:lnTo>
                  <a:close/>
                </a:path>
                <a:path w="5038724" h="1857375">
                  <a:moveTo>
                    <a:pt x="3919210" y="2809"/>
                  </a:moveTo>
                  <a:lnTo>
                    <a:pt x="3870674" y="2809"/>
                  </a:lnTo>
                  <a:lnTo>
                    <a:pt x="3870674" y="0"/>
                  </a:lnTo>
                  <a:lnTo>
                    <a:pt x="3919210" y="0"/>
                  </a:lnTo>
                  <a:lnTo>
                    <a:pt x="3919210" y="2809"/>
                  </a:lnTo>
                  <a:close/>
                </a:path>
                <a:path w="5038724" h="1857375">
                  <a:moveTo>
                    <a:pt x="3897638" y="24388"/>
                  </a:moveTo>
                  <a:lnTo>
                    <a:pt x="3892246" y="24388"/>
                  </a:lnTo>
                  <a:lnTo>
                    <a:pt x="3892246" y="2809"/>
                  </a:lnTo>
                  <a:lnTo>
                    <a:pt x="3897638" y="2809"/>
                  </a:lnTo>
                  <a:lnTo>
                    <a:pt x="3897638" y="24388"/>
                  </a:lnTo>
                  <a:close/>
                </a:path>
                <a:path w="5038724" h="1857375">
                  <a:moveTo>
                    <a:pt x="4470622" y="112052"/>
                  </a:moveTo>
                  <a:lnTo>
                    <a:pt x="4465230" y="112052"/>
                  </a:lnTo>
                  <a:lnTo>
                    <a:pt x="4465230" y="90473"/>
                  </a:lnTo>
                  <a:lnTo>
                    <a:pt x="4470622" y="90473"/>
                  </a:lnTo>
                  <a:lnTo>
                    <a:pt x="4470622" y="112052"/>
                  </a:lnTo>
                  <a:close/>
                </a:path>
                <a:path w="5038724" h="1857375">
                  <a:moveTo>
                    <a:pt x="4492193" y="117446"/>
                  </a:moveTo>
                  <a:lnTo>
                    <a:pt x="4443658" y="117446"/>
                  </a:lnTo>
                  <a:lnTo>
                    <a:pt x="4443658" y="112052"/>
                  </a:lnTo>
                  <a:lnTo>
                    <a:pt x="4492193" y="112052"/>
                  </a:lnTo>
                  <a:lnTo>
                    <a:pt x="4492193" y="117446"/>
                  </a:lnTo>
                  <a:close/>
                </a:path>
                <a:path w="5038724" h="1857375">
                  <a:moveTo>
                    <a:pt x="4470622" y="139025"/>
                  </a:moveTo>
                  <a:lnTo>
                    <a:pt x="4465230" y="139025"/>
                  </a:lnTo>
                  <a:lnTo>
                    <a:pt x="4465230" y="117446"/>
                  </a:lnTo>
                  <a:lnTo>
                    <a:pt x="4470622" y="117446"/>
                  </a:lnTo>
                  <a:lnTo>
                    <a:pt x="4470622" y="139025"/>
                  </a:lnTo>
                  <a:close/>
                </a:path>
                <a:path w="5038724" h="1857375">
                  <a:moveTo>
                    <a:pt x="4241429" y="112052"/>
                  </a:moveTo>
                  <a:lnTo>
                    <a:pt x="4236036" y="112052"/>
                  </a:lnTo>
                  <a:lnTo>
                    <a:pt x="4236036" y="90473"/>
                  </a:lnTo>
                  <a:lnTo>
                    <a:pt x="4241429" y="90473"/>
                  </a:lnTo>
                  <a:lnTo>
                    <a:pt x="4241429" y="112052"/>
                  </a:lnTo>
                  <a:close/>
                </a:path>
                <a:path w="5038724" h="1857375">
                  <a:moveTo>
                    <a:pt x="4263000" y="117446"/>
                  </a:moveTo>
                  <a:lnTo>
                    <a:pt x="4214465" y="117446"/>
                  </a:lnTo>
                  <a:lnTo>
                    <a:pt x="4214465" y="112052"/>
                  </a:lnTo>
                  <a:lnTo>
                    <a:pt x="4263000" y="112052"/>
                  </a:lnTo>
                  <a:lnTo>
                    <a:pt x="4263000" y="117446"/>
                  </a:lnTo>
                  <a:close/>
                </a:path>
                <a:path w="5038724" h="1857375">
                  <a:moveTo>
                    <a:pt x="4241429" y="139025"/>
                  </a:moveTo>
                  <a:lnTo>
                    <a:pt x="4236036" y="139025"/>
                  </a:lnTo>
                  <a:lnTo>
                    <a:pt x="4236036" y="117446"/>
                  </a:lnTo>
                  <a:lnTo>
                    <a:pt x="4241429" y="117446"/>
                  </a:lnTo>
                  <a:lnTo>
                    <a:pt x="4241429" y="139025"/>
                  </a:lnTo>
                  <a:close/>
                </a:path>
                <a:path w="5038724" h="1857375">
                  <a:moveTo>
                    <a:pt x="4012235" y="112052"/>
                  </a:moveTo>
                  <a:lnTo>
                    <a:pt x="4006842" y="112052"/>
                  </a:lnTo>
                  <a:lnTo>
                    <a:pt x="4006842" y="90473"/>
                  </a:lnTo>
                  <a:lnTo>
                    <a:pt x="4012235" y="90473"/>
                  </a:lnTo>
                  <a:lnTo>
                    <a:pt x="4012235" y="112052"/>
                  </a:lnTo>
                  <a:close/>
                </a:path>
                <a:path w="5038724" h="1857375">
                  <a:moveTo>
                    <a:pt x="4033806" y="117446"/>
                  </a:moveTo>
                  <a:lnTo>
                    <a:pt x="3985271" y="117446"/>
                  </a:lnTo>
                  <a:lnTo>
                    <a:pt x="3985271" y="112052"/>
                  </a:lnTo>
                  <a:lnTo>
                    <a:pt x="4033806" y="112052"/>
                  </a:lnTo>
                  <a:lnTo>
                    <a:pt x="4033806" y="117446"/>
                  </a:lnTo>
                  <a:close/>
                </a:path>
                <a:path w="5038724" h="1857375">
                  <a:moveTo>
                    <a:pt x="4012235" y="139025"/>
                  </a:moveTo>
                  <a:lnTo>
                    <a:pt x="4006842" y="139025"/>
                  </a:lnTo>
                  <a:lnTo>
                    <a:pt x="4006842" y="117446"/>
                  </a:lnTo>
                  <a:lnTo>
                    <a:pt x="4012235" y="117446"/>
                  </a:lnTo>
                  <a:lnTo>
                    <a:pt x="4012235" y="139025"/>
                  </a:lnTo>
                  <a:close/>
                </a:path>
                <a:path w="5038724" h="1857375">
                  <a:moveTo>
                    <a:pt x="4356026" y="226689"/>
                  </a:moveTo>
                  <a:lnTo>
                    <a:pt x="4350633" y="226689"/>
                  </a:lnTo>
                  <a:lnTo>
                    <a:pt x="4350633" y="205110"/>
                  </a:lnTo>
                  <a:lnTo>
                    <a:pt x="4356026" y="205110"/>
                  </a:lnTo>
                  <a:lnTo>
                    <a:pt x="4356026" y="226689"/>
                  </a:lnTo>
                  <a:close/>
                </a:path>
                <a:path w="5038724" h="1857375">
                  <a:moveTo>
                    <a:pt x="4377597" y="232083"/>
                  </a:moveTo>
                  <a:lnTo>
                    <a:pt x="4329062" y="232083"/>
                  </a:lnTo>
                  <a:lnTo>
                    <a:pt x="4329062" y="226689"/>
                  </a:lnTo>
                  <a:lnTo>
                    <a:pt x="4377597" y="226689"/>
                  </a:lnTo>
                  <a:lnTo>
                    <a:pt x="4377597" y="232083"/>
                  </a:lnTo>
                  <a:close/>
                </a:path>
                <a:path w="5038724" h="1857375">
                  <a:moveTo>
                    <a:pt x="4356026" y="253662"/>
                  </a:moveTo>
                  <a:lnTo>
                    <a:pt x="4350633" y="253662"/>
                  </a:lnTo>
                  <a:lnTo>
                    <a:pt x="4350633" y="232083"/>
                  </a:lnTo>
                  <a:lnTo>
                    <a:pt x="4356026" y="232083"/>
                  </a:lnTo>
                  <a:lnTo>
                    <a:pt x="4356026" y="253662"/>
                  </a:lnTo>
                  <a:close/>
                </a:path>
                <a:path w="5038724" h="1857375">
                  <a:moveTo>
                    <a:pt x="4126832" y="226689"/>
                  </a:moveTo>
                  <a:lnTo>
                    <a:pt x="4121439" y="226689"/>
                  </a:lnTo>
                  <a:lnTo>
                    <a:pt x="4121439" y="205110"/>
                  </a:lnTo>
                  <a:lnTo>
                    <a:pt x="4126832" y="205110"/>
                  </a:lnTo>
                  <a:lnTo>
                    <a:pt x="4126832" y="226689"/>
                  </a:lnTo>
                  <a:close/>
                </a:path>
                <a:path w="5038724" h="1857375">
                  <a:moveTo>
                    <a:pt x="4148403" y="232083"/>
                  </a:moveTo>
                  <a:lnTo>
                    <a:pt x="4099868" y="232083"/>
                  </a:lnTo>
                  <a:lnTo>
                    <a:pt x="4099868" y="226689"/>
                  </a:lnTo>
                  <a:lnTo>
                    <a:pt x="4148403" y="226689"/>
                  </a:lnTo>
                  <a:lnTo>
                    <a:pt x="4148403" y="232083"/>
                  </a:lnTo>
                  <a:close/>
                </a:path>
                <a:path w="5038724" h="1857375">
                  <a:moveTo>
                    <a:pt x="4126832" y="253662"/>
                  </a:moveTo>
                  <a:lnTo>
                    <a:pt x="4121439" y="253662"/>
                  </a:lnTo>
                  <a:lnTo>
                    <a:pt x="4121439" y="232083"/>
                  </a:lnTo>
                  <a:lnTo>
                    <a:pt x="4126832" y="232083"/>
                  </a:lnTo>
                  <a:lnTo>
                    <a:pt x="4126832" y="253662"/>
                  </a:lnTo>
                  <a:close/>
                </a:path>
                <a:path w="5038724" h="1857375">
                  <a:moveTo>
                    <a:pt x="3897638" y="226689"/>
                  </a:moveTo>
                  <a:lnTo>
                    <a:pt x="3892246" y="226689"/>
                  </a:lnTo>
                  <a:lnTo>
                    <a:pt x="3892246" y="205110"/>
                  </a:lnTo>
                  <a:lnTo>
                    <a:pt x="3897638" y="205110"/>
                  </a:lnTo>
                  <a:lnTo>
                    <a:pt x="3897638" y="226689"/>
                  </a:lnTo>
                  <a:close/>
                </a:path>
                <a:path w="5038724" h="1857375">
                  <a:moveTo>
                    <a:pt x="3919210" y="232083"/>
                  </a:moveTo>
                  <a:lnTo>
                    <a:pt x="3870674" y="232083"/>
                  </a:lnTo>
                  <a:lnTo>
                    <a:pt x="3870674" y="226689"/>
                  </a:lnTo>
                  <a:lnTo>
                    <a:pt x="3919210" y="226689"/>
                  </a:lnTo>
                  <a:lnTo>
                    <a:pt x="3919210" y="232083"/>
                  </a:lnTo>
                  <a:close/>
                </a:path>
                <a:path w="5038724" h="1857375">
                  <a:moveTo>
                    <a:pt x="3897638" y="253662"/>
                  </a:moveTo>
                  <a:lnTo>
                    <a:pt x="3892246" y="253662"/>
                  </a:lnTo>
                  <a:lnTo>
                    <a:pt x="3892246" y="232083"/>
                  </a:lnTo>
                  <a:lnTo>
                    <a:pt x="3897638" y="232083"/>
                  </a:lnTo>
                  <a:lnTo>
                    <a:pt x="3897638" y="253662"/>
                  </a:lnTo>
                  <a:close/>
                </a:path>
                <a:path w="5038724" h="1857375">
                  <a:moveTo>
                    <a:pt x="4470622" y="341326"/>
                  </a:moveTo>
                  <a:lnTo>
                    <a:pt x="4465230" y="341326"/>
                  </a:lnTo>
                  <a:lnTo>
                    <a:pt x="4465230" y="319747"/>
                  </a:lnTo>
                  <a:lnTo>
                    <a:pt x="4470622" y="319747"/>
                  </a:lnTo>
                  <a:lnTo>
                    <a:pt x="4470622" y="341326"/>
                  </a:lnTo>
                  <a:close/>
                </a:path>
                <a:path w="5038724" h="1857375">
                  <a:moveTo>
                    <a:pt x="4492193" y="346721"/>
                  </a:moveTo>
                  <a:lnTo>
                    <a:pt x="4443658" y="346721"/>
                  </a:lnTo>
                  <a:lnTo>
                    <a:pt x="4443658" y="341326"/>
                  </a:lnTo>
                  <a:lnTo>
                    <a:pt x="4492193" y="341326"/>
                  </a:lnTo>
                  <a:lnTo>
                    <a:pt x="4492193" y="346721"/>
                  </a:lnTo>
                  <a:close/>
                </a:path>
                <a:path w="5038724" h="1857375">
                  <a:moveTo>
                    <a:pt x="4470622" y="368299"/>
                  </a:moveTo>
                  <a:lnTo>
                    <a:pt x="4465230" y="368299"/>
                  </a:lnTo>
                  <a:lnTo>
                    <a:pt x="4465230" y="346721"/>
                  </a:lnTo>
                  <a:lnTo>
                    <a:pt x="4470622" y="346721"/>
                  </a:lnTo>
                  <a:lnTo>
                    <a:pt x="4470622" y="368299"/>
                  </a:lnTo>
                  <a:close/>
                </a:path>
                <a:path w="5038724" h="1857375">
                  <a:moveTo>
                    <a:pt x="4241429" y="341326"/>
                  </a:moveTo>
                  <a:lnTo>
                    <a:pt x="4236036" y="341326"/>
                  </a:lnTo>
                  <a:lnTo>
                    <a:pt x="4236036" y="319747"/>
                  </a:lnTo>
                  <a:lnTo>
                    <a:pt x="4241429" y="319747"/>
                  </a:lnTo>
                  <a:lnTo>
                    <a:pt x="4241429" y="341326"/>
                  </a:lnTo>
                  <a:close/>
                </a:path>
                <a:path w="5038724" h="1857375">
                  <a:moveTo>
                    <a:pt x="4263000" y="346721"/>
                  </a:moveTo>
                  <a:lnTo>
                    <a:pt x="4214465" y="346721"/>
                  </a:lnTo>
                  <a:lnTo>
                    <a:pt x="4214465" y="341326"/>
                  </a:lnTo>
                  <a:lnTo>
                    <a:pt x="4263000" y="341326"/>
                  </a:lnTo>
                  <a:lnTo>
                    <a:pt x="4263000" y="346721"/>
                  </a:lnTo>
                  <a:close/>
                </a:path>
                <a:path w="5038724" h="1857375">
                  <a:moveTo>
                    <a:pt x="4241429" y="368299"/>
                  </a:moveTo>
                  <a:lnTo>
                    <a:pt x="4236036" y="368299"/>
                  </a:lnTo>
                  <a:lnTo>
                    <a:pt x="4236036" y="346721"/>
                  </a:lnTo>
                  <a:lnTo>
                    <a:pt x="4241429" y="346721"/>
                  </a:lnTo>
                  <a:lnTo>
                    <a:pt x="4241429" y="368299"/>
                  </a:lnTo>
                  <a:close/>
                </a:path>
                <a:path w="5038724" h="1857375">
                  <a:moveTo>
                    <a:pt x="4012235" y="341326"/>
                  </a:moveTo>
                  <a:lnTo>
                    <a:pt x="4006842" y="341326"/>
                  </a:lnTo>
                  <a:lnTo>
                    <a:pt x="4006842" y="319747"/>
                  </a:lnTo>
                  <a:lnTo>
                    <a:pt x="4012235" y="319747"/>
                  </a:lnTo>
                  <a:lnTo>
                    <a:pt x="4012235" y="341326"/>
                  </a:lnTo>
                  <a:close/>
                </a:path>
                <a:path w="5038724" h="1857375">
                  <a:moveTo>
                    <a:pt x="4033806" y="346721"/>
                  </a:moveTo>
                  <a:lnTo>
                    <a:pt x="3985271" y="346721"/>
                  </a:lnTo>
                  <a:lnTo>
                    <a:pt x="3985271" y="341326"/>
                  </a:lnTo>
                  <a:lnTo>
                    <a:pt x="4033806" y="341326"/>
                  </a:lnTo>
                  <a:lnTo>
                    <a:pt x="4033806" y="346721"/>
                  </a:lnTo>
                  <a:close/>
                </a:path>
                <a:path w="5038724" h="1857375">
                  <a:moveTo>
                    <a:pt x="4012235" y="368299"/>
                  </a:moveTo>
                  <a:lnTo>
                    <a:pt x="4006842" y="368299"/>
                  </a:lnTo>
                  <a:lnTo>
                    <a:pt x="4006842" y="346721"/>
                  </a:lnTo>
                  <a:lnTo>
                    <a:pt x="4012235" y="346721"/>
                  </a:lnTo>
                  <a:lnTo>
                    <a:pt x="4012235" y="368299"/>
                  </a:lnTo>
                  <a:close/>
                </a:path>
                <a:path w="5038724" h="1857375">
                  <a:moveTo>
                    <a:pt x="4356026" y="455963"/>
                  </a:moveTo>
                  <a:lnTo>
                    <a:pt x="4350633" y="455963"/>
                  </a:lnTo>
                  <a:lnTo>
                    <a:pt x="4350633" y="434384"/>
                  </a:lnTo>
                  <a:lnTo>
                    <a:pt x="4356026" y="434384"/>
                  </a:lnTo>
                  <a:lnTo>
                    <a:pt x="4356026" y="455963"/>
                  </a:lnTo>
                  <a:close/>
                </a:path>
                <a:path w="5038724" h="1857375">
                  <a:moveTo>
                    <a:pt x="4377597" y="461358"/>
                  </a:moveTo>
                  <a:lnTo>
                    <a:pt x="4329062" y="461358"/>
                  </a:lnTo>
                  <a:lnTo>
                    <a:pt x="4329062" y="455963"/>
                  </a:lnTo>
                  <a:lnTo>
                    <a:pt x="4377597" y="455963"/>
                  </a:lnTo>
                  <a:lnTo>
                    <a:pt x="4377597" y="461358"/>
                  </a:lnTo>
                  <a:close/>
                </a:path>
                <a:path w="5038724" h="1857375">
                  <a:moveTo>
                    <a:pt x="4356026" y="482937"/>
                  </a:moveTo>
                  <a:lnTo>
                    <a:pt x="4350633" y="482937"/>
                  </a:lnTo>
                  <a:lnTo>
                    <a:pt x="4350633" y="461358"/>
                  </a:lnTo>
                  <a:lnTo>
                    <a:pt x="4356026" y="461358"/>
                  </a:lnTo>
                  <a:lnTo>
                    <a:pt x="4356026" y="482937"/>
                  </a:lnTo>
                  <a:close/>
                </a:path>
                <a:path w="5038724" h="1857375">
                  <a:moveTo>
                    <a:pt x="4126832" y="455963"/>
                  </a:moveTo>
                  <a:lnTo>
                    <a:pt x="4121439" y="455963"/>
                  </a:lnTo>
                  <a:lnTo>
                    <a:pt x="4121439" y="434384"/>
                  </a:lnTo>
                  <a:lnTo>
                    <a:pt x="4126832" y="434384"/>
                  </a:lnTo>
                  <a:lnTo>
                    <a:pt x="4126832" y="455963"/>
                  </a:lnTo>
                  <a:close/>
                </a:path>
                <a:path w="5038724" h="1857375">
                  <a:moveTo>
                    <a:pt x="4148403" y="461358"/>
                  </a:moveTo>
                  <a:lnTo>
                    <a:pt x="4099868" y="461358"/>
                  </a:lnTo>
                  <a:lnTo>
                    <a:pt x="4099868" y="455963"/>
                  </a:lnTo>
                  <a:lnTo>
                    <a:pt x="4148403" y="455963"/>
                  </a:lnTo>
                  <a:lnTo>
                    <a:pt x="4148403" y="461358"/>
                  </a:lnTo>
                  <a:close/>
                </a:path>
                <a:path w="5038724" h="1857375">
                  <a:moveTo>
                    <a:pt x="4126832" y="482937"/>
                  </a:moveTo>
                  <a:lnTo>
                    <a:pt x="4121439" y="482937"/>
                  </a:lnTo>
                  <a:lnTo>
                    <a:pt x="4121439" y="461358"/>
                  </a:lnTo>
                  <a:lnTo>
                    <a:pt x="4126832" y="461358"/>
                  </a:lnTo>
                  <a:lnTo>
                    <a:pt x="4126832" y="482937"/>
                  </a:lnTo>
                  <a:close/>
                </a:path>
                <a:path w="5038724" h="1857375">
                  <a:moveTo>
                    <a:pt x="3897638" y="455963"/>
                  </a:moveTo>
                  <a:lnTo>
                    <a:pt x="3892246" y="455963"/>
                  </a:lnTo>
                  <a:lnTo>
                    <a:pt x="3892246" y="434384"/>
                  </a:lnTo>
                  <a:lnTo>
                    <a:pt x="3897638" y="434384"/>
                  </a:lnTo>
                  <a:lnTo>
                    <a:pt x="3897638" y="455963"/>
                  </a:lnTo>
                  <a:close/>
                </a:path>
                <a:path w="5038724" h="1857375">
                  <a:moveTo>
                    <a:pt x="3919210" y="461358"/>
                  </a:moveTo>
                  <a:lnTo>
                    <a:pt x="3870674" y="461358"/>
                  </a:lnTo>
                  <a:lnTo>
                    <a:pt x="3870674" y="455963"/>
                  </a:lnTo>
                  <a:lnTo>
                    <a:pt x="3919210" y="455963"/>
                  </a:lnTo>
                  <a:lnTo>
                    <a:pt x="3919210" y="461358"/>
                  </a:lnTo>
                  <a:close/>
                </a:path>
                <a:path w="5038724" h="1857375">
                  <a:moveTo>
                    <a:pt x="3897638" y="482937"/>
                  </a:moveTo>
                  <a:lnTo>
                    <a:pt x="3892246" y="482937"/>
                  </a:lnTo>
                  <a:lnTo>
                    <a:pt x="3892246" y="461358"/>
                  </a:lnTo>
                  <a:lnTo>
                    <a:pt x="3897638" y="461358"/>
                  </a:lnTo>
                  <a:lnTo>
                    <a:pt x="3897638" y="482937"/>
                  </a:lnTo>
                  <a:close/>
                </a:path>
                <a:path w="5038724" h="1857375">
                  <a:moveTo>
                    <a:pt x="4241429" y="570600"/>
                  </a:moveTo>
                  <a:lnTo>
                    <a:pt x="4236036" y="570600"/>
                  </a:lnTo>
                  <a:lnTo>
                    <a:pt x="4236036" y="549022"/>
                  </a:lnTo>
                  <a:lnTo>
                    <a:pt x="4241429" y="549022"/>
                  </a:lnTo>
                  <a:lnTo>
                    <a:pt x="4241429" y="570600"/>
                  </a:lnTo>
                  <a:close/>
                </a:path>
                <a:path w="5038724" h="1857375">
                  <a:moveTo>
                    <a:pt x="4263000" y="575995"/>
                  </a:moveTo>
                  <a:lnTo>
                    <a:pt x="4214465" y="575995"/>
                  </a:lnTo>
                  <a:lnTo>
                    <a:pt x="4214465" y="570600"/>
                  </a:lnTo>
                  <a:lnTo>
                    <a:pt x="4263000" y="570600"/>
                  </a:lnTo>
                  <a:lnTo>
                    <a:pt x="4263000" y="575995"/>
                  </a:lnTo>
                  <a:close/>
                </a:path>
                <a:path w="5038724" h="1857375">
                  <a:moveTo>
                    <a:pt x="4241429" y="597574"/>
                  </a:moveTo>
                  <a:lnTo>
                    <a:pt x="4236036" y="597574"/>
                  </a:lnTo>
                  <a:lnTo>
                    <a:pt x="4236036" y="575995"/>
                  </a:lnTo>
                  <a:lnTo>
                    <a:pt x="4241429" y="575995"/>
                  </a:lnTo>
                  <a:lnTo>
                    <a:pt x="4241429" y="597574"/>
                  </a:lnTo>
                  <a:close/>
                </a:path>
                <a:path w="5038724" h="1857375">
                  <a:moveTo>
                    <a:pt x="4012235" y="570600"/>
                  </a:moveTo>
                  <a:lnTo>
                    <a:pt x="4006842" y="570600"/>
                  </a:lnTo>
                  <a:lnTo>
                    <a:pt x="4006842" y="549022"/>
                  </a:lnTo>
                  <a:lnTo>
                    <a:pt x="4012235" y="549022"/>
                  </a:lnTo>
                  <a:lnTo>
                    <a:pt x="4012235" y="570600"/>
                  </a:lnTo>
                  <a:close/>
                </a:path>
                <a:path w="5038724" h="1857375">
                  <a:moveTo>
                    <a:pt x="4033806" y="575995"/>
                  </a:moveTo>
                  <a:lnTo>
                    <a:pt x="3985271" y="575995"/>
                  </a:lnTo>
                  <a:lnTo>
                    <a:pt x="3985271" y="570600"/>
                  </a:lnTo>
                  <a:lnTo>
                    <a:pt x="4033806" y="570600"/>
                  </a:lnTo>
                  <a:lnTo>
                    <a:pt x="4033806" y="575995"/>
                  </a:lnTo>
                  <a:close/>
                </a:path>
                <a:path w="5038724" h="1857375">
                  <a:moveTo>
                    <a:pt x="4012235" y="597574"/>
                  </a:moveTo>
                  <a:lnTo>
                    <a:pt x="4006842" y="597574"/>
                  </a:lnTo>
                  <a:lnTo>
                    <a:pt x="4006842" y="575995"/>
                  </a:lnTo>
                  <a:lnTo>
                    <a:pt x="4012235" y="575995"/>
                  </a:lnTo>
                  <a:lnTo>
                    <a:pt x="4012235" y="597574"/>
                  </a:lnTo>
                  <a:close/>
                </a:path>
                <a:path w="5038724" h="1857375">
                  <a:moveTo>
                    <a:pt x="4126832" y="685238"/>
                  </a:moveTo>
                  <a:lnTo>
                    <a:pt x="4121439" y="685238"/>
                  </a:lnTo>
                  <a:lnTo>
                    <a:pt x="4121439" y="663659"/>
                  </a:lnTo>
                  <a:lnTo>
                    <a:pt x="4126832" y="663659"/>
                  </a:lnTo>
                  <a:lnTo>
                    <a:pt x="4126832" y="685238"/>
                  </a:lnTo>
                  <a:close/>
                </a:path>
                <a:path w="5038724" h="1857375">
                  <a:moveTo>
                    <a:pt x="4148403" y="690632"/>
                  </a:moveTo>
                  <a:lnTo>
                    <a:pt x="4099868" y="690632"/>
                  </a:lnTo>
                  <a:lnTo>
                    <a:pt x="4099868" y="685238"/>
                  </a:lnTo>
                  <a:lnTo>
                    <a:pt x="4148403" y="685238"/>
                  </a:lnTo>
                  <a:lnTo>
                    <a:pt x="4148403" y="690632"/>
                  </a:lnTo>
                  <a:close/>
                </a:path>
                <a:path w="5038724" h="1857375">
                  <a:moveTo>
                    <a:pt x="4126832" y="712211"/>
                  </a:moveTo>
                  <a:lnTo>
                    <a:pt x="4121439" y="712211"/>
                  </a:lnTo>
                  <a:lnTo>
                    <a:pt x="4121439" y="690632"/>
                  </a:lnTo>
                  <a:lnTo>
                    <a:pt x="4126832" y="690632"/>
                  </a:lnTo>
                  <a:lnTo>
                    <a:pt x="4126832" y="712211"/>
                  </a:lnTo>
                  <a:close/>
                </a:path>
                <a:path w="5038724" h="1857375">
                  <a:moveTo>
                    <a:pt x="3897638" y="685238"/>
                  </a:moveTo>
                  <a:lnTo>
                    <a:pt x="3892246" y="685238"/>
                  </a:lnTo>
                  <a:lnTo>
                    <a:pt x="3892246" y="663659"/>
                  </a:lnTo>
                  <a:lnTo>
                    <a:pt x="3897638" y="663659"/>
                  </a:lnTo>
                  <a:lnTo>
                    <a:pt x="3897638" y="685238"/>
                  </a:lnTo>
                  <a:close/>
                </a:path>
                <a:path w="5038724" h="1857375">
                  <a:moveTo>
                    <a:pt x="3919210" y="690632"/>
                  </a:moveTo>
                  <a:lnTo>
                    <a:pt x="3870674" y="690632"/>
                  </a:lnTo>
                  <a:lnTo>
                    <a:pt x="3870674" y="685238"/>
                  </a:lnTo>
                  <a:lnTo>
                    <a:pt x="3919210" y="685238"/>
                  </a:lnTo>
                  <a:lnTo>
                    <a:pt x="3919210" y="690632"/>
                  </a:lnTo>
                  <a:close/>
                </a:path>
                <a:path w="5038724" h="1857375">
                  <a:moveTo>
                    <a:pt x="3897638" y="712211"/>
                  </a:moveTo>
                  <a:lnTo>
                    <a:pt x="3892246" y="712211"/>
                  </a:lnTo>
                  <a:lnTo>
                    <a:pt x="3892246" y="690632"/>
                  </a:lnTo>
                  <a:lnTo>
                    <a:pt x="3897638" y="690632"/>
                  </a:lnTo>
                  <a:lnTo>
                    <a:pt x="3897638" y="712211"/>
                  </a:lnTo>
                  <a:close/>
                </a:path>
                <a:path w="5038724" h="1857375">
                  <a:moveTo>
                    <a:pt x="4012235" y="799875"/>
                  </a:moveTo>
                  <a:lnTo>
                    <a:pt x="4006842" y="799875"/>
                  </a:lnTo>
                  <a:lnTo>
                    <a:pt x="4006842" y="778296"/>
                  </a:lnTo>
                  <a:lnTo>
                    <a:pt x="4012235" y="778296"/>
                  </a:lnTo>
                  <a:lnTo>
                    <a:pt x="4012235" y="799875"/>
                  </a:lnTo>
                  <a:close/>
                </a:path>
                <a:path w="5038724" h="1857375">
                  <a:moveTo>
                    <a:pt x="4033806" y="805269"/>
                  </a:moveTo>
                  <a:lnTo>
                    <a:pt x="3985271" y="805269"/>
                  </a:lnTo>
                  <a:lnTo>
                    <a:pt x="3985271" y="799875"/>
                  </a:lnTo>
                  <a:lnTo>
                    <a:pt x="4033806" y="799875"/>
                  </a:lnTo>
                  <a:lnTo>
                    <a:pt x="4033806" y="805269"/>
                  </a:lnTo>
                  <a:close/>
                </a:path>
                <a:path w="5038724" h="1857375">
                  <a:moveTo>
                    <a:pt x="4012235" y="826848"/>
                  </a:moveTo>
                  <a:lnTo>
                    <a:pt x="4006842" y="826848"/>
                  </a:lnTo>
                  <a:lnTo>
                    <a:pt x="4006842" y="805269"/>
                  </a:lnTo>
                  <a:lnTo>
                    <a:pt x="4012235" y="805269"/>
                  </a:lnTo>
                  <a:lnTo>
                    <a:pt x="4012235" y="826848"/>
                  </a:lnTo>
                  <a:close/>
                </a:path>
                <a:path w="5038724" h="1857375">
                  <a:moveTo>
                    <a:pt x="3691364" y="2809"/>
                  </a:moveTo>
                  <a:lnTo>
                    <a:pt x="3642829" y="2809"/>
                  </a:lnTo>
                  <a:lnTo>
                    <a:pt x="3642829" y="0"/>
                  </a:lnTo>
                  <a:lnTo>
                    <a:pt x="3691364" y="0"/>
                  </a:lnTo>
                  <a:lnTo>
                    <a:pt x="3691364" y="2809"/>
                  </a:lnTo>
                  <a:close/>
                </a:path>
                <a:path w="5038724" h="1857375">
                  <a:moveTo>
                    <a:pt x="3669793" y="24388"/>
                  </a:moveTo>
                  <a:lnTo>
                    <a:pt x="3664400" y="24388"/>
                  </a:lnTo>
                  <a:lnTo>
                    <a:pt x="3664400" y="2809"/>
                  </a:lnTo>
                  <a:lnTo>
                    <a:pt x="3669793" y="2809"/>
                  </a:lnTo>
                  <a:lnTo>
                    <a:pt x="3669793" y="24388"/>
                  </a:lnTo>
                  <a:close/>
                </a:path>
                <a:path w="5038724" h="1857375">
                  <a:moveTo>
                    <a:pt x="3462171" y="2809"/>
                  </a:moveTo>
                  <a:lnTo>
                    <a:pt x="3413635" y="2809"/>
                  </a:lnTo>
                  <a:lnTo>
                    <a:pt x="3413635" y="0"/>
                  </a:lnTo>
                  <a:lnTo>
                    <a:pt x="3462171" y="0"/>
                  </a:lnTo>
                  <a:lnTo>
                    <a:pt x="3462171" y="2809"/>
                  </a:lnTo>
                  <a:close/>
                </a:path>
                <a:path w="5038724" h="1857375">
                  <a:moveTo>
                    <a:pt x="3440599" y="24388"/>
                  </a:moveTo>
                  <a:lnTo>
                    <a:pt x="3435207" y="24388"/>
                  </a:lnTo>
                  <a:lnTo>
                    <a:pt x="3435207" y="2809"/>
                  </a:lnTo>
                  <a:lnTo>
                    <a:pt x="3440599" y="2809"/>
                  </a:lnTo>
                  <a:lnTo>
                    <a:pt x="3440599" y="24388"/>
                  </a:lnTo>
                  <a:close/>
                </a:path>
                <a:path w="5038724" h="1857375">
                  <a:moveTo>
                    <a:pt x="3232977" y="2809"/>
                  </a:moveTo>
                  <a:lnTo>
                    <a:pt x="3184442" y="2809"/>
                  </a:lnTo>
                  <a:lnTo>
                    <a:pt x="3184442" y="0"/>
                  </a:lnTo>
                  <a:lnTo>
                    <a:pt x="3232977" y="0"/>
                  </a:lnTo>
                  <a:lnTo>
                    <a:pt x="3232977" y="2809"/>
                  </a:lnTo>
                  <a:close/>
                </a:path>
                <a:path w="5038724" h="1857375">
                  <a:moveTo>
                    <a:pt x="3211406" y="24388"/>
                  </a:moveTo>
                  <a:lnTo>
                    <a:pt x="3206013" y="24388"/>
                  </a:lnTo>
                  <a:lnTo>
                    <a:pt x="3206013" y="2809"/>
                  </a:lnTo>
                  <a:lnTo>
                    <a:pt x="3211406" y="2809"/>
                  </a:lnTo>
                  <a:lnTo>
                    <a:pt x="3211406" y="24388"/>
                  </a:lnTo>
                  <a:close/>
                </a:path>
                <a:path w="5038724" h="1857375">
                  <a:moveTo>
                    <a:pt x="3003783" y="2809"/>
                  </a:moveTo>
                  <a:lnTo>
                    <a:pt x="2955248" y="2809"/>
                  </a:lnTo>
                  <a:lnTo>
                    <a:pt x="2955248" y="0"/>
                  </a:lnTo>
                  <a:lnTo>
                    <a:pt x="3003783" y="0"/>
                  </a:lnTo>
                  <a:lnTo>
                    <a:pt x="3003783" y="2809"/>
                  </a:lnTo>
                  <a:close/>
                </a:path>
                <a:path w="5038724" h="1857375">
                  <a:moveTo>
                    <a:pt x="2982212" y="24388"/>
                  </a:moveTo>
                  <a:lnTo>
                    <a:pt x="2976820" y="24388"/>
                  </a:lnTo>
                  <a:lnTo>
                    <a:pt x="2976820" y="2809"/>
                  </a:lnTo>
                  <a:lnTo>
                    <a:pt x="2982212" y="2809"/>
                  </a:lnTo>
                  <a:lnTo>
                    <a:pt x="2982212" y="24388"/>
                  </a:lnTo>
                  <a:close/>
                </a:path>
                <a:path w="5038724" h="1857375">
                  <a:moveTo>
                    <a:pt x="3784390" y="112052"/>
                  </a:moveTo>
                  <a:lnTo>
                    <a:pt x="3778997" y="112052"/>
                  </a:lnTo>
                  <a:lnTo>
                    <a:pt x="3778997" y="90473"/>
                  </a:lnTo>
                  <a:lnTo>
                    <a:pt x="3784390" y="90473"/>
                  </a:lnTo>
                  <a:lnTo>
                    <a:pt x="3784390" y="112052"/>
                  </a:lnTo>
                  <a:close/>
                </a:path>
                <a:path w="5038724" h="1857375">
                  <a:moveTo>
                    <a:pt x="3805961" y="117446"/>
                  </a:moveTo>
                  <a:lnTo>
                    <a:pt x="3757426" y="117446"/>
                  </a:lnTo>
                  <a:lnTo>
                    <a:pt x="3757426" y="112052"/>
                  </a:lnTo>
                  <a:lnTo>
                    <a:pt x="3805961" y="112052"/>
                  </a:lnTo>
                  <a:lnTo>
                    <a:pt x="3805961" y="117446"/>
                  </a:lnTo>
                  <a:close/>
                </a:path>
                <a:path w="5038724" h="1857375">
                  <a:moveTo>
                    <a:pt x="3784390" y="139025"/>
                  </a:moveTo>
                  <a:lnTo>
                    <a:pt x="3778997" y="139025"/>
                  </a:lnTo>
                  <a:lnTo>
                    <a:pt x="3778997" y="117446"/>
                  </a:lnTo>
                  <a:lnTo>
                    <a:pt x="3784390" y="117446"/>
                  </a:lnTo>
                  <a:lnTo>
                    <a:pt x="3784390" y="139025"/>
                  </a:lnTo>
                  <a:close/>
                </a:path>
                <a:path w="5038724" h="1857375">
                  <a:moveTo>
                    <a:pt x="3555196" y="112052"/>
                  </a:moveTo>
                  <a:lnTo>
                    <a:pt x="3549803" y="112052"/>
                  </a:lnTo>
                  <a:lnTo>
                    <a:pt x="3549803" y="90473"/>
                  </a:lnTo>
                  <a:lnTo>
                    <a:pt x="3555196" y="90473"/>
                  </a:lnTo>
                  <a:lnTo>
                    <a:pt x="3555196" y="112052"/>
                  </a:lnTo>
                  <a:close/>
                </a:path>
                <a:path w="5038724" h="1857375">
                  <a:moveTo>
                    <a:pt x="3576767" y="117446"/>
                  </a:moveTo>
                  <a:lnTo>
                    <a:pt x="3528232" y="117446"/>
                  </a:lnTo>
                  <a:lnTo>
                    <a:pt x="3528232" y="112052"/>
                  </a:lnTo>
                  <a:lnTo>
                    <a:pt x="3576767" y="112052"/>
                  </a:lnTo>
                  <a:lnTo>
                    <a:pt x="3576767" y="117446"/>
                  </a:lnTo>
                  <a:close/>
                </a:path>
                <a:path w="5038724" h="1857375">
                  <a:moveTo>
                    <a:pt x="3555196" y="139025"/>
                  </a:moveTo>
                  <a:lnTo>
                    <a:pt x="3549803" y="139025"/>
                  </a:lnTo>
                  <a:lnTo>
                    <a:pt x="3549803" y="117446"/>
                  </a:lnTo>
                  <a:lnTo>
                    <a:pt x="3555196" y="117446"/>
                  </a:lnTo>
                  <a:lnTo>
                    <a:pt x="3555196" y="139025"/>
                  </a:lnTo>
                  <a:close/>
                </a:path>
                <a:path w="5038724" h="1857375">
                  <a:moveTo>
                    <a:pt x="3326003" y="112052"/>
                  </a:moveTo>
                  <a:lnTo>
                    <a:pt x="3320610" y="112052"/>
                  </a:lnTo>
                  <a:lnTo>
                    <a:pt x="3320610" y="90473"/>
                  </a:lnTo>
                  <a:lnTo>
                    <a:pt x="3326003" y="90473"/>
                  </a:lnTo>
                  <a:lnTo>
                    <a:pt x="3326003" y="112052"/>
                  </a:lnTo>
                  <a:close/>
                </a:path>
                <a:path w="5038724" h="1857375">
                  <a:moveTo>
                    <a:pt x="3347574" y="117446"/>
                  </a:moveTo>
                  <a:lnTo>
                    <a:pt x="3299039" y="117446"/>
                  </a:lnTo>
                  <a:lnTo>
                    <a:pt x="3299039" y="112052"/>
                  </a:lnTo>
                  <a:lnTo>
                    <a:pt x="3347574" y="112052"/>
                  </a:lnTo>
                  <a:lnTo>
                    <a:pt x="3347574" y="117446"/>
                  </a:lnTo>
                  <a:close/>
                </a:path>
                <a:path w="5038724" h="1857375">
                  <a:moveTo>
                    <a:pt x="3326003" y="139025"/>
                  </a:moveTo>
                  <a:lnTo>
                    <a:pt x="3320610" y="139025"/>
                  </a:lnTo>
                  <a:lnTo>
                    <a:pt x="3320610" y="117446"/>
                  </a:lnTo>
                  <a:lnTo>
                    <a:pt x="3326003" y="117446"/>
                  </a:lnTo>
                  <a:lnTo>
                    <a:pt x="3326003" y="139025"/>
                  </a:lnTo>
                  <a:close/>
                </a:path>
                <a:path w="5038724" h="1857375">
                  <a:moveTo>
                    <a:pt x="3096809" y="112052"/>
                  </a:moveTo>
                  <a:lnTo>
                    <a:pt x="3091416" y="112052"/>
                  </a:lnTo>
                  <a:lnTo>
                    <a:pt x="3091416" y="90473"/>
                  </a:lnTo>
                  <a:lnTo>
                    <a:pt x="3096809" y="90473"/>
                  </a:lnTo>
                  <a:lnTo>
                    <a:pt x="3096809" y="112052"/>
                  </a:lnTo>
                  <a:close/>
                </a:path>
                <a:path w="5038724" h="1857375">
                  <a:moveTo>
                    <a:pt x="3118380" y="117446"/>
                  </a:moveTo>
                  <a:lnTo>
                    <a:pt x="3069845" y="117446"/>
                  </a:lnTo>
                  <a:lnTo>
                    <a:pt x="3069845" y="112052"/>
                  </a:lnTo>
                  <a:lnTo>
                    <a:pt x="3118380" y="112052"/>
                  </a:lnTo>
                  <a:lnTo>
                    <a:pt x="3118380" y="117446"/>
                  </a:lnTo>
                  <a:close/>
                </a:path>
                <a:path w="5038724" h="1857375">
                  <a:moveTo>
                    <a:pt x="3096809" y="139025"/>
                  </a:moveTo>
                  <a:lnTo>
                    <a:pt x="3091416" y="139025"/>
                  </a:lnTo>
                  <a:lnTo>
                    <a:pt x="3091416" y="117446"/>
                  </a:lnTo>
                  <a:lnTo>
                    <a:pt x="3096809" y="117446"/>
                  </a:lnTo>
                  <a:lnTo>
                    <a:pt x="3096809" y="139025"/>
                  </a:lnTo>
                  <a:close/>
                </a:path>
                <a:path w="5038724" h="1857375">
                  <a:moveTo>
                    <a:pt x="3669793" y="226689"/>
                  </a:moveTo>
                  <a:lnTo>
                    <a:pt x="3664400" y="226689"/>
                  </a:lnTo>
                  <a:lnTo>
                    <a:pt x="3664400" y="205110"/>
                  </a:lnTo>
                  <a:lnTo>
                    <a:pt x="3669793" y="205110"/>
                  </a:lnTo>
                  <a:lnTo>
                    <a:pt x="3669793" y="226689"/>
                  </a:lnTo>
                  <a:close/>
                </a:path>
                <a:path w="5038724" h="1857375">
                  <a:moveTo>
                    <a:pt x="3691364" y="232083"/>
                  </a:moveTo>
                  <a:lnTo>
                    <a:pt x="3642829" y="232083"/>
                  </a:lnTo>
                  <a:lnTo>
                    <a:pt x="3642829" y="226689"/>
                  </a:lnTo>
                  <a:lnTo>
                    <a:pt x="3691364" y="226689"/>
                  </a:lnTo>
                  <a:lnTo>
                    <a:pt x="3691364" y="232083"/>
                  </a:lnTo>
                  <a:close/>
                </a:path>
                <a:path w="5038724" h="1857375">
                  <a:moveTo>
                    <a:pt x="3669793" y="253662"/>
                  </a:moveTo>
                  <a:lnTo>
                    <a:pt x="3664400" y="253662"/>
                  </a:lnTo>
                  <a:lnTo>
                    <a:pt x="3664400" y="232083"/>
                  </a:lnTo>
                  <a:lnTo>
                    <a:pt x="3669793" y="232083"/>
                  </a:lnTo>
                  <a:lnTo>
                    <a:pt x="3669793" y="253662"/>
                  </a:lnTo>
                  <a:close/>
                </a:path>
                <a:path w="5038724" h="1857375">
                  <a:moveTo>
                    <a:pt x="3440599" y="226689"/>
                  </a:moveTo>
                  <a:lnTo>
                    <a:pt x="3435207" y="226689"/>
                  </a:lnTo>
                  <a:lnTo>
                    <a:pt x="3435207" y="205110"/>
                  </a:lnTo>
                  <a:lnTo>
                    <a:pt x="3440599" y="205110"/>
                  </a:lnTo>
                  <a:lnTo>
                    <a:pt x="3440599" y="226689"/>
                  </a:lnTo>
                  <a:close/>
                </a:path>
                <a:path w="5038724" h="1857375">
                  <a:moveTo>
                    <a:pt x="3462171" y="232083"/>
                  </a:moveTo>
                  <a:lnTo>
                    <a:pt x="3413635" y="232083"/>
                  </a:lnTo>
                  <a:lnTo>
                    <a:pt x="3413635" y="226689"/>
                  </a:lnTo>
                  <a:lnTo>
                    <a:pt x="3462171" y="226689"/>
                  </a:lnTo>
                  <a:lnTo>
                    <a:pt x="3462171" y="232083"/>
                  </a:lnTo>
                  <a:close/>
                </a:path>
                <a:path w="5038724" h="1857375">
                  <a:moveTo>
                    <a:pt x="3440599" y="253662"/>
                  </a:moveTo>
                  <a:lnTo>
                    <a:pt x="3435207" y="253662"/>
                  </a:lnTo>
                  <a:lnTo>
                    <a:pt x="3435207" y="232083"/>
                  </a:lnTo>
                  <a:lnTo>
                    <a:pt x="3440599" y="232083"/>
                  </a:lnTo>
                  <a:lnTo>
                    <a:pt x="3440599" y="253662"/>
                  </a:lnTo>
                  <a:close/>
                </a:path>
                <a:path w="5038724" h="1857375">
                  <a:moveTo>
                    <a:pt x="3211406" y="226689"/>
                  </a:moveTo>
                  <a:lnTo>
                    <a:pt x="3206013" y="226689"/>
                  </a:lnTo>
                  <a:lnTo>
                    <a:pt x="3206013" y="205110"/>
                  </a:lnTo>
                  <a:lnTo>
                    <a:pt x="3211406" y="205110"/>
                  </a:lnTo>
                  <a:lnTo>
                    <a:pt x="3211406" y="226689"/>
                  </a:lnTo>
                  <a:close/>
                </a:path>
                <a:path w="5038724" h="1857375">
                  <a:moveTo>
                    <a:pt x="3232977" y="232083"/>
                  </a:moveTo>
                  <a:lnTo>
                    <a:pt x="3184442" y="232083"/>
                  </a:lnTo>
                  <a:lnTo>
                    <a:pt x="3184442" y="226689"/>
                  </a:lnTo>
                  <a:lnTo>
                    <a:pt x="3232977" y="226689"/>
                  </a:lnTo>
                  <a:lnTo>
                    <a:pt x="3232977" y="232083"/>
                  </a:lnTo>
                  <a:close/>
                </a:path>
                <a:path w="5038724" h="1857375">
                  <a:moveTo>
                    <a:pt x="3211406" y="253662"/>
                  </a:moveTo>
                  <a:lnTo>
                    <a:pt x="3206013" y="253662"/>
                  </a:lnTo>
                  <a:lnTo>
                    <a:pt x="3206013" y="232083"/>
                  </a:lnTo>
                  <a:lnTo>
                    <a:pt x="3211406" y="232083"/>
                  </a:lnTo>
                  <a:lnTo>
                    <a:pt x="3211406" y="253662"/>
                  </a:lnTo>
                  <a:close/>
                </a:path>
                <a:path w="5038724" h="1857375">
                  <a:moveTo>
                    <a:pt x="2982212" y="226689"/>
                  </a:moveTo>
                  <a:lnTo>
                    <a:pt x="2976820" y="226689"/>
                  </a:lnTo>
                  <a:lnTo>
                    <a:pt x="2976820" y="205110"/>
                  </a:lnTo>
                  <a:lnTo>
                    <a:pt x="2982212" y="205110"/>
                  </a:lnTo>
                  <a:lnTo>
                    <a:pt x="2982212" y="226689"/>
                  </a:lnTo>
                  <a:close/>
                </a:path>
                <a:path w="5038724" h="1857375">
                  <a:moveTo>
                    <a:pt x="3003783" y="232083"/>
                  </a:moveTo>
                  <a:lnTo>
                    <a:pt x="2955248" y="232083"/>
                  </a:lnTo>
                  <a:lnTo>
                    <a:pt x="2955248" y="226689"/>
                  </a:lnTo>
                  <a:lnTo>
                    <a:pt x="3003783" y="226689"/>
                  </a:lnTo>
                  <a:lnTo>
                    <a:pt x="3003783" y="232083"/>
                  </a:lnTo>
                  <a:close/>
                </a:path>
                <a:path w="5038724" h="1857375">
                  <a:moveTo>
                    <a:pt x="2982212" y="253662"/>
                  </a:moveTo>
                  <a:lnTo>
                    <a:pt x="2976820" y="253662"/>
                  </a:lnTo>
                  <a:lnTo>
                    <a:pt x="2976820" y="232083"/>
                  </a:lnTo>
                  <a:lnTo>
                    <a:pt x="2982212" y="232083"/>
                  </a:lnTo>
                  <a:lnTo>
                    <a:pt x="2982212" y="253662"/>
                  </a:lnTo>
                  <a:close/>
                </a:path>
                <a:path w="5038724" h="1857375">
                  <a:moveTo>
                    <a:pt x="3784390" y="341326"/>
                  </a:moveTo>
                  <a:lnTo>
                    <a:pt x="3778997" y="341326"/>
                  </a:lnTo>
                  <a:lnTo>
                    <a:pt x="3778997" y="319747"/>
                  </a:lnTo>
                  <a:lnTo>
                    <a:pt x="3784390" y="319747"/>
                  </a:lnTo>
                  <a:lnTo>
                    <a:pt x="3784390" y="341326"/>
                  </a:lnTo>
                  <a:close/>
                </a:path>
                <a:path w="5038724" h="1857375">
                  <a:moveTo>
                    <a:pt x="3805961" y="346721"/>
                  </a:moveTo>
                  <a:lnTo>
                    <a:pt x="3757426" y="346721"/>
                  </a:lnTo>
                  <a:lnTo>
                    <a:pt x="3757426" y="341326"/>
                  </a:lnTo>
                  <a:lnTo>
                    <a:pt x="3805961" y="341326"/>
                  </a:lnTo>
                  <a:lnTo>
                    <a:pt x="3805961" y="346721"/>
                  </a:lnTo>
                  <a:close/>
                </a:path>
                <a:path w="5038724" h="1857375">
                  <a:moveTo>
                    <a:pt x="3784390" y="368299"/>
                  </a:moveTo>
                  <a:lnTo>
                    <a:pt x="3778997" y="368299"/>
                  </a:lnTo>
                  <a:lnTo>
                    <a:pt x="3778997" y="346721"/>
                  </a:lnTo>
                  <a:lnTo>
                    <a:pt x="3784390" y="346721"/>
                  </a:lnTo>
                  <a:lnTo>
                    <a:pt x="3784390" y="368299"/>
                  </a:lnTo>
                  <a:close/>
                </a:path>
                <a:path w="5038724" h="1857375">
                  <a:moveTo>
                    <a:pt x="3555196" y="341326"/>
                  </a:moveTo>
                  <a:lnTo>
                    <a:pt x="3549803" y="341326"/>
                  </a:lnTo>
                  <a:lnTo>
                    <a:pt x="3549803" y="319747"/>
                  </a:lnTo>
                  <a:lnTo>
                    <a:pt x="3555196" y="319747"/>
                  </a:lnTo>
                  <a:lnTo>
                    <a:pt x="3555196" y="341326"/>
                  </a:lnTo>
                  <a:close/>
                </a:path>
                <a:path w="5038724" h="1857375">
                  <a:moveTo>
                    <a:pt x="3576767" y="346721"/>
                  </a:moveTo>
                  <a:lnTo>
                    <a:pt x="3528232" y="346721"/>
                  </a:lnTo>
                  <a:lnTo>
                    <a:pt x="3528232" y="341326"/>
                  </a:lnTo>
                  <a:lnTo>
                    <a:pt x="3576767" y="341326"/>
                  </a:lnTo>
                  <a:lnTo>
                    <a:pt x="3576767" y="346721"/>
                  </a:lnTo>
                  <a:close/>
                </a:path>
                <a:path w="5038724" h="1857375">
                  <a:moveTo>
                    <a:pt x="3555196" y="368299"/>
                  </a:moveTo>
                  <a:lnTo>
                    <a:pt x="3549803" y="368299"/>
                  </a:lnTo>
                  <a:lnTo>
                    <a:pt x="3549803" y="346721"/>
                  </a:lnTo>
                  <a:lnTo>
                    <a:pt x="3555196" y="346721"/>
                  </a:lnTo>
                  <a:lnTo>
                    <a:pt x="3555196" y="368299"/>
                  </a:lnTo>
                  <a:close/>
                </a:path>
                <a:path w="5038724" h="1857375">
                  <a:moveTo>
                    <a:pt x="3326003" y="341326"/>
                  </a:moveTo>
                  <a:lnTo>
                    <a:pt x="3320610" y="341326"/>
                  </a:lnTo>
                  <a:lnTo>
                    <a:pt x="3320610" y="319747"/>
                  </a:lnTo>
                  <a:lnTo>
                    <a:pt x="3326003" y="319747"/>
                  </a:lnTo>
                  <a:lnTo>
                    <a:pt x="3326003" y="341326"/>
                  </a:lnTo>
                  <a:close/>
                </a:path>
                <a:path w="5038724" h="1857375">
                  <a:moveTo>
                    <a:pt x="3347574" y="346721"/>
                  </a:moveTo>
                  <a:lnTo>
                    <a:pt x="3299039" y="346721"/>
                  </a:lnTo>
                  <a:lnTo>
                    <a:pt x="3299039" y="341326"/>
                  </a:lnTo>
                  <a:lnTo>
                    <a:pt x="3347574" y="341326"/>
                  </a:lnTo>
                  <a:lnTo>
                    <a:pt x="3347574" y="346721"/>
                  </a:lnTo>
                  <a:close/>
                </a:path>
                <a:path w="5038724" h="1857375">
                  <a:moveTo>
                    <a:pt x="3326003" y="368299"/>
                  </a:moveTo>
                  <a:lnTo>
                    <a:pt x="3320610" y="368299"/>
                  </a:lnTo>
                  <a:lnTo>
                    <a:pt x="3320610" y="346721"/>
                  </a:lnTo>
                  <a:lnTo>
                    <a:pt x="3326003" y="346721"/>
                  </a:lnTo>
                  <a:lnTo>
                    <a:pt x="3326003" y="368299"/>
                  </a:lnTo>
                  <a:close/>
                </a:path>
                <a:path w="5038724" h="1857375">
                  <a:moveTo>
                    <a:pt x="3096809" y="341326"/>
                  </a:moveTo>
                  <a:lnTo>
                    <a:pt x="3091416" y="341326"/>
                  </a:lnTo>
                  <a:lnTo>
                    <a:pt x="3091416" y="319747"/>
                  </a:lnTo>
                  <a:lnTo>
                    <a:pt x="3096809" y="319747"/>
                  </a:lnTo>
                  <a:lnTo>
                    <a:pt x="3096809" y="341326"/>
                  </a:lnTo>
                  <a:close/>
                </a:path>
                <a:path w="5038724" h="1857375">
                  <a:moveTo>
                    <a:pt x="3118380" y="346721"/>
                  </a:moveTo>
                  <a:lnTo>
                    <a:pt x="3069845" y="346721"/>
                  </a:lnTo>
                  <a:lnTo>
                    <a:pt x="3069845" y="341326"/>
                  </a:lnTo>
                  <a:lnTo>
                    <a:pt x="3118380" y="341326"/>
                  </a:lnTo>
                  <a:lnTo>
                    <a:pt x="3118380" y="346721"/>
                  </a:lnTo>
                  <a:close/>
                </a:path>
                <a:path w="5038724" h="1857375">
                  <a:moveTo>
                    <a:pt x="3096809" y="368299"/>
                  </a:moveTo>
                  <a:lnTo>
                    <a:pt x="3091416" y="368299"/>
                  </a:lnTo>
                  <a:lnTo>
                    <a:pt x="3091416" y="346721"/>
                  </a:lnTo>
                  <a:lnTo>
                    <a:pt x="3096809" y="346721"/>
                  </a:lnTo>
                  <a:lnTo>
                    <a:pt x="3096809" y="368299"/>
                  </a:lnTo>
                  <a:close/>
                </a:path>
                <a:path w="5038724" h="1857375">
                  <a:moveTo>
                    <a:pt x="3669793" y="455963"/>
                  </a:moveTo>
                  <a:lnTo>
                    <a:pt x="3664400" y="455963"/>
                  </a:lnTo>
                  <a:lnTo>
                    <a:pt x="3664400" y="434384"/>
                  </a:lnTo>
                  <a:lnTo>
                    <a:pt x="3669793" y="434384"/>
                  </a:lnTo>
                  <a:lnTo>
                    <a:pt x="3669793" y="455963"/>
                  </a:lnTo>
                  <a:close/>
                </a:path>
                <a:path w="5038724" h="1857375">
                  <a:moveTo>
                    <a:pt x="3691364" y="461358"/>
                  </a:moveTo>
                  <a:lnTo>
                    <a:pt x="3642829" y="461358"/>
                  </a:lnTo>
                  <a:lnTo>
                    <a:pt x="3642829" y="455963"/>
                  </a:lnTo>
                  <a:lnTo>
                    <a:pt x="3691364" y="455963"/>
                  </a:lnTo>
                  <a:lnTo>
                    <a:pt x="3691364" y="461358"/>
                  </a:lnTo>
                  <a:close/>
                </a:path>
                <a:path w="5038724" h="1857375">
                  <a:moveTo>
                    <a:pt x="3669793" y="482937"/>
                  </a:moveTo>
                  <a:lnTo>
                    <a:pt x="3664400" y="482937"/>
                  </a:lnTo>
                  <a:lnTo>
                    <a:pt x="3664400" y="461358"/>
                  </a:lnTo>
                  <a:lnTo>
                    <a:pt x="3669793" y="461358"/>
                  </a:lnTo>
                  <a:lnTo>
                    <a:pt x="3669793" y="482937"/>
                  </a:lnTo>
                  <a:close/>
                </a:path>
                <a:path w="5038724" h="1857375">
                  <a:moveTo>
                    <a:pt x="3440599" y="455963"/>
                  </a:moveTo>
                  <a:lnTo>
                    <a:pt x="3435207" y="455963"/>
                  </a:lnTo>
                  <a:lnTo>
                    <a:pt x="3435207" y="434384"/>
                  </a:lnTo>
                  <a:lnTo>
                    <a:pt x="3440599" y="434384"/>
                  </a:lnTo>
                  <a:lnTo>
                    <a:pt x="3440599" y="455963"/>
                  </a:lnTo>
                  <a:close/>
                </a:path>
                <a:path w="5038724" h="1857375">
                  <a:moveTo>
                    <a:pt x="3462171" y="461358"/>
                  </a:moveTo>
                  <a:lnTo>
                    <a:pt x="3413635" y="461358"/>
                  </a:lnTo>
                  <a:lnTo>
                    <a:pt x="3413635" y="455963"/>
                  </a:lnTo>
                  <a:lnTo>
                    <a:pt x="3462171" y="455963"/>
                  </a:lnTo>
                  <a:lnTo>
                    <a:pt x="3462171" y="461358"/>
                  </a:lnTo>
                  <a:close/>
                </a:path>
                <a:path w="5038724" h="1857375">
                  <a:moveTo>
                    <a:pt x="3440599" y="482937"/>
                  </a:moveTo>
                  <a:lnTo>
                    <a:pt x="3435207" y="482937"/>
                  </a:lnTo>
                  <a:lnTo>
                    <a:pt x="3435207" y="461358"/>
                  </a:lnTo>
                  <a:lnTo>
                    <a:pt x="3440599" y="461358"/>
                  </a:lnTo>
                  <a:lnTo>
                    <a:pt x="3440599" y="482937"/>
                  </a:lnTo>
                  <a:close/>
                </a:path>
                <a:path w="5038724" h="1857375">
                  <a:moveTo>
                    <a:pt x="3211406" y="455963"/>
                  </a:moveTo>
                  <a:lnTo>
                    <a:pt x="3206013" y="455963"/>
                  </a:lnTo>
                  <a:lnTo>
                    <a:pt x="3206013" y="434384"/>
                  </a:lnTo>
                  <a:lnTo>
                    <a:pt x="3211406" y="434384"/>
                  </a:lnTo>
                  <a:lnTo>
                    <a:pt x="3211406" y="455963"/>
                  </a:lnTo>
                  <a:close/>
                </a:path>
                <a:path w="5038724" h="1857375">
                  <a:moveTo>
                    <a:pt x="3232977" y="461358"/>
                  </a:moveTo>
                  <a:lnTo>
                    <a:pt x="3184442" y="461358"/>
                  </a:lnTo>
                  <a:lnTo>
                    <a:pt x="3184442" y="455963"/>
                  </a:lnTo>
                  <a:lnTo>
                    <a:pt x="3232977" y="455963"/>
                  </a:lnTo>
                  <a:lnTo>
                    <a:pt x="3232977" y="461358"/>
                  </a:lnTo>
                  <a:close/>
                </a:path>
                <a:path w="5038724" h="1857375">
                  <a:moveTo>
                    <a:pt x="3211406" y="482937"/>
                  </a:moveTo>
                  <a:lnTo>
                    <a:pt x="3206013" y="482937"/>
                  </a:lnTo>
                  <a:lnTo>
                    <a:pt x="3206013" y="461358"/>
                  </a:lnTo>
                  <a:lnTo>
                    <a:pt x="3211406" y="461358"/>
                  </a:lnTo>
                  <a:lnTo>
                    <a:pt x="3211406" y="482937"/>
                  </a:lnTo>
                  <a:close/>
                </a:path>
                <a:path w="5038724" h="1857375">
                  <a:moveTo>
                    <a:pt x="2982212" y="455963"/>
                  </a:moveTo>
                  <a:lnTo>
                    <a:pt x="2976820" y="455963"/>
                  </a:lnTo>
                  <a:lnTo>
                    <a:pt x="2976820" y="434384"/>
                  </a:lnTo>
                  <a:lnTo>
                    <a:pt x="2982212" y="434384"/>
                  </a:lnTo>
                  <a:lnTo>
                    <a:pt x="2982212" y="455963"/>
                  </a:lnTo>
                  <a:close/>
                </a:path>
                <a:path w="5038724" h="1857375">
                  <a:moveTo>
                    <a:pt x="3003783" y="461358"/>
                  </a:moveTo>
                  <a:lnTo>
                    <a:pt x="2955248" y="461358"/>
                  </a:lnTo>
                  <a:lnTo>
                    <a:pt x="2955248" y="455963"/>
                  </a:lnTo>
                  <a:lnTo>
                    <a:pt x="3003783" y="455963"/>
                  </a:lnTo>
                  <a:lnTo>
                    <a:pt x="3003783" y="461358"/>
                  </a:lnTo>
                  <a:close/>
                </a:path>
                <a:path w="5038724" h="1857375">
                  <a:moveTo>
                    <a:pt x="2982212" y="482937"/>
                  </a:moveTo>
                  <a:lnTo>
                    <a:pt x="2976820" y="482937"/>
                  </a:lnTo>
                  <a:lnTo>
                    <a:pt x="2976820" y="461358"/>
                  </a:lnTo>
                  <a:lnTo>
                    <a:pt x="2982212" y="461358"/>
                  </a:lnTo>
                  <a:lnTo>
                    <a:pt x="2982212" y="482937"/>
                  </a:lnTo>
                  <a:close/>
                </a:path>
                <a:path w="5038724" h="1857375">
                  <a:moveTo>
                    <a:pt x="3784390" y="570600"/>
                  </a:moveTo>
                  <a:lnTo>
                    <a:pt x="3778997" y="570600"/>
                  </a:lnTo>
                  <a:lnTo>
                    <a:pt x="3778997" y="549022"/>
                  </a:lnTo>
                  <a:lnTo>
                    <a:pt x="3784390" y="549022"/>
                  </a:lnTo>
                  <a:lnTo>
                    <a:pt x="3784390" y="570600"/>
                  </a:lnTo>
                  <a:close/>
                </a:path>
                <a:path w="5038724" h="1857375">
                  <a:moveTo>
                    <a:pt x="3805961" y="575995"/>
                  </a:moveTo>
                  <a:lnTo>
                    <a:pt x="3757426" y="575995"/>
                  </a:lnTo>
                  <a:lnTo>
                    <a:pt x="3757426" y="570600"/>
                  </a:lnTo>
                  <a:lnTo>
                    <a:pt x="3805961" y="570600"/>
                  </a:lnTo>
                  <a:lnTo>
                    <a:pt x="3805961" y="575995"/>
                  </a:lnTo>
                  <a:close/>
                </a:path>
                <a:path w="5038724" h="1857375">
                  <a:moveTo>
                    <a:pt x="3784390" y="597574"/>
                  </a:moveTo>
                  <a:lnTo>
                    <a:pt x="3778997" y="597574"/>
                  </a:lnTo>
                  <a:lnTo>
                    <a:pt x="3778997" y="575995"/>
                  </a:lnTo>
                  <a:lnTo>
                    <a:pt x="3784390" y="575995"/>
                  </a:lnTo>
                  <a:lnTo>
                    <a:pt x="3784390" y="597574"/>
                  </a:lnTo>
                  <a:close/>
                </a:path>
                <a:path w="5038724" h="1857375">
                  <a:moveTo>
                    <a:pt x="3555196" y="570600"/>
                  </a:moveTo>
                  <a:lnTo>
                    <a:pt x="3549803" y="570600"/>
                  </a:lnTo>
                  <a:lnTo>
                    <a:pt x="3549803" y="549022"/>
                  </a:lnTo>
                  <a:lnTo>
                    <a:pt x="3555196" y="549022"/>
                  </a:lnTo>
                  <a:lnTo>
                    <a:pt x="3555196" y="570600"/>
                  </a:lnTo>
                  <a:close/>
                </a:path>
                <a:path w="5038724" h="1857375">
                  <a:moveTo>
                    <a:pt x="3576767" y="575995"/>
                  </a:moveTo>
                  <a:lnTo>
                    <a:pt x="3528232" y="575995"/>
                  </a:lnTo>
                  <a:lnTo>
                    <a:pt x="3528232" y="570600"/>
                  </a:lnTo>
                  <a:lnTo>
                    <a:pt x="3576767" y="570600"/>
                  </a:lnTo>
                  <a:lnTo>
                    <a:pt x="3576767" y="575995"/>
                  </a:lnTo>
                  <a:close/>
                </a:path>
                <a:path w="5038724" h="1857375">
                  <a:moveTo>
                    <a:pt x="3555196" y="597574"/>
                  </a:moveTo>
                  <a:lnTo>
                    <a:pt x="3549803" y="597574"/>
                  </a:lnTo>
                  <a:lnTo>
                    <a:pt x="3549803" y="575995"/>
                  </a:lnTo>
                  <a:lnTo>
                    <a:pt x="3555196" y="575995"/>
                  </a:lnTo>
                  <a:lnTo>
                    <a:pt x="3555196" y="597574"/>
                  </a:lnTo>
                  <a:close/>
                </a:path>
                <a:path w="5038724" h="1857375">
                  <a:moveTo>
                    <a:pt x="3326003" y="570600"/>
                  </a:moveTo>
                  <a:lnTo>
                    <a:pt x="3320610" y="570600"/>
                  </a:lnTo>
                  <a:lnTo>
                    <a:pt x="3320610" y="549022"/>
                  </a:lnTo>
                  <a:lnTo>
                    <a:pt x="3326003" y="549022"/>
                  </a:lnTo>
                  <a:lnTo>
                    <a:pt x="3326003" y="570600"/>
                  </a:lnTo>
                  <a:close/>
                </a:path>
                <a:path w="5038724" h="1857375">
                  <a:moveTo>
                    <a:pt x="3347574" y="575995"/>
                  </a:moveTo>
                  <a:lnTo>
                    <a:pt x="3299039" y="575995"/>
                  </a:lnTo>
                  <a:lnTo>
                    <a:pt x="3299039" y="570600"/>
                  </a:lnTo>
                  <a:lnTo>
                    <a:pt x="3347574" y="570600"/>
                  </a:lnTo>
                  <a:lnTo>
                    <a:pt x="3347574" y="575995"/>
                  </a:lnTo>
                  <a:close/>
                </a:path>
                <a:path w="5038724" h="1857375">
                  <a:moveTo>
                    <a:pt x="3326003" y="597574"/>
                  </a:moveTo>
                  <a:lnTo>
                    <a:pt x="3320610" y="597574"/>
                  </a:lnTo>
                  <a:lnTo>
                    <a:pt x="3320610" y="575995"/>
                  </a:lnTo>
                  <a:lnTo>
                    <a:pt x="3326003" y="575995"/>
                  </a:lnTo>
                  <a:lnTo>
                    <a:pt x="3326003" y="597574"/>
                  </a:lnTo>
                  <a:close/>
                </a:path>
                <a:path w="5038724" h="1857375">
                  <a:moveTo>
                    <a:pt x="3096809" y="570600"/>
                  </a:moveTo>
                  <a:lnTo>
                    <a:pt x="3091416" y="570600"/>
                  </a:lnTo>
                  <a:lnTo>
                    <a:pt x="3091416" y="549022"/>
                  </a:lnTo>
                  <a:lnTo>
                    <a:pt x="3096809" y="549022"/>
                  </a:lnTo>
                  <a:lnTo>
                    <a:pt x="3096809" y="570600"/>
                  </a:lnTo>
                  <a:close/>
                </a:path>
                <a:path w="5038724" h="1857375">
                  <a:moveTo>
                    <a:pt x="3118380" y="575995"/>
                  </a:moveTo>
                  <a:lnTo>
                    <a:pt x="3069845" y="575995"/>
                  </a:lnTo>
                  <a:lnTo>
                    <a:pt x="3069845" y="570600"/>
                  </a:lnTo>
                  <a:lnTo>
                    <a:pt x="3118380" y="570600"/>
                  </a:lnTo>
                  <a:lnTo>
                    <a:pt x="3118380" y="575995"/>
                  </a:lnTo>
                  <a:close/>
                </a:path>
                <a:path w="5038724" h="1857375">
                  <a:moveTo>
                    <a:pt x="3096809" y="597574"/>
                  </a:moveTo>
                  <a:lnTo>
                    <a:pt x="3091416" y="597574"/>
                  </a:lnTo>
                  <a:lnTo>
                    <a:pt x="3091416" y="575995"/>
                  </a:lnTo>
                  <a:lnTo>
                    <a:pt x="3096809" y="575995"/>
                  </a:lnTo>
                  <a:lnTo>
                    <a:pt x="3096809" y="597574"/>
                  </a:lnTo>
                  <a:close/>
                </a:path>
                <a:path w="5038724" h="1857375">
                  <a:moveTo>
                    <a:pt x="3669793" y="685238"/>
                  </a:moveTo>
                  <a:lnTo>
                    <a:pt x="3664400" y="685238"/>
                  </a:lnTo>
                  <a:lnTo>
                    <a:pt x="3664400" y="663659"/>
                  </a:lnTo>
                  <a:lnTo>
                    <a:pt x="3669793" y="663659"/>
                  </a:lnTo>
                  <a:lnTo>
                    <a:pt x="3669793" y="685238"/>
                  </a:lnTo>
                  <a:close/>
                </a:path>
                <a:path w="5038724" h="1857375">
                  <a:moveTo>
                    <a:pt x="3691364" y="690632"/>
                  </a:moveTo>
                  <a:lnTo>
                    <a:pt x="3642829" y="690632"/>
                  </a:lnTo>
                  <a:lnTo>
                    <a:pt x="3642829" y="685238"/>
                  </a:lnTo>
                  <a:lnTo>
                    <a:pt x="3691364" y="685238"/>
                  </a:lnTo>
                  <a:lnTo>
                    <a:pt x="3691364" y="690632"/>
                  </a:lnTo>
                  <a:close/>
                </a:path>
                <a:path w="5038724" h="1857375">
                  <a:moveTo>
                    <a:pt x="3669793" y="712211"/>
                  </a:moveTo>
                  <a:lnTo>
                    <a:pt x="3664400" y="712211"/>
                  </a:lnTo>
                  <a:lnTo>
                    <a:pt x="3664400" y="690632"/>
                  </a:lnTo>
                  <a:lnTo>
                    <a:pt x="3669793" y="690632"/>
                  </a:lnTo>
                  <a:lnTo>
                    <a:pt x="3669793" y="712211"/>
                  </a:lnTo>
                  <a:close/>
                </a:path>
                <a:path w="5038724" h="1857375">
                  <a:moveTo>
                    <a:pt x="3440599" y="685238"/>
                  </a:moveTo>
                  <a:lnTo>
                    <a:pt x="3435207" y="685238"/>
                  </a:lnTo>
                  <a:lnTo>
                    <a:pt x="3435207" y="663659"/>
                  </a:lnTo>
                  <a:lnTo>
                    <a:pt x="3440599" y="663659"/>
                  </a:lnTo>
                  <a:lnTo>
                    <a:pt x="3440599" y="685238"/>
                  </a:lnTo>
                  <a:close/>
                </a:path>
                <a:path w="5038724" h="1857375">
                  <a:moveTo>
                    <a:pt x="3462171" y="690632"/>
                  </a:moveTo>
                  <a:lnTo>
                    <a:pt x="3413635" y="690632"/>
                  </a:lnTo>
                  <a:lnTo>
                    <a:pt x="3413635" y="685238"/>
                  </a:lnTo>
                  <a:lnTo>
                    <a:pt x="3462171" y="685238"/>
                  </a:lnTo>
                  <a:lnTo>
                    <a:pt x="3462171" y="690632"/>
                  </a:lnTo>
                  <a:close/>
                </a:path>
                <a:path w="5038724" h="1857375">
                  <a:moveTo>
                    <a:pt x="3440599" y="712211"/>
                  </a:moveTo>
                  <a:lnTo>
                    <a:pt x="3435207" y="712211"/>
                  </a:lnTo>
                  <a:lnTo>
                    <a:pt x="3435207" y="690632"/>
                  </a:lnTo>
                  <a:lnTo>
                    <a:pt x="3440599" y="690632"/>
                  </a:lnTo>
                  <a:lnTo>
                    <a:pt x="3440599" y="712211"/>
                  </a:lnTo>
                  <a:close/>
                </a:path>
                <a:path w="5038724" h="1857375">
                  <a:moveTo>
                    <a:pt x="3211406" y="685238"/>
                  </a:moveTo>
                  <a:lnTo>
                    <a:pt x="3206013" y="685238"/>
                  </a:lnTo>
                  <a:lnTo>
                    <a:pt x="3206013" y="663659"/>
                  </a:lnTo>
                  <a:lnTo>
                    <a:pt x="3211406" y="663659"/>
                  </a:lnTo>
                  <a:lnTo>
                    <a:pt x="3211406" y="685238"/>
                  </a:lnTo>
                  <a:close/>
                </a:path>
                <a:path w="5038724" h="1857375">
                  <a:moveTo>
                    <a:pt x="3232977" y="690632"/>
                  </a:moveTo>
                  <a:lnTo>
                    <a:pt x="3184442" y="690632"/>
                  </a:lnTo>
                  <a:lnTo>
                    <a:pt x="3184442" y="685238"/>
                  </a:lnTo>
                  <a:lnTo>
                    <a:pt x="3232977" y="685238"/>
                  </a:lnTo>
                  <a:lnTo>
                    <a:pt x="3232977" y="690632"/>
                  </a:lnTo>
                  <a:close/>
                </a:path>
                <a:path w="5038724" h="1857375">
                  <a:moveTo>
                    <a:pt x="3211406" y="712211"/>
                  </a:moveTo>
                  <a:lnTo>
                    <a:pt x="3206013" y="712211"/>
                  </a:lnTo>
                  <a:lnTo>
                    <a:pt x="3206013" y="690632"/>
                  </a:lnTo>
                  <a:lnTo>
                    <a:pt x="3211406" y="690632"/>
                  </a:lnTo>
                  <a:lnTo>
                    <a:pt x="3211406" y="712211"/>
                  </a:lnTo>
                  <a:close/>
                </a:path>
                <a:path w="5038724" h="1857375">
                  <a:moveTo>
                    <a:pt x="2982212" y="685238"/>
                  </a:moveTo>
                  <a:lnTo>
                    <a:pt x="2976820" y="685238"/>
                  </a:lnTo>
                  <a:lnTo>
                    <a:pt x="2976820" y="663659"/>
                  </a:lnTo>
                  <a:lnTo>
                    <a:pt x="2982212" y="663659"/>
                  </a:lnTo>
                  <a:lnTo>
                    <a:pt x="2982212" y="685238"/>
                  </a:lnTo>
                  <a:close/>
                </a:path>
                <a:path w="5038724" h="1857375">
                  <a:moveTo>
                    <a:pt x="3003783" y="690632"/>
                  </a:moveTo>
                  <a:lnTo>
                    <a:pt x="2955248" y="690632"/>
                  </a:lnTo>
                  <a:lnTo>
                    <a:pt x="2955248" y="685238"/>
                  </a:lnTo>
                  <a:lnTo>
                    <a:pt x="3003783" y="685238"/>
                  </a:lnTo>
                  <a:lnTo>
                    <a:pt x="3003783" y="690632"/>
                  </a:lnTo>
                  <a:close/>
                </a:path>
                <a:path w="5038724" h="1857375">
                  <a:moveTo>
                    <a:pt x="2982212" y="712211"/>
                  </a:moveTo>
                  <a:lnTo>
                    <a:pt x="2976820" y="712211"/>
                  </a:lnTo>
                  <a:lnTo>
                    <a:pt x="2976820" y="690632"/>
                  </a:lnTo>
                  <a:lnTo>
                    <a:pt x="2982212" y="690632"/>
                  </a:lnTo>
                  <a:lnTo>
                    <a:pt x="2982212" y="712211"/>
                  </a:lnTo>
                  <a:close/>
                </a:path>
                <a:path w="5038724" h="1857375">
                  <a:moveTo>
                    <a:pt x="3669793" y="913163"/>
                  </a:moveTo>
                  <a:lnTo>
                    <a:pt x="3664400" y="913163"/>
                  </a:lnTo>
                  <a:lnTo>
                    <a:pt x="3664400" y="891585"/>
                  </a:lnTo>
                  <a:lnTo>
                    <a:pt x="3669793" y="891585"/>
                  </a:lnTo>
                  <a:lnTo>
                    <a:pt x="3669793" y="913163"/>
                  </a:lnTo>
                  <a:close/>
                </a:path>
                <a:path w="5038724" h="1857375">
                  <a:moveTo>
                    <a:pt x="3691364" y="918558"/>
                  </a:moveTo>
                  <a:lnTo>
                    <a:pt x="3642829" y="918558"/>
                  </a:lnTo>
                  <a:lnTo>
                    <a:pt x="3642829" y="913163"/>
                  </a:lnTo>
                  <a:lnTo>
                    <a:pt x="3691364" y="913163"/>
                  </a:lnTo>
                  <a:lnTo>
                    <a:pt x="3691364" y="918558"/>
                  </a:lnTo>
                  <a:close/>
                </a:path>
                <a:path w="5038724" h="1857375">
                  <a:moveTo>
                    <a:pt x="3784390" y="799875"/>
                  </a:moveTo>
                  <a:lnTo>
                    <a:pt x="3778997" y="799875"/>
                  </a:lnTo>
                  <a:lnTo>
                    <a:pt x="3778997" y="778296"/>
                  </a:lnTo>
                  <a:lnTo>
                    <a:pt x="3784390" y="778296"/>
                  </a:lnTo>
                  <a:lnTo>
                    <a:pt x="3784390" y="799875"/>
                  </a:lnTo>
                  <a:close/>
                </a:path>
                <a:path w="5038724" h="1857375">
                  <a:moveTo>
                    <a:pt x="3805961" y="805269"/>
                  </a:moveTo>
                  <a:lnTo>
                    <a:pt x="3757426" y="805269"/>
                  </a:lnTo>
                  <a:lnTo>
                    <a:pt x="3757426" y="799875"/>
                  </a:lnTo>
                  <a:lnTo>
                    <a:pt x="3805961" y="799875"/>
                  </a:lnTo>
                  <a:lnTo>
                    <a:pt x="3805961" y="805269"/>
                  </a:lnTo>
                  <a:close/>
                </a:path>
                <a:path w="5038724" h="1857375">
                  <a:moveTo>
                    <a:pt x="3784390" y="826848"/>
                  </a:moveTo>
                  <a:lnTo>
                    <a:pt x="3778997" y="826848"/>
                  </a:lnTo>
                  <a:lnTo>
                    <a:pt x="3778997" y="805269"/>
                  </a:lnTo>
                  <a:lnTo>
                    <a:pt x="3784390" y="805269"/>
                  </a:lnTo>
                  <a:lnTo>
                    <a:pt x="3784390" y="826848"/>
                  </a:lnTo>
                  <a:close/>
                </a:path>
                <a:path w="5038724" h="1857375">
                  <a:moveTo>
                    <a:pt x="3555196" y="799875"/>
                  </a:moveTo>
                  <a:lnTo>
                    <a:pt x="3549803" y="799875"/>
                  </a:lnTo>
                  <a:lnTo>
                    <a:pt x="3549803" y="778296"/>
                  </a:lnTo>
                  <a:lnTo>
                    <a:pt x="3555196" y="778296"/>
                  </a:lnTo>
                  <a:lnTo>
                    <a:pt x="3555196" y="799875"/>
                  </a:lnTo>
                  <a:close/>
                </a:path>
                <a:path w="5038724" h="1857375">
                  <a:moveTo>
                    <a:pt x="3576767" y="805269"/>
                  </a:moveTo>
                  <a:lnTo>
                    <a:pt x="3528232" y="805269"/>
                  </a:lnTo>
                  <a:lnTo>
                    <a:pt x="3528232" y="799875"/>
                  </a:lnTo>
                  <a:lnTo>
                    <a:pt x="3576767" y="799875"/>
                  </a:lnTo>
                  <a:lnTo>
                    <a:pt x="3576767" y="805269"/>
                  </a:lnTo>
                  <a:close/>
                </a:path>
                <a:path w="5038724" h="1857375">
                  <a:moveTo>
                    <a:pt x="3555196" y="826848"/>
                  </a:moveTo>
                  <a:lnTo>
                    <a:pt x="3549803" y="826848"/>
                  </a:lnTo>
                  <a:lnTo>
                    <a:pt x="3549803" y="805269"/>
                  </a:lnTo>
                  <a:lnTo>
                    <a:pt x="3555196" y="805269"/>
                  </a:lnTo>
                  <a:lnTo>
                    <a:pt x="3555196" y="826848"/>
                  </a:lnTo>
                  <a:close/>
                </a:path>
                <a:path w="5038724" h="1857375">
                  <a:moveTo>
                    <a:pt x="3326003" y="799875"/>
                  </a:moveTo>
                  <a:lnTo>
                    <a:pt x="3320610" y="799875"/>
                  </a:lnTo>
                  <a:lnTo>
                    <a:pt x="3320610" y="778296"/>
                  </a:lnTo>
                  <a:lnTo>
                    <a:pt x="3326003" y="778296"/>
                  </a:lnTo>
                  <a:lnTo>
                    <a:pt x="3326003" y="799875"/>
                  </a:lnTo>
                  <a:close/>
                </a:path>
                <a:path w="5038724" h="1857375">
                  <a:moveTo>
                    <a:pt x="3347574" y="805269"/>
                  </a:moveTo>
                  <a:lnTo>
                    <a:pt x="3299039" y="805269"/>
                  </a:lnTo>
                  <a:lnTo>
                    <a:pt x="3299039" y="799875"/>
                  </a:lnTo>
                  <a:lnTo>
                    <a:pt x="3347574" y="799875"/>
                  </a:lnTo>
                  <a:lnTo>
                    <a:pt x="3347574" y="805269"/>
                  </a:lnTo>
                  <a:close/>
                </a:path>
                <a:path w="5038724" h="1857375">
                  <a:moveTo>
                    <a:pt x="3326003" y="826848"/>
                  </a:moveTo>
                  <a:lnTo>
                    <a:pt x="3320610" y="826848"/>
                  </a:lnTo>
                  <a:lnTo>
                    <a:pt x="3320610" y="805269"/>
                  </a:lnTo>
                  <a:lnTo>
                    <a:pt x="3326003" y="805269"/>
                  </a:lnTo>
                  <a:lnTo>
                    <a:pt x="3326003" y="826848"/>
                  </a:lnTo>
                  <a:close/>
                </a:path>
                <a:path w="5038724" h="1857375">
                  <a:moveTo>
                    <a:pt x="3096809" y="799875"/>
                  </a:moveTo>
                  <a:lnTo>
                    <a:pt x="3091416" y="799875"/>
                  </a:lnTo>
                  <a:lnTo>
                    <a:pt x="3091416" y="778296"/>
                  </a:lnTo>
                  <a:lnTo>
                    <a:pt x="3096809" y="778296"/>
                  </a:lnTo>
                  <a:lnTo>
                    <a:pt x="3096809" y="799875"/>
                  </a:lnTo>
                  <a:close/>
                </a:path>
                <a:path w="5038724" h="1857375">
                  <a:moveTo>
                    <a:pt x="3118380" y="805269"/>
                  </a:moveTo>
                  <a:lnTo>
                    <a:pt x="3069845" y="805269"/>
                  </a:lnTo>
                  <a:lnTo>
                    <a:pt x="3069845" y="799875"/>
                  </a:lnTo>
                  <a:lnTo>
                    <a:pt x="3118380" y="799875"/>
                  </a:lnTo>
                  <a:lnTo>
                    <a:pt x="3118380" y="805269"/>
                  </a:lnTo>
                  <a:close/>
                </a:path>
                <a:path w="5038724" h="1857375">
                  <a:moveTo>
                    <a:pt x="3096809" y="826848"/>
                  </a:moveTo>
                  <a:lnTo>
                    <a:pt x="3091416" y="826848"/>
                  </a:lnTo>
                  <a:lnTo>
                    <a:pt x="3091416" y="805269"/>
                  </a:lnTo>
                  <a:lnTo>
                    <a:pt x="3096809" y="805269"/>
                  </a:lnTo>
                  <a:lnTo>
                    <a:pt x="3096809" y="826848"/>
                  </a:lnTo>
                  <a:close/>
                </a:path>
                <a:path w="5038724" h="1857375">
                  <a:moveTo>
                    <a:pt x="3440599" y="914512"/>
                  </a:moveTo>
                  <a:lnTo>
                    <a:pt x="3435207" y="914512"/>
                  </a:lnTo>
                  <a:lnTo>
                    <a:pt x="3435207" y="892933"/>
                  </a:lnTo>
                  <a:lnTo>
                    <a:pt x="3440599" y="892933"/>
                  </a:lnTo>
                  <a:lnTo>
                    <a:pt x="3440599" y="914512"/>
                  </a:lnTo>
                  <a:close/>
                </a:path>
                <a:path w="5038724" h="1857375">
                  <a:moveTo>
                    <a:pt x="3462171" y="919907"/>
                  </a:moveTo>
                  <a:lnTo>
                    <a:pt x="3413635" y="919907"/>
                  </a:lnTo>
                  <a:lnTo>
                    <a:pt x="3413635" y="914512"/>
                  </a:lnTo>
                  <a:lnTo>
                    <a:pt x="3462171" y="914512"/>
                  </a:lnTo>
                  <a:lnTo>
                    <a:pt x="3462171" y="919907"/>
                  </a:lnTo>
                  <a:close/>
                </a:path>
                <a:path w="5038724" h="1857375">
                  <a:moveTo>
                    <a:pt x="3440599" y="941485"/>
                  </a:moveTo>
                  <a:lnTo>
                    <a:pt x="3435207" y="941485"/>
                  </a:lnTo>
                  <a:lnTo>
                    <a:pt x="3435207" y="919907"/>
                  </a:lnTo>
                  <a:lnTo>
                    <a:pt x="3440599" y="919907"/>
                  </a:lnTo>
                  <a:lnTo>
                    <a:pt x="3440599" y="941485"/>
                  </a:lnTo>
                  <a:close/>
                </a:path>
                <a:path w="5038724" h="1857375">
                  <a:moveTo>
                    <a:pt x="3211406" y="914512"/>
                  </a:moveTo>
                  <a:lnTo>
                    <a:pt x="3206013" y="914512"/>
                  </a:lnTo>
                  <a:lnTo>
                    <a:pt x="3206013" y="892933"/>
                  </a:lnTo>
                  <a:lnTo>
                    <a:pt x="3211406" y="892933"/>
                  </a:lnTo>
                  <a:lnTo>
                    <a:pt x="3211406" y="914512"/>
                  </a:lnTo>
                  <a:close/>
                </a:path>
                <a:path w="5038724" h="1857375">
                  <a:moveTo>
                    <a:pt x="3232977" y="919907"/>
                  </a:moveTo>
                  <a:lnTo>
                    <a:pt x="3184442" y="919907"/>
                  </a:lnTo>
                  <a:lnTo>
                    <a:pt x="3184442" y="914512"/>
                  </a:lnTo>
                  <a:lnTo>
                    <a:pt x="3232977" y="914512"/>
                  </a:lnTo>
                  <a:lnTo>
                    <a:pt x="3232977" y="919907"/>
                  </a:lnTo>
                  <a:close/>
                </a:path>
                <a:path w="5038724" h="1857375">
                  <a:moveTo>
                    <a:pt x="3211406" y="941485"/>
                  </a:moveTo>
                  <a:lnTo>
                    <a:pt x="3206013" y="941485"/>
                  </a:lnTo>
                  <a:lnTo>
                    <a:pt x="3206013" y="919907"/>
                  </a:lnTo>
                  <a:lnTo>
                    <a:pt x="3211406" y="919907"/>
                  </a:lnTo>
                  <a:lnTo>
                    <a:pt x="3211406" y="941485"/>
                  </a:lnTo>
                  <a:close/>
                </a:path>
                <a:path w="5038724" h="1857375">
                  <a:moveTo>
                    <a:pt x="2982212" y="914512"/>
                  </a:moveTo>
                  <a:lnTo>
                    <a:pt x="2976820" y="914512"/>
                  </a:lnTo>
                  <a:lnTo>
                    <a:pt x="2976820" y="892933"/>
                  </a:lnTo>
                  <a:lnTo>
                    <a:pt x="2982212" y="892933"/>
                  </a:lnTo>
                  <a:lnTo>
                    <a:pt x="2982212" y="914512"/>
                  </a:lnTo>
                  <a:close/>
                </a:path>
                <a:path w="5038724" h="1857375">
                  <a:moveTo>
                    <a:pt x="3003783" y="919907"/>
                  </a:moveTo>
                  <a:lnTo>
                    <a:pt x="2955248" y="919907"/>
                  </a:lnTo>
                  <a:lnTo>
                    <a:pt x="2955248" y="914512"/>
                  </a:lnTo>
                  <a:lnTo>
                    <a:pt x="3003783" y="914512"/>
                  </a:lnTo>
                  <a:lnTo>
                    <a:pt x="3003783" y="919907"/>
                  </a:lnTo>
                  <a:close/>
                </a:path>
                <a:path w="5038724" h="1857375">
                  <a:moveTo>
                    <a:pt x="2982212" y="941485"/>
                  </a:moveTo>
                  <a:lnTo>
                    <a:pt x="2976820" y="941485"/>
                  </a:lnTo>
                  <a:lnTo>
                    <a:pt x="2976820" y="919907"/>
                  </a:lnTo>
                  <a:lnTo>
                    <a:pt x="2982212" y="919907"/>
                  </a:lnTo>
                  <a:lnTo>
                    <a:pt x="2982212" y="941485"/>
                  </a:lnTo>
                  <a:close/>
                </a:path>
                <a:path w="5038724" h="1857375">
                  <a:moveTo>
                    <a:pt x="3096809" y="1034544"/>
                  </a:moveTo>
                  <a:lnTo>
                    <a:pt x="3069845" y="1034544"/>
                  </a:lnTo>
                  <a:lnTo>
                    <a:pt x="3069845" y="1029149"/>
                  </a:lnTo>
                  <a:lnTo>
                    <a:pt x="3091416" y="1029149"/>
                  </a:lnTo>
                  <a:lnTo>
                    <a:pt x="3091416" y="1007570"/>
                  </a:lnTo>
                  <a:lnTo>
                    <a:pt x="3096809" y="1007570"/>
                  </a:lnTo>
                  <a:lnTo>
                    <a:pt x="3096809" y="1034544"/>
                  </a:lnTo>
                  <a:close/>
                </a:path>
                <a:path w="5038724" h="1857375">
                  <a:moveTo>
                    <a:pt x="2774590" y="2809"/>
                  </a:moveTo>
                  <a:lnTo>
                    <a:pt x="2726055" y="2809"/>
                  </a:lnTo>
                  <a:lnTo>
                    <a:pt x="2726055" y="0"/>
                  </a:lnTo>
                  <a:lnTo>
                    <a:pt x="2774590" y="0"/>
                  </a:lnTo>
                  <a:lnTo>
                    <a:pt x="2774590" y="2809"/>
                  </a:lnTo>
                  <a:close/>
                </a:path>
                <a:path w="5038724" h="1857375">
                  <a:moveTo>
                    <a:pt x="2753019" y="24388"/>
                  </a:moveTo>
                  <a:lnTo>
                    <a:pt x="2747626" y="24388"/>
                  </a:lnTo>
                  <a:lnTo>
                    <a:pt x="2747626" y="2809"/>
                  </a:lnTo>
                  <a:lnTo>
                    <a:pt x="2753019" y="2809"/>
                  </a:lnTo>
                  <a:lnTo>
                    <a:pt x="2753019" y="24388"/>
                  </a:lnTo>
                  <a:close/>
                </a:path>
                <a:path w="5038724" h="1857375">
                  <a:moveTo>
                    <a:pt x="2545396" y="2809"/>
                  </a:moveTo>
                  <a:lnTo>
                    <a:pt x="2496861" y="2809"/>
                  </a:lnTo>
                  <a:lnTo>
                    <a:pt x="2496861" y="0"/>
                  </a:lnTo>
                  <a:lnTo>
                    <a:pt x="2545396" y="0"/>
                  </a:lnTo>
                  <a:lnTo>
                    <a:pt x="2545396" y="2809"/>
                  </a:lnTo>
                  <a:close/>
                </a:path>
                <a:path w="5038724" h="1857375">
                  <a:moveTo>
                    <a:pt x="2523825" y="24388"/>
                  </a:moveTo>
                  <a:lnTo>
                    <a:pt x="2518432" y="24388"/>
                  </a:lnTo>
                  <a:lnTo>
                    <a:pt x="2518432" y="2809"/>
                  </a:lnTo>
                  <a:lnTo>
                    <a:pt x="2523825" y="2809"/>
                  </a:lnTo>
                  <a:lnTo>
                    <a:pt x="2523825" y="24388"/>
                  </a:lnTo>
                  <a:close/>
                </a:path>
                <a:path w="5038724" h="1857375">
                  <a:moveTo>
                    <a:pt x="2316203" y="2809"/>
                  </a:moveTo>
                  <a:lnTo>
                    <a:pt x="2267668" y="2809"/>
                  </a:lnTo>
                  <a:lnTo>
                    <a:pt x="2267668" y="0"/>
                  </a:lnTo>
                  <a:lnTo>
                    <a:pt x="2316203" y="0"/>
                  </a:lnTo>
                  <a:lnTo>
                    <a:pt x="2316203" y="2809"/>
                  </a:lnTo>
                  <a:close/>
                </a:path>
                <a:path w="5038724" h="1857375">
                  <a:moveTo>
                    <a:pt x="2294632" y="24388"/>
                  </a:moveTo>
                  <a:lnTo>
                    <a:pt x="2289239" y="24388"/>
                  </a:lnTo>
                  <a:lnTo>
                    <a:pt x="2289239" y="2809"/>
                  </a:lnTo>
                  <a:lnTo>
                    <a:pt x="2294632" y="2809"/>
                  </a:lnTo>
                  <a:lnTo>
                    <a:pt x="2294632" y="24388"/>
                  </a:lnTo>
                  <a:close/>
                </a:path>
                <a:path w="5038724" h="1857375">
                  <a:moveTo>
                    <a:pt x="2087009" y="2809"/>
                  </a:moveTo>
                  <a:lnTo>
                    <a:pt x="2038474" y="2809"/>
                  </a:lnTo>
                  <a:lnTo>
                    <a:pt x="2038474" y="0"/>
                  </a:lnTo>
                  <a:lnTo>
                    <a:pt x="2087009" y="0"/>
                  </a:lnTo>
                  <a:lnTo>
                    <a:pt x="2087009" y="2809"/>
                  </a:lnTo>
                  <a:close/>
                </a:path>
                <a:path w="5038724" h="1857375">
                  <a:moveTo>
                    <a:pt x="2065438" y="24388"/>
                  </a:moveTo>
                  <a:lnTo>
                    <a:pt x="2060045" y="24388"/>
                  </a:lnTo>
                  <a:lnTo>
                    <a:pt x="2060045" y="2809"/>
                  </a:lnTo>
                  <a:lnTo>
                    <a:pt x="2065438" y="2809"/>
                  </a:lnTo>
                  <a:lnTo>
                    <a:pt x="2065438" y="24388"/>
                  </a:lnTo>
                  <a:close/>
                </a:path>
                <a:path w="5038724" h="1857375">
                  <a:moveTo>
                    <a:pt x="2867616" y="112052"/>
                  </a:moveTo>
                  <a:lnTo>
                    <a:pt x="2862223" y="112052"/>
                  </a:lnTo>
                  <a:lnTo>
                    <a:pt x="2862223" y="90473"/>
                  </a:lnTo>
                  <a:lnTo>
                    <a:pt x="2867616" y="90473"/>
                  </a:lnTo>
                  <a:lnTo>
                    <a:pt x="2867616" y="112052"/>
                  </a:lnTo>
                  <a:close/>
                </a:path>
                <a:path w="5038724" h="1857375">
                  <a:moveTo>
                    <a:pt x="2889187" y="117446"/>
                  </a:moveTo>
                  <a:lnTo>
                    <a:pt x="2840652" y="117446"/>
                  </a:lnTo>
                  <a:lnTo>
                    <a:pt x="2840652" y="112052"/>
                  </a:lnTo>
                  <a:lnTo>
                    <a:pt x="2889187" y="112052"/>
                  </a:lnTo>
                  <a:lnTo>
                    <a:pt x="2889187" y="117446"/>
                  </a:lnTo>
                  <a:close/>
                </a:path>
                <a:path w="5038724" h="1857375">
                  <a:moveTo>
                    <a:pt x="2867616" y="139025"/>
                  </a:moveTo>
                  <a:lnTo>
                    <a:pt x="2862223" y="139025"/>
                  </a:lnTo>
                  <a:lnTo>
                    <a:pt x="2862223" y="117446"/>
                  </a:lnTo>
                  <a:lnTo>
                    <a:pt x="2867616" y="117446"/>
                  </a:lnTo>
                  <a:lnTo>
                    <a:pt x="2867616" y="139025"/>
                  </a:lnTo>
                  <a:close/>
                </a:path>
                <a:path w="5038724" h="1857375">
                  <a:moveTo>
                    <a:pt x="2638422" y="112052"/>
                  </a:moveTo>
                  <a:lnTo>
                    <a:pt x="2633029" y="112052"/>
                  </a:lnTo>
                  <a:lnTo>
                    <a:pt x="2633029" y="90473"/>
                  </a:lnTo>
                  <a:lnTo>
                    <a:pt x="2638422" y="90473"/>
                  </a:lnTo>
                  <a:lnTo>
                    <a:pt x="2638422" y="112052"/>
                  </a:lnTo>
                  <a:close/>
                </a:path>
                <a:path w="5038724" h="1857375">
                  <a:moveTo>
                    <a:pt x="2659993" y="117446"/>
                  </a:moveTo>
                  <a:lnTo>
                    <a:pt x="2611458" y="117446"/>
                  </a:lnTo>
                  <a:lnTo>
                    <a:pt x="2611458" y="112052"/>
                  </a:lnTo>
                  <a:lnTo>
                    <a:pt x="2659993" y="112052"/>
                  </a:lnTo>
                  <a:lnTo>
                    <a:pt x="2659993" y="117446"/>
                  </a:lnTo>
                  <a:close/>
                </a:path>
                <a:path w="5038724" h="1857375">
                  <a:moveTo>
                    <a:pt x="2638422" y="139025"/>
                  </a:moveTo>
                  <a:lnTo>
                    <a:pt x="2633029" y="139025"/>
                  </a:lnTo>
                  <a:lnTo>
                    <a:pt x="2633029" y="117446"/>
                  </a:lnTo>
                  <a:lnTo>
                    <a:pt x="2638422" y="117446"/>
                  </a:lnTo>
                  <a:lnTo>
                    <a:pt x="2638422" y="139025"/>
                  </a:lnTo>
                  <a:close/>
                </a:path>
                <a:path w="5038724" h="1857375">
                  <a:moveTo>
                    <a:pt x="2409228" y="112052"/>
                  </a:moveTo>
                  <a:lnTo>
                    <a:pt x="2403836" y="112052"/>
                  </a:lnTo>
                  <a:lnTo>
                    <a:pt x="2403836" y="90473"/>
                  </a:lnTo>
                  <a:lnTo>
                    <a:pt x="2409228" y="90473"/>
                  </a:lnTo>
                  <a:lnTo>
                    <a:pt x="2409228" y="112052"/>
                  </a:lnTo>
                  <a:close/>
                </a:path>
                <a:path w="5038724" h="1857375">
                  <a:moveTo>
                    <a:pt x="2430800" y="117446"/>
                  </a:moveTo>
                  <a:lnTo>
                    <a:pt x="2382264" y="117446"/>
                  </a:lnTo>
                  <a:lnTo>
                    <a:pt x="2382264" y="112052"/>
                  </a:lnTo>
                  <a:lnTo>
                    <a:pt x="2430800" y="112052"/>
                  </a:lnTo>
                  <a:lnTo>
                    <a:pt x="2430800" y="117446"/>
                  </a:lnTo>
                  <a:close/>
                </a:path>
                <a:path w="5038724" h="1857375">
                  <a:moveTo>
                    <a:pt x="2409228" y="139025"/>
                  </a:moveTo>
                  <a:lnTo>
                    <a:pt x="2403836" y="139025"/>
                  </a:lnTo>
                  <a:lnTo>
                    <a:pt x="2403836" y="117446"/>
                  </a:lnTo>
                  <a:lnTo>
                    <a:pt x="2409228" y="117446"/>
                  </a:lnTo>
                  <a:lnTo>
                    <a:pt x="2409228" y="139025"/>
                  </a:lnTo>
                  <a:close/>
                </a:path>
                <a:path w="5038724" h="1857375">
                  <a:moveTo>
                    <a:pt x="2180035" y="112052"/>
                  </a:moveTo>
                  <a:lnTo>
                    <a:pt x="2174642" y="112052"/>
                  </a:lnTo>
                  <a:lnTo>
                    <a:pt x="2174642" y="90473"/>
                  </a:lnTo>
                  <a:lnTo>
                    <a:pt x="2180035" y="90473"/>
                  </a:lnTo>
                  <a:lnTo>
                    <a:pt x="2180035" y="112052"/>
                  </a:lnTo>
                  <a:close/>
                </a:path>
                <a:path w="5038724" h="1857375">
                  <a:moveTo>
                    <a:pt x="2201606" y="117446"/>
                  </a:moveTo>
                  <a:lnTo>
                    <a:pt x="2153071" y="117446"/>
                  </a:lnTo>
                  <a:lnTo>
                    <a:pt x="2153071" y="112052"/>
                  </a:lnTo>
                  <a:lnTo>
                    <a:pt x="2201606" y="112052"/>
                  </a:lnTo>
                  <a:lnTo>
                    <a:pt x="2201606" y="117446"/>
                  </a:lnTo>
                  <a:close/>
                </a:path>
                <a:path w="5038724" h="1857375">
                  <a:moveTo>
                    <a:pt x="2180035" y="139025"/>
                  </a:moveTo>
                  <a:lnTo>
                    <a:pt x="2174642" y="139025"/>
                  </a:lnTo>
                  <a:lnTo>
                    <a:pt x="2174642" y="117446"/>
                  </a:lnTo>
                  <a:lnTo>
                    <a:pt x="2180035" y="117446"/>
                  </a:lnTo>
                  <a:lnTo>
                    <a:pt x="2180035" y="139025"/>
                  </a:lnTo>
                  <a:close/>
                </a:path>
                <a:path w="5038724" h="1857375">
                  <a:moveTo>
                    <a:pt x="2753019" y="226689"/>
                  </a:moveTo>
                  <a:lnTo>
                    <a:pt x="2747626" y="226689"/>
                  </a:lnTo>
                  <a:lnTo>
                    <a:pt x="2747626" y="205110"/>
                  </a:lnTo>
                  <a:lnTo>
                    <a:pt x="2753019" y="205110"/>
                  </a:lnTo>
                  <a:lnTo>
                    <a:pt x="2753019" y="226689"/>
                  </a:lnTo>
                  <a:close/>
                </a:path>
                <a:path w="5038724" h="1857375">
                  <a:moveTo>
                    <a:pt x="2774590" y="232083"/>
                  </a:moveTo>
                  <a:lnTo>
                    <a:pt x="2726055" y="232083"/>
                  </a:lnTo>
                  <a:lnTo>
                    <a:pt x="2726055" y="226689"/>
                  </a:lnTo>
                  <a:lnTo>
                    <a:pt x="2774590" y="226689"/>
                  </a:lnTo>
                  <a:lnTo>
                    <a:pt x="2774590" y="232083"/>
                  </a:lnTo>
                  <a:close/>
                </a:path>
                <a:path w="5038724" h="1857375">
                  <a:moveTo>
                    <a:pt x="2753019" y="253662"/>
                  </a:moveTo>
                  <a:lnTo>
                    <a:pt x="2747626" y="253662"/>
                  </a:lnTo>
                  <a:lnTo>
                    <a:pt x="2747626" y="232083"/>
                  </a:lnTo>
                  <a:lnTo>
                    <a:pt x="2753019" y="232083"/>
                  </a:lnTo>
                  <a:lnTo>
                    <a:pt x="2753019" y="253662"/>
                  </a:lnTo>
                  <a:close/>
                </a:path>
                <a:path w="5038724" h="1857375">
                  <a:moveTo>
                    <a:pt x="2523825" y="226689"/>
                  </a:moveTo>
                  <a:lnTo>
                    <a:pt x="2518432" y="226689"/>
                  </a:lnTo>
                  <a:lnTo>
                    <a:pt x="2518432" y="205110"/>
                  </a:lnTo>
                  <a:lnTo>
                    <a:pt x="2523825" y="205110"/>
                  </a:lnTo>
                  <a:lnTo>
                    <a:pt x="2523825" y="226689"/>
                  </a:lnTo>
                  <a:close/>
                </a:path>
                <a:path w="5038724" h="1857375">
                  <a:moveTo>
                    <a:pt x="2545396" y="232083"/>
                  </a:moveTo>
                  <a:lnTo>
                    <a:pt x="2496861" y="232083"/>
                  </a:lnTo>
                  <a:lnTo>
                    <a:pt x="2496861" y="226689"/>
                  </a:lnTo>
                  <a:lnTo>
                    <a:pt x="2545396" y="226689"/>
                  </a:lnTo>
                  <a:lnTo>
                    <a:pt x="2545396" y="232083"/>
                  </a:lnTo>
                  <a:close/>
                </a:path>
                <a:path w="5038724" h="1857375">
                  <a:moveTo>
                    <a:pt x="2523825" y="253662"/>
                  </a:moveTo>
                  <a:lnTo>
                    <a:pt x="2518432" y="253662"/>
                  </a:lnTo>
                  <a:lnTo>
                    <a:pt x="2518432" y="232083"/>
                  </a:lnTo>
                  <a:lnTo>
                    <a:pt x="2523825" y="232083"/>
                  </a:lnTo>
                  <a:lnTo>
                    <a:pt x="2523825" y="253662"/>
                  </a:lnTo>
                  <a:close/>
                </a:path>
                <a:path w="5038724" h="1857375">
                  <a:moveTo>
                    <a:pt x="2294632" y="226689"/>
                  </a:moveTo>
                  <a:lnTo>
                    <a:pt x="2289239" y="226689"/>
                  </a:lnTo>
                  <a:lnTo>
                    <a:pt x="2289239" y="205110"/>
                  </a:lnTo>
                  <a:lnTo>
                    <a:pt x="2294632" y="205110"/>
                  </a:lnTo>
                  <a:lnTo>
                    <a:pt x="2294632" y="226689"/>
                  </a:lnTo>
                  <a:close/>
                </a:path>
                <a:path w="5038724" h="1857375">
                  <a:moveTo>
                    <a:pt x="2316203" y="232083"/>
                  </a:moveTo>
                  <a:lnTo>
                    <a:pt x="2267668" y="232083"/>
                  </a:lnTo>
                  <a:lnTo>
                    <a:pt x="2267668" y="226689"/>
                  </a:lnTo>
                  <a:lnTo>
                    <a:pt x="2316203" y="226689"/>
                  </a:lnTo>
                  <a:lnTo>
                    <a:pt x="2316203" y="232083"/>
                  </a:lnTo>
                  <a:close/>
                </a:path>
                <a:path w="5038724" h="1857375">
                  <a:moveTo>
                    <a:pt x="2294632" y="253662"/>
                  </a:moveTo>
                  <a:lnTo>
                    <a:pt x="2289239" y="253662"/>
                  </a:lnTo>
                  <a:lnTo>
                    <a:pt x="2289239" y="232083"/>
                  </a:lnTo>
                  <a:lnTo>
                    <a:pt x="2294632" y="232083"/>
                  </a:lnTo>
                  <a:lnTo>
                    <a:pt x="2294632" y="253662"/>
                  </a:lnTo>
                  <a:close/>
                </a:path>
                <a:path w="5038724" h="1857375">
                  <a:moveTo>
                    <a:pt x="2065438" y="226689"/>
                  </a:moveTo>
                  <a:lnTo>
                    <a:pt x="2060045" y="226689"/>
                  </a:lnTo>
                  <a:lnTo>
                    <a:pt x="2060045" y="205110"/>
                  </a:lnTo>
                  <a:lnTo>
                    <a:pt x="2065438" y="205110"/>
                  </a:lnTo>
                  <a:lnTo>
                    <a:pt x="2065438" y="226689"/>
                  </a:lnTo>
                  <a:close/>
                </a:path>
                <a:path w="5038724" h="1857375">
                  <a:moveTo>
                    <a:pt x="2087009" y="232083"/>
                  </a:moveTo>
                  <a:lnTo>
                    <a:pt x="2038474" y="232083"/>
                  </a:lnTo>
                  <a:lnTo>
                    <a:pt x="2038474" y="226689"/>
                  </a:lnTo>
                  <a:lnTo>
                    <a:pt x="2087009" y="226689"/>
                  </a:lnTo>
                  <a:lnTo>
                    <a:pt x="2087009" y="232083"/>
                  </a:lnTo>
                  <a:close/>
                </a:path>
                <a:path w="5038724" h="1857375">
                  <a:moveTo>
                    <a:pt x="2065438" y="253662"/>
                  </a:moveTo>
                  <a:lnTo>
                    <a:pt x="2060045" y="253662"/>
                  </a:lnTo>
                  <a:lnTo>
                    <a:pt x="2060045" y="232083"/>
                  </a:lnTo>
                  <a:lnTo>
                    <a:pt x="2065438" y="232083"/>
                  </a:lnTo>
                  <a:lnTo>
                    <a:pt x="2065438" y="253662"/>
                  </a:lnTo>
                  <a:close/>
                </a:path>
                <a:path w="5038724" h="1857375">
                  <a:moveTo>
                    <a:pt x="2867616" y="341326"/>
                  </a:moveTo>
                  <a:lnTo>
                    <a:pt x="2862223" y="341326"/>
                  </a:lnTo>
                  <a:lnTo>
                    <a:pt x="2862223" y="319747"/>
                  </a:lnTo>
                  <a:lnTo>
                    <a:pt x="2867616" y="319747"/>
                  </a:lnTo>
                  <a:lnTo>
                    <a:pt x="2867616" y="341326"/>
                  </a:lnTo>
                  <a:close/>
                </a:path>
                <a:path w="5038724" h="1857375">
                  <a:moveTo>
                    <a:pt x="2889187" y="346721"/>
                  </a:moveTo>
                  <a:lnTo>
                    <a:pt x="2840652" y="346721"/>
                  </a:lnTo>
                  <a:lnTo>
                    <a:pt x="2840652" y="341326"/>
                  </a:lnTo>
                  <a:lnTo>
                    <a:pt x="2889187" y="341326"/>
                  </a:lnTo>
                  <a:lnTo>
                    <a:pt x="2889187" y="346721"/>
                  </a:lnTo>
                  <a:close/>
                </a:path>
                <a:path w="5038724" h="1857375">
                  <a:moveTo>
                    <a:pt x="2867616" y="368299"/>
                  </a:moveTo>
                  <a:lnTo>
                    <a:pt x="2862223" y="368299"/>
                  </a:lnTo>
                  <a:lnTo>
                    <a:pt x="2862223" y="346721"/>
                  </a:lnTo>
                  <a:lnTo>
                    <a:pt x="2867616" y="346721"/>
                  </a:lnTo>
                  <a:lnTo>
                    <a:pt x="2867616" y="368299"/>
                  </a:lnTo>
                  <a:close/>
                </a:path>
                <a:path w="5038724" h="1857375">
                  <a:moveTo>
                    <a:pt x="2638422" y="341326"/>
                  </a:moveTo>
                  <a:lnTo>
                    <a:pt x="2633029" y="341326"/>
                  </a:lnTo>
                  <a:lnTo>
                    <a:pt x="2633029" y="319747"/>
                  </a:lnTo>
                  <a:lnTo>
                    <a:pt x="2638422" y="319747"/>
                  </a:lnTo>
                  <a:lnTo>
                    <a:pt x="2638422" y="341326"/>
                  </a:lnTo>
                  <a:close/>
                </a:path>
                <a:path w="5038724" h="1857375">
                  <a:moveTo>
                    <a:pt x="2659993" y="346721"/>
                  </a:moveTo>
                  <a:lnTo>
                    <a:pt x="2611458" y="346721"/>
                  </a:lnTo>
                  <a:lnTo>
                    <a:pt x="2611458" y="341326"/>
                  </a:lnTo>
                  <a:lnTo>
                    <a:pt x="2659993" y="341326"/>
                  </a:lnTo>
                  <a:lnTo>
                    <a:pt x="2659993" y="346721"/>
                  </a:lnTo>
                  <a:close/>
                </a:path>
                <a:path w="5038724" h="1857375">
                  <a:moveTo>
                    <a:pt x="2638422" y="368299"/>
                  </a:moveTo>
                  <a:lnTo>
                    <a:pt x="2633029" y="368299"/>
                  </a:lnTo>
                  <a:lnTo>
                    <a:pt x="2633029" y="346721"/>
                  </a:lnTo>
                  <a:lnTo>
                    <a:pt x="2638422" y="346721"/>
                  </a:lnTo>
                  <a:lnTo>
                    <a:pt x="2638422" y="368299"/>
                  </a:lnTo>
                  <a:close/>
                </a:path>
                <a:path w="5038724" h="1857375">
                  <a:moveTo>
                    <a:pt x="2409228" y="341326"/>
                  </a:moveTo>
                  <a:lnTo>
                    <a:pt x="2403836" y="341326"/>
                  </a:lnTo>
                  <a:lnTo>
                    <a:pt x="2403836" y="319747"/>
                  </a:lnTo>
                  <a:lnTo>
                    <a:pt x="2409228" y="319747"/>
                  </a:lnTo>
                  <a:lnTo>
                    <a:pt x="2409228" y="341326"/>
                  </a:lnTo>
                  <a:close/>
                </a:path>
                <a:path w="5038724" h="1857375">
                  <a:moveTo>
                    <a:pt x="2430800" y="346721"/>
                  </a:moveTo>
                  <a:lnTo>
                    <a:pt x="2382264" y="346721"/>
                  </a:lnTo>
                  <a:lnTo>
                    <a:pt x="2382264" y="341326"/>
                  </a:lnTo>
                  <a:lnTo>
                    <a:pt x="2430800" y="341326"/>
                  </a:lnTo>
                  <a:lnTo>
                    <a:pt x="2430800" y="346721"/>
                  </a:lnTo>
                  <a:close/>
                </a:path>
                <a:path w="5038724" h="1857375">
                  <a:moveTo>
                    <a:pt x="2409228" y="368299"/>
                  </a:moveTo>
                  <a:lnTo>
                    <a:pt x="2403836" y="368299"/>
                  </a:lnTo>
                  <a:lnTo>
                    <a:pt x="2403836" y="346721"/>
                  </a:lnTo>
                  <a:lnTo>
                    <a:pt x="2409228" y="346721"/>
                  </a:lnTo>
                  <a:lnTo>
                    <a:pt x="2409228" y="368299"/>
                  </a:lnTo>
                  <a:close/>
                </a:path>
                <a:path w="5038724" h="1857375">
                  <a:moveTo>
                    <a:pt x="2180035" y="341326"/>
                  </a:moveTo>
                  <a:lnTo>
                    <a:pt x="2174642" y="341326"/>
                  </a:lnTo>
                  <a:lnTo>
                    <a:pt x="2174642" y="319747"/>
                  </a:lnTo>
                  <a:lnTo>
                    <a:pt x="2180035" y="319747"/>
                  </a:lnTo>
                  <a:lnTo>
                    <a:pt x="2180035" y="341326"/>
                  </a:lnTo>
                  <a:close/>
                </a:path>
                <a:path w="5038724" h="1857375">
                  <a:moveTo>
                    <a:pt x="2201606" y="346721"/>
                  </a:moveTo>
                  <a:lnTo>
                    <a:pt x="2153071" y="346721"/>
                  </a:lnTo>
                  <a:lnTo>
                    <a:pt x="2153071" y="341326"/>
                  </a:lnTo>
                  <a:lnTo>
                    <a:pt x="2201606" y="341326"/>
                  </a:lnTo>
                  <a:lnTo>
                    <a:pt x="2201606" y="346721"/>
                  </a:lnTo>
                  <a:close/>
                </a:path>
                <a:path w="5038724" h="1857375">
                  <a:moveTo>
                    <a:pt x="2180035" y="368299"/>
                  </a:moveTo>
                  <a:lnTo>
                    <a:pt x="2174642" y="368299"/>
                  </a:lnTo>
                  <a:lnTo>
                    <a:pt x="2174642" y="346721"/>
                  </a:lnTo>
                  <a:lnTo>
                    <a:pt x="2180035" y="346721"/>
                  </a:lnTo>
                  <a:lnTo>
                    <a:pt x="2180035" y="368299"/>
                  </a:lnTo>
                  <a:close/>
                </a:path>
                <a:path w="5038724" h="1857375">
                  <a:moveTo>
                    <a:pt x="2753019" y="455963"/>
                  </a:moveTo>
                  <a:lnTo>
                    <a:pt x="2747626" y="455963"/>
                  </a:lnTo>
                  <a:lnTo>
                    <a:pt x="2747626" y="434384"/>
                  </a:lnTo>
                  <a:lnTo>
                    <a:pt x="2753019" y="434384"/>
                  </a:lnTo>
                  <a:lnTo>
                    <a:pt x="2753019" y="455963"/>
                  </a:lnTo>
                  <a:close/>
                </a:path>
                <a:path w="5038724" h="1857375">
                  <a:moveTo>
                    <a:pt x="2774590" y="461358"/>
                  </a:moveTo>
                  <a:lnTo>
                    <a:pt x="2726055" y="461358"/>
                  </a:lnTo>
                  <a:lnTo>
                    <a:pt x="2726055" y="455963"/>
                  </a:lnTo>
                  <a:lnTo>
                    <a:pt x="2774590" y="455963"/>
                  </a:lnTo>
                  <a:lnTo>
                    <a:pt x="2774590" y="461358"/>
                  </a:lnTo>
                  <a:close/>
                </a:path>
                <a:path w="5038724" h="1857375">
                  <a:moveTo>
                    <a:pt x="2753019" y="482937"/>
                  </a:moveTo>
                  <a:lnTo>
                    <a:pt x="2747626" y="482937"/>
                  </a:lnTo>
                  <a:lnTo>
                    <a:pt x="2747626" y="461358"/>
                  </a:lnTo>
                  <a:lnTo>
                    <a:pt x="2753019" y="461358"/>
                  </a:lnTo>
                  <a:lnTo>
                    <a:pt x="2753019" y="482937"/>
                  </a:lnTo>
                  <a:close/>
                </a:path>
                <a:path w="5038724" h="1857375">
                  <a:moveTo>
                    <a:pt x="2523825" y="455963"/>
                  </a:moveTo>
                  <a:lnTo>
                    <a:pt x="2518432" y="455963"/>
                  </a:lnTo>
                  <a:lnTo>
                    <a:pt x="2518432" y="434384"/>
                  </a:lnTo>
                  <a:lnTo>
                    <a:pt x="2523825" y="434384"/>
                  </a:lnTo>
                  <a:lnTo>
                    <a:pt x="2523825" y="455963"/>
                  </a:lnTo>
                  <a:close/>
                </a:path>
                <a:path w="5038724" h="1857375">
                  <a:moveTo>
                    <a:pt x="2545396" y="461358"/>
                  </a:moveTo>
                  <a:lnTo>
                    <a:pt x="2496861" y="461358"/>
                  </a:lnTo>
                  <a:lnTo>
                    <a:pt x="2496861" y="455963"/>
                  </a:lnTo>
                  <a:lnTo>
                    <a:pt x="2545396" y="455963"/>
                  </a:lnTo>
                  <a:lnTo>
                    <a:pt x="2545396" y="461358"/>
                  </a:lnTo>
                  <a:close/>
                </a:path>
                <a:path w="5038724" h="1857375">
                  <a:moveTo>
                    <a:pt x="2523825" y="482937"/>
                  </a:moveTo>
                  <a:lnTo>
                    <a:pt x="2518432" y="482937"/>
                  </a:lnTo>
                  <a:lnTo>
                    <a:pt x="2518432" y="461358"/>
                  </a:lnTo>
                  <a:lnTo>
                    <a:pt x="2523825" y="461358"/>
                  </a:lnTo>
                  <a:lnTo>
                    <a:pt x="2523825" y="482937"/>
                  </a:lnTo>
                  <a:close/>
                </a:path>
                <a:path w="5038724" h="1857375">
                  <a:moveTo>
                    <a:pt x="2294632" y="455963"/>
                  </a:moveTo>
                  <a:lnTo>
                    <a:pt x="2289239" y="455963"/>
                  </a:lnTo>
                  <a:lnTo>
                    <a:pt x="2289239" y="434384"/>
                  </a:lnTo>
                  <a:lnTo>
                    <a:pt x="2294632" y="434384"/>
                  </a:lnTo>
                  <a:lnTo>
                    <a:pt x="2294632" y="455963"/>
                  </a:lnTo>
                  <a:close/>
                </a:path>
                <a:path w="5038724" h="1857375">
                  <a:moveTo>
                    <a:pt x="2316203" y="461358"/>
                  </a:moveTo>
                  <a:lnTo>
                    <a:pt x="2267668" y="461358"/>
                  </a:lnTo>
                  <a:lnTo>
                    <a:pt x="2267668" y="455963"/>
                  </a:lnTo>
                  <a:lnTo>
                    <a:pt x="2316203" y="455963"/>
                  </a:lnTo>
                  <a:lnTo>
                    <a:pt x="2316203" y="461358"/>
                  </a:lnTo>
                  <a:close/>
                </a:path>
                <a:path w="5038724" h="1857375">
                  <a:moveTo>
                    <a:pt x="2294632" y="482937"/>
                  </a:moveTo>
                  <a:lnTo>
                    <a:pt x="2289239" y="482937"/>
                  </a:lnTo>
                  <a:lnTo>
                    <a:pt x="2289239" y="461358"/>
                  </a:lnTo>
                  <a:lnTo>
                    <a:pt x="2294632" y="461358"/>
                  </a:lnTo>
                  <a:lnTo>
                    <a:pt x="2294632" y="482937"/>
                  </a:lnTo>
                  <a:close/>
                </a:path>
                <a:path w="5038724" h="1857375">
                  <a:moveTo>
                    <a:pt x="2065438" y="455963"/>
                  </a:moveTo>
                  <a:lnTo>
                    <a:pt x="2060045" y="455963"/>
                  </a:lnTo>
                  <a:lnTo>
                    <a:pt x="2060045" y="434384"/>
                  </a:lnTo>
                  <a:lnTo>
                    <a:pt x="2065438" y="434384"/>
                  </a:lnTo>
                  <a:lnTo>
                    <a:pt x="2065438" y="455963"/>
                  </a:lnTo>
                  <a:close/>
                </a:path>
                <a:path w="5038724" h="1857375">
                  <a:moveTo>
                    <a:pt x="2087009" y="461358"/>
                  </a:moveTo>
                  <a:lnTo>
                    <a:pt x="2038474" y="461358"/>
                  </a:lnTo>
                  <a:lnTo>
                    <a:pt x="2038474" y="455963"/>
                  </a:lnTo>
                  <a:lnTo>
                    <a:pt x="2087009" y="455963"/>
                  </a:lnTo>
                  <a:lnTo>
                    <a:pt x="2087009" y="461358"/>
                  </a:lnTo>
                  <a:close/>
                </a:path>
                <a:path w="5038724" h="1857375">
                  <a:moveTo>
                    <a:pt x="2065438" y="482937"/>
                  </a:moveTo>
                  <a:lnTo>
                    <a:pt x="2060045" y="482937"/>
                  </a:lnTo>
                  <a:lnTo>
                    <a:pt x="2060045" y="461358"/>
                  </a:lnTo>
                  <a:lnTo>
                    <a:pt x="2065438" y="461358"/>
                  </a:lnTo>
                  <a:lnTo>
                    <a:pt x="2065438" y="482937"/>
                  </a:lnTo>
                  <a:close/>
                </a:path>
                <a:path w="5038724" h="1857375">
                  <a:moveTo>
                    <a:pt x="2867616" y="570600"/>
                  </a:moveTo>
                  <a:lnTo>
                    <a:pt x="2862223" y="570600"/>
                  </a:lnTo>
                  <a:lnTo>
                    <a:pt x="2862223" y="549022"/>
                  </a:lnTo>
                  <a:lnTo>
                    <a:pt x="2867616" y="549022"/>
                  </a:lnTo>
                  <a:lnTo>
                    <a:pt x="2867616" y="570600"/>
                  </a:lnTo>
                  <a:close/>
                </a:path>
                <a:path w="5038724" h="1857375">
                  <a:moveTo>
                    <a:pt x="2889187" y="575995"/>
                  </a:moveTo>
                  <a:lnTo>
                    <a:pt x="2840652" y="575995"/>
                  </a:lnTo>
                  <a:lnTo>
                    <a:pt x="2840652" y="570600"/>
                  </a:lnTo>
                  <a:lnTo>
                    <a:pt x="2889187" y="570600"/>
                  </a:lnTo>
                  <a:lnTo>
                    <a:pt x="2889187" y="575995"/>
                  </a:lnTo>
                  <a:close/>
                </a:path>
                <a:path w="5038724" h="1857375">
                  <a:moveTo>
                    <a:pt x="2867616" y="597574"/>
                  </a:moveTo>
                  <a:lnTo>
                    <a:pt x="2862223" y="597574"/>
                  </a:lnTo>
                  <a:lnTo>
                    <a:pt x="2862223" y="575995"/>
                  </a:lnTo>
                  <a:lnTo>
                    <a:pt x="2867616" y="575995"/>
                  </a:lnTo>
                  <a:lnTo>
                    <a:pt x="2867616" y="597574"/>
                  </a:lnTo>
                  <a:close/>
                </a:path>
                <a:path w="5038724" h="1857375">
                  <a:moveTo>
                    <a:pt x="2638422" y="570600"/>
                  </a:moveTo>
                  <a:lnTo>
                    <a:pt x="2633029" y="570600"/>
                  </a:lnTo>
                  <a:lnTo>
                    <a:pt x="2633029" y="549022"/>
                  </a:lnTo>
                  <a:lnTo>
                    <a:pt x="2638422" y="549022"/>
                  </a:lnTo>
                  <a:lnTo>
                    <a:pt x="2638422" y="570600"/>
                  </a:lnTo>
                  <a:close/>
                </a:path>
                <a:path w="5038724" h="1857375">
                  <a:moveTo>
                    <a:pt x="2659993" y="575995"/>
                  </a:moveTo>
                  <a:lnTo>
                    <a:pt x="2611458" y="575995"/>
                  </a:lnTo>
                  <a:lnTo>
                    <a:pt x="2611458" y="570600"/>
                  </a:lnTo>
                  <a:lnTo>
                    <a:pt x="2659993" y="570600"/>
                  </a:lnTo>
                  <a:lnTo>
                    <a:pt x="2659993" y="575995"/>
                  </a:lnTo>
                  <a:close/>
                </a:path>
                <a:path w="5038724" h="1857375">
                  <a:moveTo>
                    <a:pt x="2638422" y="597574"/>
                  </a:moveTo>
                  <a:lnTo>
                    <a:pt x="2633029" y="597574"/>
                  </a:lnTo>
                  <a:lnTo>
                    <a:pt x="2633029" y="575995"/>
                  </a:lnTo>
                  <a:lnTo>
                    <a:pt x="2638422" y="575995"/>
                  </a:lnTo>
                  <a:lnTo>
                    <a:pt x="2638422" y="597574"/>
                  </a:lnTo>
                  <a:close/>
                </a:path>
                <a:path w="5038724" h="1857375">
                  <a:moveTo>
                    <a:pt x="2409228" y="570600"/>
                  </a:moveTo>
                  <a:lnTo>
                    <a:pt x="2403836" y="570600"/>
                  </a:lnTo>
                  <a:lnTo>
                    <a:pt x="2403836" y="549022"/>
                  </a:lnTo>
                  <a:lnTo>
                    <a:pt x="2409228" y="549022"/>
                  </a:lnTo>
                  <a:lnTo>
                    <a:pt x="2409228" y="570600"/>
                  </a:lnTo>
                  <a:close/>
                </a:path>
                <a:path w="5038724" h="1857375">
                  <a:moveTo>
                    <a:pt x="2430800" y="575995"/>
                  </a:moveTo>
                  <a:lnTo>
                    <a:pt x="2382264" y="575995"/>
                  </a:lnTo>
                  <a:lnTo>
                    <a:pt x="2382264" y="570600"/>
                  </a:lnTo>
                  <a:lnTo>
                    <a:pt x="2430800" y="570600"/>
                  </a:lnTo>
                  <a:lnTo>
                    <a:pt x="2430800" y="575995"/>
                  </a:lnTo>
                  <a:close/>
                </a:path>
                <a:path w="5038724" h="1857375">
                  <a:moveTo>
                    <a:pt x="2409228" y="597574"/>
                  </a:moveTo>
                  <a:lnTo>
                    <a:pt x="2403836" y="597574"/>
                  </a:lnTo>
                  <a:lnTo>
                    <a:pt x="2403836" y="575995"/>
                  </a:lnTo>
                  <a:lnTo>
                    <a:pt x="2409228" y="575995"/>
                  </a:lnTo>
                  <a:lnTo>
                    <a:pt x="2409228" y="597574"/>
                  </a:lnTo>
                  <a:close/>
                </a:path>
                <a:path w="5038724" h="1857375">
                  <a:moveTo>
                    <a:pt x="2180035" y="570600"/>
                  </a:moveTo>
                  <a:lnTo>
                    <a:pt x="2174642" y="570600"/>
                  </a:lnTo>
                  <a:lnTo>
                    <a:pt x="2174642" y="549022"/>
                  </a:lnTo>
                  <a:lnTo>
                    <a:pt x="2180035" y="549022"/>
                  </a:lnTo>
                  <a:lnTo>
                    <a:pt x="2180035" y="570600"/>
                  </a:lnTo>
                  <a:close/>
                </a:path>
                <a:path w="5038724" h="1857375">
                  <a:moveTo>
                    <a:pt x="2201606" y="575995"/>
                  </a:moveTo>
                  <a:lnTo>
                    <a:pt x="2153071" y="575995"/>
                  </a:lnTo>
                  <a:lnTo>
                    <a:pt x="2153071" y="570600"/>
                  </a:lnTo>
                  <a:lnTo>
                    <a:pt x="2201606" y="570600"/>
                  </a:lnTo>
                  <a:lnTo>
                    <a:pt x="2201606" y="575995"/>
                  </a:lnTo>
                  <a:close/>
                </a:path>
                <a:path w="5038724" h="1857375">
                  <a:moveTo>
                    <a:pt x="2180035" y="597574"/>
                  </a:moveTo>
                  <a:lnTo>
                    <a:pt x="2174642" y="597574"/>
                  </a:lnTo>
                  <a:lnTo>
                    <a:pt x="2174642" y="575995"/>
                  </a:lnTo>
                  <a:lnTo>
                    <a:pt x="2180035" y="575995"/>
                  </a:lnTo>
                  <a:lnTo>
                    <a:pt x="2180035" y="597574"/>
                  </a:lnTo>
                  <a:close/>
                </a:path>
                <a:path w="5038724" h="1857375">
                  <a:moveTo>
                    <a:pt x="2753019" y="685238"/>
                  </a:moveTo>
                  <a:lnTo>
                    <a:pt x="2747626" y="685238"/>
                  </a:lnTo>
                  <a:lnTo>
                    <a:pt x="2747626" y="663659"/>
                  </a:lnTo>
                  <a:lnTo>
                    <a:pt x="2753019" y="663659"/>
                  </a:lnTo>
                  <a:lnTo>
                    <a:pt x="2753019" y="685238"/>
                  </a:lnTo>
                  <a:close/>
                </a:path>
                <a:path w="5038724" h="1857375">
                  <a:moveTo>
                    <a:pt x="2774590" y="690632"/>
                  </a:moveTo>
                  <a:lnTo>
                    <a:pt x="2726055" y="690632"/>
                  </a:lnTo>
                  <a:lnTo>
                    <a:pt x="2726055" y="685238"/>
                  </a:lnTo>
                  <a:lnTo>
                    <a:pt x="2774590" y="685238"/>
                  </a:lnTo>
                  <a:lnTo>
                    <a:pt x="2774590" y="690632"/>
                  </a:lnTo>
                  <a:close/>
                </a:path>
                <a:path w="5038724" h="1857375">
                  <a:moveTo>
                    <a:pt x="2753019" y="712211"/>
                  </a:moveTo>
                  <a:lnTo>
                    <a:pt x="2747626" y="712211"/>
                  </a:lnTo>
                  <a:lnTo>
                    <a:pt x="2747626" y="690632"/>
                  </a:lnTo>
                  <a:lnTo>
                    <a:pt x="2753019" y="690632"/>
                  </a:lnTo>
                  <a:lnTo>
                    <a:pt x="2753019" y="712211"/>
                  </a:lnTo>
                  <a:close/>
                </a:path>
                <a:path w="5038724" h="1857375">
                  <a:moveTo>
                    <a:pt x="2523825" y="685238"/>
                  </a:moveTo>
                  <a:lnTo>
                    <a:pt x="2518432" y="685238"/>
                  </a:lnTo>
                  <a:lnTo>
                    <a:pt x="2518432" y="663659"/>
                  </a:lnTo>
                  <a:lnTo>
                    <a:pt x="2523825" y="663659"/>
                  </a:lnTo>
                  <a:lnTo>
                    <a:pt x="2523825" y="685238"/>
                  </a:lnTo>
                  <a:close/>
                </a:path>
                <a:path w="5038724" h="1857375">
                  <a:moveTo>
                    <a:pt x="2545396" y="690632"/>
                  </a:moveTo>
                  <a:lnTo>
                    <a:pt x="2496861" y="690632"/>
                  </a:lnTo>
                  <a:lnTo>
                    <a:pt x="2496861" y="685238"/>
                  </a:lnTo>
                  <a:lnTo>
                    <a:pt x="2545396" y="685238"/>
                  </a:lnTo>
                  <a:lnTo>
                    <a:pt x="2545396" y="690632"/>
                  </a:lnTo>
                  <a:close/>
                </a:path>
                <a:path w="5038724" h="1857375">
                  <a:moveTo>
                    <a:pt x="2523825" y="712211"/>
                  </a:moveTo>
                  <a:lnTo>
                    <a:pt x="2518432" y="712211"/>
                  </a:lnTo>
                  <a:lnTo>
                    <a:pt x="2518432" y="690632"/>
                  </a:lnTo>
                  <a:lnTo>
                    <a:pt x="2523825" y="690632"/>
                  </a:lnTo>
                  <a:lnTo>
                    <a:pt x="2523825" y="712211"/>
                  </a:lnTo>
                  <a:close/>
                </a:path>
                <a:path w="5038724" h="1857375">
                  <a:moveTo>
                    <a:pt x="2294632" y="685238"/>
                  </a:moveTo>
                  <a:lnTo>
                    <a:pt x="2289239" y="685238"/>
                  </a:lnTo>
                  <a:lnTo>
                    <a:pt x="2289239" y="663659"/>
                  </a:lnTo>
                  <a:lnTo>
                    <a:pt x="2294632" y="663659"/>
                  </a:lnTo>
                  <a:lnTo>
                    <a:pt x="2294632" y="685238"/>
                  </a:lnTo>
                  <a:close/>
                </a:path>
                <a:path w="5038724" h="1857375">
                  <a:moveTo>
                    <a:pt x="2316203" y="690632"/>
                  </a:moveTo>
                  <a:lnTo>
                    <a:pt x="2267668" y="690632"/>
                  </a:lnTo>
                  <a:lnTo>
                    <a:pt x="2267668" y="685238"/>
                  </a:lnTo>
                  <a:lnTo>
                    <a:pt x="2316203" y="685238"/>
                  </a:lnTo>
                  <a:lnTo>
                    <a:pt x="2316203" y="690632"/>
                  </a:lnTo>
                  <a:close/>
                </a:path>
                <a:path w="5038724" h="1857375">
                  <a:moveTo>
                    <a:pt x="2294632" y="712211"/>
                  </a:moveTo>
                  <a:lnTo>
                    <a:pt x="2289239" y="712211"/>
                  </a:lnTo>
                  <a:lnTo>
                    <a:pt x="2289239" y="690632"/>
                  </a:lnTo>
                  <a:lnTo>
                    <a:pt x="2294632" y="690632"/>
                  </a:lnTo>
                  <a:lnTo>
                    <a:pt x="2294632" y="712211"/>
                  </a:lnTo>
                  <a:close/>
                </a:path>
                <a:path w="5038724" h="1857375">
                  <a:moveTo>
                    <a:pt x="2065438" y="685238"/>
                  </a:moveTo>
                  <a:lnTo>
                    <a:pt x="2060045" y="685238"/>
                  </a:lnTo>
                  <a:lnTo>
                    <a:pt x="2060045" y="663659"/>
                  </a:lnTo>
                  <a:lnTo>
                    <a:pt x="2065438" y="663659"/>
                  </a:lnTo>
                  <a:lnTo>
                    <a:pt x="2065438" y="685238"/>
                  </a:lnTo>
                  <a:close/>
                </a:path>
                <a:path w="5038724" h="1857375">
                  <a:moveTo>
                    <a:pt x="2087009" y="690632"/>
                  </a:moveTo>
                  <a:lnTo>
                    <a:pt x="2038474" y="690632"/>
                  </a:lnTo>
                  <a:lnTo>
                    <a:pt x="2038474" y="685238"/>
                  </a:lnTo>
                  <a:lnTo>
                    <a:pt x="2087009" y="685238"/>
                  </a:lnTo>
                  <a:lnTo>
                    <a:pt x="2087009" y="690632"/>
                  </a:lnTo>
                  <a:close/>
                </a:path>
                <a:path w="5038724" h="1857375">
                  <a:moveTo>
                    <a:pt x="2065438" y="712211"/>
                  </a:moveTo>
                  <a:lnTo>
                    <a:pt x="2060045" y="712211"/>
                  </a:lnTo>
                  <a:lnTo>
                    <a:pt x="2060045" y="690632"/>
                  </a:lnTo>
                  <a:lnTo>
                    <a:pt x="2065438" y="690632"/>
                  </a:lnTo>
                  <a:lnTo>
                    <a:pt x="2065438" y="712211"/>
                  </a:lnTo>
                  <a:close/>
                </a:path>
                <a:path w="5038724" h="1857375">
                  <a:moveTo>
                    <a:pt x="2867616" y="799875"/>
                  </a:moveTo>
                  <a:lnTo>
                    <a:pt x="2862223" y="799875"/>
                  </a:lnTo>
                  <a:lnTo>
                    <a:pt x="2862223" y="778296"/>
                  </a:lnTo>
                  <a:lnTo>
                    <a:pt x="2867616" y="778296"/>
                  </a:lnTo>
                  <a:lnTo>
                    <a:pt x="2867616" y="799875"/>
                  </a:lnTo>
                  <a:close/>
                </a:path>
                <a:path w="5038724" h="1857375">
                  <a:moveTo>
                    <a:pt x="2889187" y="805269"/>
                  </a:moveTo>
                  <a:lnTo>
                    <a:pt x="2840652" y="805269"/>
                  </a:lnTo>
                  <a:lnTo>
                    <a:pt x="2840652" y="799875"/>
                  </a:lnTo>
                  <a:lnTo>
                    <a:pt x="2889187" y="799875"/>
                  </a:lnTo>
                  <a:lnTo>
                    <a:pt x="2889187" y="805269"/>
                  </a:lnTo>
                  <a:close/>
                </a:path>
                <a:path w="5038724" h="1857375">
                  <a:moveTo>
                    <a:pt x="2867616" y="826848"/>
                  </a:moveTo>
                  <a:lnTo>
                    <a:pt x="2862223" y="826848"/>
                  </a:lnTo>
                  <a:lnTo>
                    <a:pt x="2862223" y="805269"/>
                  </a:lnTo>
                  <a:lnTo>
                    <a:pt x="2867616" y="805269"/>
                  </a:lnTo>
                  <a:lnTo>
                    <a:pt x="2867616" y="826848"/>
                  </a:lnTo>
                  <a:close/>
                </a:path>
                <a:path w="5038724" h="1857375">
                  <a:moveTo>
                    <a:pt x="2638422" y="799875"/>
                  </a:moveTo>
                  <a:lnTo>
                    <a:pt x="2633029" y="799875"/>
                  </a:lnTo>
                  <a:lnTo>
                    <a:pt x="2633029" y="778296"/>
                  </a:lnTo>
                  <a:lnTo>
                    <a:pt x="2638422" y="778296"/>
                  </a:lnTo>
                  <a:lnTo>
                    <a:pt x="2638422" y="799875"/>
                  </a:lnTo>
                  <a:close/>
                </a:path>
                <a:path w="5038724" h="1857375">
                  <a:moveTo>
                    <a:pt x="2659993" y="805269"/>
                  </a:moveTo>
                  <a:lnTo>
                    <a:pt x="2611458" y="805269"/>
                  </a:lnTo>
                  <a:lnTo>
                    <a:pt x="2611458" y="799875"/>
                  </a:lnTo>
                  <a:lnTo>
                    <a:pt x="2659993" y="799875"/>
                  </a:lnTo>
                  <a:lnTo>
                    <a:pt x="2659993" y="805269"/>
                  </a:lnTo>
                  <a:close/>
                </a:path>
                <a:path w="5038724" h="1857375">
                  <a:moveTo>
                    <a:pt x="2638422" y="826848"/>
                  </a:moveTo>
                  <a:lnTo>
                    <a:pt x="2633029" y="826848"/>
                  </a:lnTo>
                  <a:lnTo>
                    <a:pt x="2633029" y="805269"/>
                  </a:lnTo>
                  <a:lnTo>
                    <a:pt x="2638422" y="805269"/>
                  </a:lnTo>
                  <a:lnTo>
                    <a:pt x="2638422" y="826848"/>
                  </a:lnTo>
                  <a:close/>
                </a:path>
                <a:path w="5038724" h="1857375">
                  <a:moveTo>
                    <a:pt x="2409228" y="799875"/>
                  </a:moveTo>
                  <a:lnTo>
                    <a:pt x="2403836" y="799875"/>
                  </a:lnTo>
                  <a:lnTo>
                    <a:pt x="2403836" y="778296"/>
                  </a:lnTo>
                  <a:lnTo>
                    <a:pt x="2409228" y="778296"/>
                  </a:lnTo>
                  <a:lnTo>
                    <a:pt x="2409228" y="799875"/>
                  </a:lnTo>
                  <a:close/>
                </a:path>
                <a:path w="5038724" h="1857375">
                  <a:moveTo>
                    <a:pt x="2430800" y="805269"/>
                  </a:moveTo>
                  <a:lnTo>
                    <a:pt x="2382264" y="805269"/>
                  </a:lnTo>
                  <a:lnTo>
                    <a:pt x="2382264" y="799875"/>
                  </a:lnTo>
                  <a:lnTo>
                    <a:pt x="2430800" y="799875"/>
                  </a:lnTo>
                  <a:lnTo>
                    <a:pt x="2430800" y="805269"/>
                  </a:lnTo>
                  <a:close/>
                </a:path>
                <a:path w="5038724" h="1857375">
                  <a:moveTo>
                    <a:pt x="2409228" y="826848"/>
                  </a:moveTo>
                  <a:lnTo>
                    <a:pt x="2403836" y="826848"/>
                  </a:lnTo>
                  <a:lnTo>
                    <a:pt x="2403836" y="805269"/>
                  </a:lnTo>
                  <a:lnTo>
                    <a:pt x="2409228" y="805269"/>
                  </a:lnTo>
                  <a:lnTo>
                    <a:pt x="2409228" y="826848"/>
                  </a:lnTo>
                  <a:close/>
                </a:path>
                <a:path w="5038724" h="1857375">
                  <a:moveTo>
                    <a:pt x="2180035" y="799875"/>
                  </a:moveTo>
                  <a:lnTo>
                    <a:pt x="2174642" y="799875"/>
                  </a:lnTo>
                  <a:lnTo>
                    <a:pt x="2174642" y="778296"/>
                  </a:lnTo>
                  <a:lnTo>
                    <a:pt x="2180035" y="778296"/>
                  </a:lnTo>
                  <a:lnTo>
                    <a:pt x="2180035" y="799875"/>
                  </a:lnTo>
                  <a:close/>
                </a:path>
                <a:path w="5038724" h="1857375">
                  <a:moveTo>
                    <a:pt x="2201606" y="805269"/>
                  </a:moveTo>
                  <a:lnTo>
                    <a:pt x="2153071" y="805269"/>
                  </a:lnTo>
                  <a:lnTo>
                    <a:pt x="2153071" y="799875"/>
                  </a:lnTo>
                  <a:lnTo>
                    <a:pt x="2201606" y="799875"/>
                  </a:lnTo>
                  <a:lnTo>
                    <a:pt x="2201606" y="805269"/>
                  </a:lnTo>
                  <a:close/>
                </a:path>
                <a:path w="5038724" h="1857375">
                  <a:moveTo>
                    <a:pt x="2180035" y="826848"/>
                  </a:moveTo>
                  <a:lnTo>
                    <a:pt x="2174642" y="826848"/>
                  </a:lnTo>
                  <a:lnTo>
                    <a:pt x="2174642" y="805269"/>
                  </a:lnTo>
                  <a:lnTo>
                    <a:pt x="2180035" y="805269"/>
                  </a:lnTo>
                  <a:lnTo>
                    <a:pt x="2180035" y="826848"/>
                  </a:lnTo>
                  <a:close/>
                </a:path>
                <a:path w="5038724" h="1857375">
                  <a:moveTo>
                    <a:pt x="2753019" y="914512"/>
                  </a:moveTo>
                  <a:lnTo>
                    <a:pt x="2747626" y="914512"/>
                  </a:lnTo>
                  <a:lnTo>
                    <a:pt x="2747626" y="892933"/>
                  </a:lnTo>
                  <a:lnTo>
                    <a:pt x="2753019" y="892933"/>
                  </a:lnTo>
                  <a:lnTo>
                    <a:pt x="2753019" y="914512"/>
                  </a:lnTo>
                  <a:close/>
                </a:path>
                <a:path w="5038724" h="1857375">
                  <a:moveTo>
                    <a:pt x="2774590" y="919907"/>
                  </a:moveTo>
                  <a:lnTo>
                    <a:pt x="2726055" y="919907"/>
                  </a:lnTo>
                  <a:lnTo>
                    <a:pt x="2726055" y="914512"/>
                  </a:lnTo>
                  <a:lnTo>
                    <a:pt x="2774590" y="914512"/>
                  </a:lnTo>
                  <a:lnTo>
                    <a:pt x="2774590" y="919907"/>
                  </a:lnTo>
                  <a:close/>
                </a:path>
                <a:path w="5038724" h="1857375">
                  <a:moveTo>
                    <a:pt x="2753019" y="941485"/>
                  </a:moveTo>
                  <a:lnTo>
                    <a:pt x="2747626" y="941485"/>
                  </a:lnTo>
                  <a:lnTo>
                    <a:pt x="2747626" y="919907"/>
                  </a:lnTo>
                  <a:lnTo>
                    <a:pt x="2753019" y="919907"/>
                  </a:lnTo>
                  <a:lnTo>
                    <a:pt x="2753019" y="941485"/>
                  </a:lnTo>
                  <a:close/>
                </a:path>
                <a:path w="5038724" h="1857375">
                  <a:moveTo>
                    <a:pt x="2523825" y="914512"/>
                  </a:moveTo>
                  <a:lnTo>
                    <a:pt x="2518432" y="914512"/>
                  </a:lnTo>
                  <a:lnTo>
                    <a:pt x="2518432" y="892933"/>
                  </a:lnTo>
                  <a:lnTo>
                    <a:pt x="2523825" y="892933"/>
                  </a:lnTo>
                  <a:lnTo>
                    <a:pt x="2523825" y="914512"/>
                  </a:lnTo>
                  <a:close/>
                </a:path>
                <a:path w="5038724" h="1857375">
                  <a:moveTo>
                    <a:pt x="2545396" y="919907"/>
                  </a:moveTo>
                  <a:lnTo>
                    <a:pt x="2496861" y="919907"/>
                  </a:lnTo>
                  <a:lnTo>
                    <a:pt x="2496861" y="914512"/>
                  </a:lnTo>
                  <a:lnTo>
                    <a:pt x="2545396" y="914512"/>
                  </a:lnTo>
                  <a:lnTo>
                    <a:pt x="2545396" y="919907"/>
                  </a:lnTo>
                  <a:close/>
                </a:path>
                <a:path w="5038724" h="1857375">
                  <a:moveTo>
                    <a:pt x="2523825" y="941485"/>
                  </a:moveTo>
                  <a:lnTo>
                    <a:pt x="2518432" y="941485"/>
                  </a:lnTo>
                  <a:lnTo>
                    <a:pt x="2518432" y="919907"/>
                  </a:lnTo>
                  <a:lnTo>
                    <a:pt x="2523825" y="919907"/>
                  </a:lnTo>
                  <a:lnTo>
                    <a:pt x="2523825" y="941485"/>
                  </a:lnTo>
                  <a:close/>
                </a:path>
                <a:path w="5038724" h="1857375">
                  <a:moveTo>
                    <a:pt x="2294632" y="914512"/>
                  </a:moveTo>
                  <a:lnTo>
                    <a:pt x="2289239" y="914512"/>
                  </a:lnTo>
                  <a:lnTo>
                    <a:pt x="2289239" y="892933"/>
                  </a:lnTo>
                  <a:lnTo>
                    <a:pt x="2294632" y="892933"/>
                  </a:lnTo>
                  <a:lnTo>
                    <a:pt x="2294632" y="914512"/>
                  </a:lnTo>
                  <a:close/>
                </a:path>
                <a:path w="5038724" h="1857375">
                  <a:moveTo>
                    <a:pt x="2316203" y="919907"/>
                  </a:moveTo>
                  <a:lnTo>
                    <a:pt x="2267668" y="919907"/>
                  </a:lnTo>
                  <a:lnTo>
                    <a:pt x="2267668" y="914512"/>
                  </a:lnTo>
                  <a:lnTo>
                    <a:pt x="2316203" y="914512"/>
                  </a:lnTo>
                  <a:lnTo>
                    <a:pt x="2316203" y="919907"/>
                  </a:lnTo>
                  <a:close/>
                </a:path>
                <a:path w="5038724" h="1857375">
                  <a:moveTo>
                    <a:pt x="2294632" y="941485"/>
                  </a:moveTo>
                  <a:lnTo>
                    <a:pt x="2289239" y="941485"/>
                  </a:lnTo>
                  <a:lnTo>
                    <a:pt x="2289239" y="919907"/>
                  </a:lnTo>
                  <a:lnTo>
                    <a:pt x="2294632" y="919907"/>
                  </a:lnTo>
                  <a:lnTo>
                    <a:pt x="2294632" y="941485"/>
                  </a:lnTo>
                  <a:close/>
                </a:path>
                <a:path w="5038724" h="1857375">
                  <a:moveTo>
                    <a:pt x="2065438" y="914512"/>
                  </a:moveTo>
                  <a:lnTo>
                    <a:pt x="2060045" y="914512"/>
                  </a:lnTo>
                  <a:lnTo>
                    <a:pt x="2060045" y="892933"/>
                  </a:lnTo>
                  <a:lnTo>
                    <a:pt x="2065438" y="892933"/>
                  </a:lnTo>
                  <a:lnTo>
                    <a:pt x="2065438" y="914512"/>
                  </a:lnTo>
                  <a:close/>
                </a:path>
                <a:path w="5038724" h="1857375">
                  <a:moveTo>
                    <a:pt x="2087009" y="919907"/>
                  </a:moveTo>
                  <a:lnTo>
                    <a:pt x="2038474" y="919907"/>
                  </a:lnTo>
                  <a:lnTo>
                    <a:pt x="2038474" y="914512"/>
                  </a:lnTo>
                  <a:lnTo>
                    <a:pt x="2087009" y="914512"/>
                  </a:lnTo>
                  <a:lnTo>
                    <a:pt x="2087009" y="919907"/>
                  </a:lnTo>
                  <a:close/>
                </a:path>
                <a:path w="5038724" h="1857375">
                  <a:moveTo>
                    <a:pt x="2065438" y="941485"/>
                  </a:moveTo>
                  <a:lnTo>
                    <a:pt x="2060045" y="941485"/>
                  </a:lnTo>
                  <a:lnTo>
                    <a:pt x="2060045" y="919907"/>
                  </a:lnTo>
                  <a:lnTo>
                    <a:pt x="2065438" y="919907"/>
                  </a:lnTo>
                  <a:lnTo>
                    <a:pt x="2065438" y="941485"/>
                  </a:lnTo>
                  <a:close/>
                </a:path>
                <a:path w="5038724" h="1857375">
                  <a:moveTo>
                    <a:pt x="2867616" y="1027800"/>
                  </a:moveTo>
                  <a:lnTo>
                    <a:pt x="2862223" y="1027800"/>
                  </a:lnTo>
                  <a:lnTo>
                    <a:pt x="2862223" y="1006222"/>
                  </a:lnTo>
                  <a:lnTo>
                    <a:pt x="2867616" y="1006222"/>
                  </a:lnTo>
                  <a:lnTo>
                    <a:pt x="2867616" y="1027800"/>
                  </a:lnTo>
                  <a:close/>
                </a:path>
                <a:path w="5038724" h="1857375">
                  <a:moveTo>
                    <a:pt x="2889187" y="1033195"/>
                  </a:moveTo>
                  <a:lnTo>
                    <a:pt x="2840652" y="1033195"/>
                  </a:lnTo>
                  <a:lnTo>
                    <a:pt x="2840652" y="1027800"/>
                  </a:lnTo>
                  <a:lnTo>
                    <a:pt x="2889187" y="1027800"/>
                  </a:lnTo>
                  <a:lnTo>
                    <a:pt x="2889187" y="1033195"/>
                  </a:lnTo>
                  <a:close/>
                </a:path>
                <a:path w="5038724" h="1857375">
                  <a:moveTo>
                    <a:pt x="2867616" y="1054774"/>
                  </a:moveTo>
                  <a:lnTo>
                    <a:pt x="2862223" y="1054774"/>
                  </a:lnTo>
                  <a:lnTo>
                    <a:pt x="2862223" y="1033195"/>
                  </a:lnTo>
                  <a:lnTo>
                    <a:pt x="2867616" y="1033195"/>
                  </a:lnTo>
                  <a:lnTo>
                    <a:pt x="2867616" y="1054774"/>
                  </a:lnTo>
                  <a:close/>
                </a:path>
                <a:path w="5038724" h="1857375">
                  <a:moveTo>
                    <a:pt x="2638422" y="1027800"/>
                  </a:moveTo>
                  <a:lnTo>
                    <a:pt x="2633029" y="1027800"/>
                  </a:lnTo>
                  <a:lnTo>
                    <a:pt x="2633029" y="1006222"/>
                  </a:lnTo>
                  <a:lnTo>
                    <a:pt x="2638422" y="1006222"/>
                  </a:lnTo>
                  <a:lnTo>
                    <a:pt x="2638422" y="1027800"/>
                  </a:lnTo>
                  <a:close/>
                </a:path>
                <a:path w="5038724" h="1857375">
                  <a:moveTo>
                    <a:pt x="2659993" y="1033195"/>
                  </a:moveTo>
                  <a:lnTo>
                    <a:pt x="2611458" y="1033195"/>
                  </a:lnTo>
                  <a:lnTo>
                    <a:pt x="2611458" y="1027800"/>
                  </a:lnTo>
                  <a:lnTo>
                    <a:pt x="2659993" y="1027800"/>
                  </a:lnTo>
                  <a:lnTo>
                    <a:pt x="2659993" y="1033195"/>
                  </a:lnTo>
                  <a:close/>
                </a:path>
                <a:path w="5038724" h="1857375">
                  <a:moveTo>
                    <a:pt x="2638422" y="1054774"/>
                  </a:moveTo>
                  <a:lnTo>
                    <a:pt x="2633029" y="1054774"/>
                  </a:lnTo>
                  <a:lnTo>
                    <a:pt x="2633029" y="1033195"/>
                  </a:lnTo>
                  <a:lnTo>
                    <a:pt x="2638422" y="1033195"/>
                  </a:lnTo>
                  <a:lnTo>
                    <a:pt x="2638422" y="1054774"/>
                  </a:lnTo>
                  <a:close/>
                </a:path>
                <a:path w="5038724" h="1857375">
                  <a:moveTo>
                    <a:pt x="2409228" y="1027800"/>
                  </a:moveTo>
                  <a:lnTo>
                    <a:pt x="2403836" y="1027800"/>
                  </a:lnTo>
                  <a:lnTo>
                    <a:pt x="2403836" y="1006222"/>
                  </a:lnTo>
                  <a:lnTo>
                    <a:pt x="2409228" y="1006222"/>
                  </a:lnTo>
                  <a:lnTo>
                    <a:pt x="2409228" y="1027800"/>
                  </a:lnTo>
                  <a:close/>
                </a:path>
                <a:path w="5038724" h="1857375">
                  <a:moveTo>
                    <a:pt x="2430800" y="1033195"/>
                  </a:moveTo>
                  <a:lnTo>
                    <a:pt x="2382264" y="1033195"/>
                  </a:lnTo>
                  <a:lnTo>
                    <a:pt x="2382264" y="1027800"/>
                  </a:lnTo>
                  <a:lnTo>
                    <a:pt x="2430800" y="1027800"/>
                  </a:lnTo>
                  <a:lnTo>
                    <a:pt x="2430800" y="1033195"/>
                  </a:lnTo>
                  <a:close/>
                </a:path>
                <a:path w="5038724" h="1857375">
                  <a:moveTo>
                    <a:pt x="2409228" y="1054774"/>
                  </a:moveTo>
                  <a:lnTo>
                    <a:pt x="2403836" y="1054774"/>
                  </a:lnTo>
                  <a:lnTo>
                    <a:pt x="2403836" y="1033195"/>
                  </a:lnTo>
                  <a:lnTo>
                    <a:pt x="2409228" y="1033195"/>
                  </a:lnTo>
                  <a:lnTo>
                    <a:pt x="2409228" y="1054774"/>
                  </a:lnTo>
                  <a:close/>
                </a:path>
                <a:path w="5038724" h="1857375">
                  <a:moveTo>
                    <a:pt x="2180035" y="1027800"/>
                  </a:moveTo>
                  <a:lnTo>
                    <a:pt x="2174642" y="1027800"/>
                  </a:lnTo>
                  <a:lnTo>
                    <a:pt x="2174642" y="1006222"/>
                  </a:lnTo>
                  <a:lnTo>
                    <a:pt x="2180035" y="1006222"/>
                  </a:lnTo>
                  <a:lnTo>
                    <a:pt x="2180035" y="1027800"/>
                  </a:lnTo>
                  <a:close/>
                </a:path>
                <a:path w="5038724" h="1857375">
                  <a:moveTo>
                    <a:pt x="2201606" y="1033195"/>
                  </a:moveTo>
                  <a:lnTo>
                    <a:pt x="2153071" y="1033195"/>
                  </a:lnTo>
                  <a:lnTo>
                    <a:pt x="2153071" y="1027800"/>
                  </a:lnTo>
                  <a:lnTo>
                    <a:pt x="2201606" y="1027800"/>
                  </a:lnTo>
                  <a:lnTo>
                    <a:pt x="2201606" y="1033195"/>
                  </a:lnTo>
                  <a:close/>
                </a:path>
                <a:path w="5038724" h="1857375">
                  <a:moveTo>
                    <a:pt x="2180035" y="1054774"/>
                  </a:moveTo>
                  <a:lnTo>
                    <a:pt x="2174642" y="1054774"/>
                  </a:lnTo>
                  <a:lnTo>
                    <a:pt x="2174642" y="1033195"/>
                  </a:lnTo>
                  <a:lnTo>
                    <a:pt x="2180035" y="1033195"/>
                  </a:lnTo>
                  <a:lnTo>
                    <a:pt x="2180035" y="1054774"/>
                  </a:lnTo>
                  <a:close/>
                </a:path>
                <a:path w="5038724" h="1857375">
                  <a:moveTo>
                    <a:pt x="2519781" y="1123556"/>
                  </a:moveTo>
                  <a:lnTo>
                    <a:pt x="2519781" y="1120859"/>
                  </a:lnTo>
                  <a:lnTo>
                    <a:pt x="2525173" y="1120859"/>
                  </a:lnTo>
                  <a:lnTo>
                    <a:pt x="2525173" y="1122208"/>
                  </a:lnTo>
                  <a:lnTo>
                    <a:pt x="2519781" y="1123556"/>
                  </a:lnTo>
                  <a:close/>
                </a:path>
                <a:path w="5038724" h="1857375">
                  <a:moveTo>
                    <a:pt x="2294632" y="1142438"/>
                  </a:moveTo>
                  <a:lnTo>
                    <a:pt x="2289239" y="1142438"/>
                  </a:lnTo>
                  <a:lnTo>
                    <a:pt x="2289239" y="1120859"/>
                  </a:lnTo>
                  <a:lnTo>
                    <a:pt x="2294632" y="1120859"/>
                  </a:lnTo>
                  <a:lnTo>
                    <a:pt x="2294632" y="1142438"/>
                  </a:lnTo>
                  <a:close/>
                </a:path>
                <a:path w="5038724" h="1857375">
                  <a:moveTo>
                    <a:pt x="2316203" y="1147832"/>
                  </a:moveTo>
                  <a:lnTo>
                    <a:pt x="2267668" y="1147832"/>
                  </a:lnTo>
                  <a:lnTo>
                    <a:pt x="2267668" y="1142438"/>
                  </a:lnTo>
                  <a:lnTo>
                    <a:pt x="2316203" y="1142438"/>
                  </a:lnTo>
                  <a:lnTo>
                    <a:pt x="2316203" y="1147832"/>
                  </a:lnTo>
                  <a:close/>
                </a:path>
                <a:path w="5038724" h="1857375">
                  <a:moveTo>
                    <a:pt x="2294632" y="1169411"/>
                  </a:moveTo>
                  <a:lnTo>
                    <a:pt x="2289239" y="1169411"/>
                  </a:lnTo>
                  <a:lnTo>
                    <a:pt x="2289239" y="1147832"/>
                  </a:lnTo>
                  <a:lnTo>
                    <a:pt x="2294632" y="1147832"/>
                  </a:lnTo>
                  <a:lnTo>
                    <a:pt x="2294632" y="1169411"/>
                  </a:lnTo>
                  <a:close/>
                </a:path>
                <a:path w="5038724" h="1857375">
                  <a:moveTo>
                    <a:pt x="2065438" y="1142438"/>
                  </a:moveTo>
                  <a:lnTo>
                    <a:pt x="2060045" y="1142438"/>
                  </a:lnTo>
                  <a:lnTo>
                    <a:pt x="2060045" y="1120859"/>
                  </a:lnTo>
                  <a:lnTo>
                    <a:pt x="2065438" y="1120859"/>
                  </a:lnTo>
                  <a:lnTo>
                    <a:pt x="2065438" y="1142438"/>
                  </a:lnTo>
                  <a:close/>
                </a:path>
                <a:path w="5038724" h="1857375">
                  <a:moveTo>
                    <a:pt x="2087009" y="1147832"/>
                  </a:moveTo>
                  <a:lnTo>
                    <a:pt x="2038474" y="1147832"/>
                  </a:lnTo>
                  <a:lnTo>
                    <a:pt x="2038474" y="1142438"/>
                  </a:lnTo>
                  <a:lnTo>
                    <a:pt x="2087009" y="1142438"/>
                  </a:lnTo>
                  <a:lnTo>
                    <a:pt x="2087009" y="1147832"/>
                  </a:lnTo>
                  <a:close/>
                </a:path>
                <a:path w="5038724" h="1857375">
                  <a:moveTo>
                    <a:pt x="2065438" y="1169411"/>
                  </a:moveTo>
                  <a:lnTo>
                    <a:pt x="2060045" y="1169411"/>
                  </a:lnTo>
                  <a:lnTo>
                    <a:pt x="2060045" y="1147832"/>
                  </a:lnTo>
                  <a:lnTo>
                    <a:pt x="2065438" y="1147832"/>
                  </a:lnTo>
                  <a:lnTo>
                    <a:pt x="2065438" y="1169411"/>
                  </a:lnTo>
                  <a:close/>
                </a:path>
                <a:path w="5038724" h="1857375">
                  <a:moveTo>
                    <a:pt x="2410577" y="1262470"/>
                  </a:moveTo>
                  <a:lnTo>
                    <a:pt x="2383613" y="1262470"/>
                  </a:lnTo>
                  <a:lnTo>
                    <a:pt x="2383613" y="1257075"/>
                  </a:lnTo>
                  <a:lnTo>
                    <a:pt x="2405184" y="1257075"/>
                  </a:lnTo>
                  <a:lnTo>
                    <a:pt x="2405184" y="1235496"/>
                  </a:lnTo>
                  <a:lnTo>
                    <a:pt x="2410577" y="1235496"/>
                  </a:lnTo>
                  <a:lnTo>
                    <a:pt x="2410577" y="1262470"/>
                  </a:lnTo>
                  <a:close/>
                </a:path>
                <a:path w="5038724" h="1857375">
                  <a:moveTo>
                    <a:pt x="2180035" y="1257075"/>
                  </a:moveTo>
                  <a:lnTo>
                    <a:pt x="2174642" y="1257075"/>
                  </a:lnTo>
                  <a:lnTo>
                    <a:pt x="2174642" y="1235496"/>
                  </a:lnTo>
                  <a:lnTo>
                    <a:pt x="2180035" y="1235496"/>
                  </a:lnTo>
                  <a:lnTo>
                    <a:pt x="2180035" y="1257075"/>
                  </a:lnTo>
                  <a:close/>
                </a:path>
                <a:path w="5038724" h="1857375">
                  <a:moveTo>
                    <a:pt x="2201606" y="1262470"/>
                  </a:moveTo>
                  <a:lnTo>
                    <a:pt x="2153071" y="1262470"/>
                  </a:lnTo>
                  <a:lnTo>
                    <a:pt x="2153071" y="1257075"/>
                  </a:lnTo>
                  <a:lnTo>
                    <a:pt x="2201606" y="1257075"/>
                  </a:lnTo>
                  <a:lnTo>
                    <a:pt x="2201606" y="1262470"/>
                  </a:lnTo>
                  <a:close/>
                </a:path>
                <a:path w="5038724" h="1857375">
                  <a:moveTo>
                    <a:pt x="2180035" y="1284048"/>
                  </a:moveTo>
                  <a:lnTo>
                    <a:pt x="2174642" y="1284048"/>
                  </a:lnTo>
                  <a:lnTo>
                    <a:pt x="2174642" y="1262470"/>
                  </a:lnTo>
                  <a:lnTo>
                    <a:pt x="2180035" y="1262470"/>
                  </a:lnTo>
                  <a:lnTo>
                    <a:pt x="2180035" y="1284048"/>
                  </a:lnTo>
                  <a:close/>
                </a:path>
                <a:path w="5038724" h="1857375">
                  <a:moveTo>
                    <a:pt x="2294632" y="1371712"/>
                  </a:moveTo>
                  <a:lnTo>
                    <a:pt x="2289239" y="1371712"/>
                  </a:lnTo>
                  <a:lnTo>
                    <a:pt x="2289239" y="1350133"/>
                  </a:lnTo>
                  <a:lnTo>
                    <a:pt x="2294632" y="1350133"/>
                  </a:lnTo>
                  <a:lnTo>
                    <a:pt x="2294632" y="1371712"/>
                  </a:lnTo>
                  <a:close/>
                </a:path>
                <a:path w="5038724" h="1857375">
                  <a:moveTo>
                    <a:pt x="2316203" y="1377107"/>
                  </a:moveTo>
                  <a:lnTo>
                    <a:pt x="2267668" y="1377107"/>
                  </a:lnTo>
                  <a:lnTo>
                    <a:pt x="2267668" y="1371712"/>
                  </a:lnTo>
                  <a:lnTo>
                    <a:pt x="2316203" y="1371712"/>
                  </a:lnTo>
                  <a:lnTo>
                    <a:pt x="2316203" y="1377107"/>
                  </a:lnTo>
                  <a:close/>
                </a:path>
                <a:path w="5038724" h="1857375">
                  <a:moveTo>
                    <a:pt x="2294632" y="1398686"/>
                  </a:moveTo>
                  <a:lnTo>
                    <a:pt x="2289239" y="1398686"/>
                  </a:lnTo>
                  <a:lnTo>
                    <a:pt x="2289239" y="1377107"/>
                  </a:lnTo>
                  <a:lnTo>
                    <a:pt x="2294632" y="1377107"/>
                  </a:lnTo>
                  <a:lnTo>
                    <a:pt x="2294632" y="1398686"/>
                  </a:lnTo>
                  <a:close/>
                </a:path>
                <a:path w="5038724" h="1857375">
                  <a:moveTo>
                    <a:pt x="2065438" y="1371712"/>
                  </a:moveTo>
                  <a:lnTo>
                    <a:pt x="2060045" y="1371712"/>
                  </a:lnTo>
                  <a:lnTo>
                    <a:pt x="2060045" y="1350133"/>
                  </a:lnTo>
                  <a:lnTo>
                    <a:pt x="2065438" y="1350133"/>
                  </a:lnTo>
                  <a:lnTo>
                    <a:pt x="2065438" y="1371712"/>
                  </a:lnTo>
                  <a:close/>
                </a:path>
                <a:path w="5038724" h="1857375">
                  <a:moveTo>
                    <a:pt x="2087009" y="1377107"/>
                  </a:moveTo>
                  <a:lnTo>
                    <a:pt x="2038474" y="1377107"/>
                  </a:lnTo>
                  <a:lnTo>
                    <a:pt x="2038474" y="1371712"/>
                  </a:lnTo>
                  <a:lnTo>
                    <a:pt x="2087009" y="1371712"/>
                  </a:lnTo>
                  <a:lnTo>
                    <a:pt x="2087009" y="1377107"/>
                  </a:lnTo>
                  <a:close/>
                </a:path>
                <a:path w="5038724" h="1857375">
                  <a:moveTo>
                    <a:pt x="2065438" y="1398686"/>
                  </a:moveTo>
                  <a:lnTo>
                    <a:pt x="2060045" y="1398686"/>
                  </a:lnTo>
                  <a:lnTo>
                    <a:pt x="2060045" y="1377107"/>
                  </a:lnTo>
                  <a:lnTo>
                    <a:pt x="2065438" y="1377107"/>
                  </a:lnTo>
                  <a:lnTo>
                    <a:pt x="2065438" y="1398686"/>
                  </a:lnTo>
                  <a:close/>
                </a:path>
                <a:path w="5038724" h="1857375">
                  <a:moveTo>
                    <a:pt x="2180035" y="1486349"/>
                  </a:moveTo>
                  <a:lnTo>
                    <a:pt x="2174642" y="1486349"/>
                  </a:lnTo>
                  <a:lnTo>
                    <a:pt x="2174642" y="1464771"/>
                  </a:lnTo>
                  <a:lnTo>
                    <a:pt x="2180035" y="1464771"/>
                  </a:lnTo>
                  <a:lnTo>
                    <a:pt x="2180035" y="1486349"/>
                  </a:lnTo>
                  <a:close/>
                </a:path>
                <a:path w="5038724" h="1857375">
                  <a:moveTo>
                    <a:pt x="2201606" y="1491744"/>
                  </a:moveTo>
                  <a:lnTo>
                    <a:pt x="2153071" y="1491744"/>
                  </a:lnTo>
                  <a:lnTo>
                    <a:pt x="2153071" y="1486349"/>
                  </a:lnTo>
                  <a:lnTo>
                    <a:pt x="2201606" y="1486349"/>
                  </a:lnTo>
                  <a:lnTo>
                    <a:pt x="2201606" y="1491744"/>
                  </a:lnTo>
                  <a:close/>
                </a:path>
                <a:path w="5038724" h="1857375">
                  <a:moveTo>
                    <a:pt x="2180035" y="1513323"/>
                  </a:moveTo>
                  <a:lnTo>
                    <a:pt x="2174642" y="1513323"/>
                  </a:lnTo>
                  <a:lnTo>
                    <a:pt x="2174642" y="1491744"/>
                  </a:lnTo>
                  <a:lnTo>
                    <a:pt x="2180035" y="1491744"/>
                  </a:lnTo>
                  <a:lnTo>
                    <a:pt x="2180035" y="1513323"/>
                  </a:lnTo>
                  <a:close/>
                </a:path>
                <a:path w="5038724" h="1857375">
                  <a:moveTo>
                    <a:pt x="2065438" y="1600986"/>
                  </a:moveTo>
                  <a:lnTo>
                    <a:pt x="2060045" y="1600986"/>
                  </a:lnTo>
                  <a:lnTo>
                    <a:pt x="2060045" y="1579408"/>
                  </a:lnTo>
                  <a:lnTo>
                    <a:pt x="2065438" y="1579408"/>
                  </a:lnTo>
                  <a:lnTo>
                    <a:pt x="2065438" y="1600986"/>
                  </a:lnTo>
                  <a:close/>
                </a:path>
                <a:path w="5038724" h="1857375">
                  <a:moveTo>
                    <a:pt x="2087009" y="1606381"/>
                  </a:moveTo>
                  <a:lnTo>
                    <a:pt x="2038474" y="1606381"/>
                  </a:lnTo>
                  <a:lnTo>
                    <a:pt x="2038474" y="1600986"/>
                  </a:lnTo>
                  <a:lnTo>
                    <a:pt x="2087009" y="1600986"/>
                  </a:lnTo>
                  <a:lnTo>
                    <a:pt x="2087009" y="1606381"/>
                  </a:lnTo>
                  <a:close/>
                </a:path>
                <a:path w="5038724" h="1857375">
                  <a:moveTo>
                    <a:pt x="2065438" y="1627960"/>
                  </a:moveTo>
                  <a:lnTo>
                    <a:pt x="2060045" y="1627960"/>
                  </a:lnTo>
                  <a:lnTo>
                    <a:pt x="2060045" y="1606381"/>
                  </a:lnTo>
                  <a:lnTo>
                    <a:pt x="2065438" y="1606381"/>
                  </a:lnTo>
                  <a:lnTo>
                    <a:pt x="2065438" y="1627960"/>
                  </a:lnTo>
                  <a:close/>
                </a:path>
                <a:path w="5038724" h="1857375">
                  <a:moveTo>
                    <a:pt x="2181383" y="1721018"/>
                  </a:moveTo>
                  <a:lnTo>
                    <a:pt x="2154419" y="1721018"/>
                  </a:lnTo>
                  <a:lnTo>
                    <a:pt x="2154419" y="1715624"/>
                  </a:lnTo>
                  <a:lnTo>
                    <a:pt x="2175990" y="1715624"/>
                  </a:lnTo>
                  <a:lnTo>
                    <a:pt x="2175990" y="1694045"/>
                  </a:lnTo>
                  <a:lnTo>
                    <a:pt x="2181383" y="1694045"/>
                  </a:lnTo>
                  <a:lnTo>
                    <a:pt x="2181383" y="1721018"/>
                  </a:lnTo>
                  <a:close/>
                </a:path>
                <a:path w="5038724" h="1857375">
                  <a:moveTo>
                    <a:pt x="2065438" y="1830261"/>
                  </a:moveTo>
                  <a:lnTo>
                    <a:pt x="2060045" y="1830261"/>
                  </a:lnTo>
                  <a:lnTo>
                    <a:pt x="2060045" y="1808682"/>
                  </a:lnTo>
                  <a:lnTo>
                    <a:pt x="2065438" y="1808682"/>
                  </a:lnTo>
                  <a:lnTo>
                    <a:pt x="2065438" y="1830261"/>
                  </a:lnTo>
                  <a:close/>
                </a:path>
                <a:path w="5038724" h="1857375">
                  <a:moveTo>
                    <a:pt x="2087009" y="1835656"/>
                  </a:moveTo>
                  <a:lnTo>
                    <a:pt x="2038474" y="1835656"/>
                  </a:lnTo>
                  <a:lnTo>
                    <a:pt x="2038474" y="1830261"/>
                  </a:lnTo>
                  <a:lnTo>
                    <a:pt x="2087009" y="1830261"/>
                  </a:lnTo>
                  <a:lnTo>
                    <a:pt x="2087009" y="1835656"/>
                  </a:lnTo>
                  <a:close/>
                </a:path>
                <a:path w="5038724" h="1857375">
                  <a:moveTo>
                    <a:pt x="2065438" y="1857234"/>
                  </a:moveTo>
                  <a:lnTo>
                    <a:pt x="2060045" y="1857234"/>
                  </a:lnTo>
                  <a:lnTo>
                    <a:pt x="2060045" y="1835656"/>
                  </a:lnTo>
                  <a:lnTo>
                    <a:pt x="2065438" y="1835656"/>
                  </a:lnTo>
                  <a:lnTo>
                    <a:pt x="2065438" y="1857234"/>
                  </a:lnTo>
                  <a:close/>
                </a:path>
                <a:path w="5038724" h="1857375">
                  <a:moveTo>
                    <a:pt x="1859164" y="2809"/>
                  </a:moveTo>
                  <a:lnTo>
                    <a:pt x="1810629" y="2809"/>
                  </a:lnTo>
                  <a:lnTo>
                    <a:pt x="1810629" y="0"/>
                  </a:lnTo>
                  <a:lnTo>
                    <a:pt x="1859164" y="0"/>
                  </a:lnTo>
                  <a:lnTo>
                    <a:pt x="1859164" y="2809"/>
                  </a:lnTo>
                  <a:close/>
                </a:path>
                <a:path w="5038724" h="1857375">
                  <a:moveTo>
                    <a:pt x="1837593" y="24388"/>
                  </a:moveTo>
                  <a:lnTo>
                    <a:pt x="1832200" y="24388"/>
                  </a:lnTo>
                  <a:lnTo>
                    <a:pt x="1832200" y="2809"/>
                  </a:lnTo>
                  <a:lnTo>
                    <a:pt x="1837593" y="2809"/>
                  </a:lnTo>
                  <a:lnTo>
                    <a:pt x="1837593" y="24388"/>
                  </a:lnTo>
                  <a:close/>
                </a:path>
                <a:path w="5038724" h="1857375">
                  <a:moveTo>
                    <a:pt x="1629970" y="2809"/>
                  </a:moveTo>
                  <a:lnTo>
                    <a:pt x="1581435" y="2809"/>
                  </a:lnTo>
                  <a:lnTo>
                    <a:pt x="1581435" y="0"/>
                  </a:lnTo>
                  <a:lnTo>
                    <a:pt x="1629970" y="0"/>
                  </a:lnTo>
                  <a:lnTo>
                    <a:pt x="1629970" y="2809"/>
                  </a:lnTo>
                  <a:close/>
                </a:path>
                <a:path w="5038724" h="1857375">
                  <a:moveTo>
                    <a:pt x="1608399" y="24388"/>
                  </a:moveTo>
                  <a:lnTo>
                    <a:pt x="1603006" y="24388"/>
                  </a:lnTo>
                  <a:lnTo>
                    <a:pt x="1603006" y="2809"/>
                  </a:lnTo>
                  <a:lnTo>
                    <a:pt x="1608399" y="2809"/>
                  </a:lnTo>
                  <a:lnTo>
                    <a:pt x="1608399" y="24388"/>
                  </a:lnTo>
                  <a:close/>
                </a:path>
                <a:path w="5038724" h="1857375">
                  <a:moveTo>
                    <a:pt x="1400777" y="2809"/>
                  </a:moveTo>
                  <a:lnTo>
                    <a:pt x="1352242" y="2809"/>
                  </a:lnTo>
                  <a:lnTo>
                    <a:pt x="1352242" y="0"/>
                  </a:lnTo>
                  <a:lnTo>
                    <a:pt x="1400777" y="0"/>
                  </a:lnTo>
                  <a:lnTo>
                    <a:pt x="1400777" y="2809"/>
                  </a:lnTo>
                  <a:close/>
                </a:path>
                <a:path w="5038724" h="1857375">
                  <a:moveTo>
                    <a:pt x="1379206" y="24388"/>
                  </a:moveTo>
                  <a:lnTo>
                    <a:pt x="1373813" y="24388"/>
                  </a:lnTo>
                  <a:lnTo>
                    <a:pt x="1373813" y="2809"/>
                  </a:lnTo>
                  <a:lnTo>
                    <a:pt x="1379206" y="2809"/>
                  </a:lnTo>
                  <a:lnTo>
                    <a:pt x="1379206" y="24388"/>
                  </a:lnTo>
                  <a:close/>
                </a:path>
                <a:path w="5038724" h="1857375">
                  <a:moveTo>
                    <a:pt x="1171583" y="2809"/>
                  </a:moveTo>
                  <a:lnTo>
                    <a:pt x="1123048" y="2809"/>
                  </a:lnTo>
                  <a:lnTo>
                    <a:pt x="1123048" y="0"/>
                  </a:lnTo>
                  <a:lnTo>
                    <a:pt x="1171583" y="0"/>
                  </a:lnTo>
                  <a:lnTo>
                    <a:pt x="1171583" y="2809"/>
                  </a:lnTo>
                  <a:close/>
                </a:path>
                <a:path w="5038724" h="1857375">
                  <a:moveTo>
                    <a:pt x="1150012" y="24388"/>
                  </a:moveTo>
                  <a:lnTo>
                    <a:pt x="1144619" y="24388"/>
                  </a:lnTo>
                  <a:lnTo>
                    <a:pt x="1144619" y="2809"/>
                  </a:lnTo>
                  <a:lnTo>
                    <a:pt x="1150012" y="2809"/>
                  </a:lnTo>
                  <a:lnTo>
                    <a:pt x="1150012" y="24388"/>
                  </a:lnTo>
                  <a:close/>
                </a:path>
                <a:path w="5038724" h="1857375">
                  <a:moveTo>
                    <a:pt x="1950841" y="112052"/>
                  </a:moveTo>
                  <a:lnTo>
                    <a:pt x="1945448" y="112052"/>
                  </a:lnTo>
                  <a:lnTo>
                    <a:pt x="1945448" y="90473"/>
                  </a:lnTo>
                  <a:lnTo>
                    <a:pt x="1950841" y="90473"/>
                  </a:lnTo>
                  <a:lnTo>
                    <a:pt x="1950841" y="112052"/>
                  </a:lnTo>
                  <a:close/>
                </a:path>
                <a:path w="5038724" h="1857375">
                  <a:moveTo>
                    <a:pt x="1972412" y="117446"/>
                  </a:moveTo>
                  <a:lnTo>
                    <a:pt x="1923877" y="117446"/>
                  </a:lnTo>
                  <a:lnTo>
                    <a:pt x="1923877" y="112052"/>
                  </a:lnTo>
                  <a:lnTo>
                    <a:pt x="1972412" y="112052"/>
                  </a:lnTo>
                  <a:lnTo>
                    <a:pt x="1972412" y="117446"/>
                  </a:lnTo>
                  <a:close/>
                </a:path>
                <a:path w="5038724" h="1857375">
                  <a:moveTo>
                    <a:pt x="1950841" y="139025"/>
                  </a:moveTo>
                  <a:lnTo>
                    <a:pt x="1945448" y="139025"/>
                  </a:lnTo>
                  <a:lnTo>
                    <a:pt x="1945448" y="117446"/>
                  </a:lnTo>
                  <a:lnTo>
                    <a:pt x="1950841" y="117446"/>
                  </a:lnTo>
                  <a:lnTo>
                    <a:pt x="1950841" y="139025"/>
                  </a:lnTo>
                  <a:close/>
                </a:path>
                <a:path w="5038724" h="1857375">
                  <a:moveTo>
                    <a:pt x="1722996" y="112052"/>
                  </a:moveTo>
                  <a:lnTo>
                    <a:pt x="1717603" y="112052"/>
                  </a:lnTo>
                  <a:lnTo>
                    <a:pt x="1717603" y="90473"/>
                  </a:lnTo>
                  <a:lnTo>
                    <a:pt x="1722996" y="90473"/>
                  </a:lnTo>
                  <a:lnTo>
                    <a:pt x="1722996" y="112052"/>
                  </a:lnTo>
                  <a:close/>
                </a:path>
                <a:path w="5038724" h="1857375">
                  <a:moveTo>
                    <a:pt x="1744567" y="117446"/>
                  </a:moveTo>
                  <a:lnTo>
                    <a:pt x="1696032" y="117446"/>
                  </a:lnTo>
                  <a:lnTo>
                    <a:pt x="1696032" y="112052"/>
                  </a:lnTo>
                  <a:lnTo>
                    <a:pt x="1744567" y="112052"/>
                  </a:lnTo>
                  <a:lnTo>
                    <a:pt x="1744567" y="117446"/>
                  </a:lnTo>
                  <a:close/>
                </a:path>
                <a:path w="5038724" h="1857375">
                  <a:moveTo>
                    <a:pt x="1722996" y="139025"/>
                  </a:moveTo>
                  <a:lnTo>
                    <a:pt x="1717603" y="139025"/>
                  </a:lnTo>
                  <a:lnTo>
                    <a:pt x="1717603" y="117446"/>
                  </a:lnTo>
                  <a:lnTo>
                    <a:pt x="1722996" y="117446"/>
                  </a:lnTo>
                  <a:lnTo>
                    <a:pt x="1722996" y="139025"/>
                  </a:lnTo>
                  <a:close/>
                </a:path>
                <a:path w="5038724" h="1857375">
                  <a:moveTo>
                    <a:pt x="1493802" y="112052"/>
                  </a:moveTo>
                  <a:lnTo>
                    <a:pt x="1488410" y="112052"/>
                  </a:lnTo>
                  <a:lnTo>
                    <a:pt x="1488410" y="90473"/>
                  </a:lnTo>
                  <a:lnTo>
                    <a:pt x="1493802" y="90473"/>
                  </a:lnTo>
                  <a:lnTo>
                    <a:pt x="1493802" y="112052"/>
                  </a:lnTo>
                  <a:close/>
                </a:path>
                <a:path w="5038724" h="1857375">
                  <a:moveTo>
                    <a:pt x="1515373" y="117446"/>
                  </a:moveTo>
                  <a:lnTo>
                    <a:pt x="1466838" y="117446"/>
                  </a:lnTo>
                  <a:lnTo>
                    <a:pt x="1466838" y="112052"/>
                  </a:lnTo>
                  <a:lnTo>
                    <a:pt x="1515373" y="112052"/>
                  </a:lnTo>
                  <a:lnTo>
                    <a:pt x="1515373" y="117446"/>
                  </a:lnTo>
                  <a:close/>
                </a:path>
                <a:path w="5038724" h="1857375">
                  <a:moveTo>
                    <a:pt x="1493802" y="139025"/>
                  </a:moveTo>
                  <a:lnTo>
                    <a:pt x="1488410" y="139025"/>
                  </a:lnTo>
                  <a:lnTo>
                    <a:pt x="1488410" y="117446"/>
                  </a:lnTo>
                  <a:lnTo>
                    <a:pt x="1493802" y="117446"/>
                  </a:lnTo>
                  <a:lnTo>
                    <a:pt x="1493802" y="139025"/>
                  </a:lnTo>
                  <a:close/>
                </a:path>
                <a:path w="5038724" h="1857375">
                  <a:moveTo>
                    <a:pt x="1264609" y="112052"/>
                  </a:moveTo>
                  <a:lnTo>
                    <a:pt x="1259216" y="112052"/>
                  </a:lnTo>
                  <a:lnTo>
                    <a:pt x="1259216" y="90473"/>
                  </a:lnTo>
                  <a:lnTo>
                    <a:pt x="1264609" y="90473"/>
                  </a:lnTo>
                  <a:lnTo>
                    <a:pt x="1264609" y="112052"/>
                  </a:lnTo>
                  <a:close/>
                </a:path>
                <a:path w="5038724" h="1857375">
                  <a:moveTo>
                    <a:pt x="1286180" y="117446"/>
                  </a:moveTo>
                  <a:lnTo>
                    <a:pt x="1237645" y="117446"/>
                  </a:lnTo>
                  <a:lnTo>
                    <a:pt x="1237645" y="112052"/>
                  </a:lnTo>
                  <a:lnTo>
                    <a:pt x="1286180" y="112052"/>
                  </a:lnTo>
                  <a:lnTo>
                    <a:pt x="1286180" y="117446"/>
                  </a:lnTo>
                  <a:close/>
                </a:path>
                <a:path w="5038724" h="1857375">
                  <a:moveTo>
                    <a:pt x="1264609" y="139025"/>
                  </a:moveTo>
                  <a:lnTo>
                    <a:pt x="1259216" y="139025"/>
                  </a:lnTo>
                  <a:lnTo>
                    <a:pt x="1259216" y="117446"/>
                  </a:lnTo>
                  <a:lnTo>
                    <a:pt x="1264609" y="117446"/>
                  </a:lnTo>
                  <a:lnTo>
                    <a:pt x="1264609" y="139025"/>
                  </a:lnTo>
                  <a:close/>
                </a:path>
                <a:path w="5038724" h="1857375">
                  <a:moveTo>
                    <a:pt x="1837593" y="226689"/>
                  </a:moveTo>
                  <a:lnTo>
                    <a:pt x="1832200" y="226689"/>
                  </a:lnTo>
                  <a:lnTo>
                    <a:pt x="1832200" y="205110"/>
                  </a:lnTo>
                  <a:lnTo>
                    <a:pt x="1837593" y="205110"/>
                  </a:lnTo>
                  <a:lnTo>
                    <a:pt x="1837593" y="226689"/>
                  </a:lnTo>
                  <a:close/>
                </a:path>
                <a:path w="5038724" h="1857375">
                  <a:moveTo>
                    <a:pt x="1859164" y="232083"/>
                  </a:moveTo>
                  <a:lnTo>
                    <a:pt x="1810629" y="232083"/>
                  </a:lnTo>
                  <a:lnTo>
                    <a:pt x="1810629" y="226689"/>
                  </a:lnTo>
                  <a:lnTo>
                    <a:pt x="1859164" y="226689"/>
                  </a:lnTo>
                  <a:lnTo>
                    <a:pt x="1859164" y="232083"/>
                  </a:lnTo>
                  <a:close/>
                </a:path>
                <a:path w="5038724" h="1857375">
                  <a:moveTo>
                    <a:pt x="1837593" y="253662"/>
                  </a:moveTo>
                  <a:lnTo>
                    <a:pt x="1832200" y="253662"/>
                  </a:lnTo>
                  <a:lnTo>
                    <a:pt x="1832200" y="232083"/>
                  </a:lnTo>
                  <a:lnTo>
                    <a:pt x="1837593" y="232083"/>
                  </a:lnTo>
                  <a:lnTo>
                    <a:pt x="1837593" y="253662"/>
                  </a:lnTo>
                  <a:close/>
                </a:path>
                <a:path w="5038724" h="1857375">
                  <a:moveTo>
                    <a:pt x="1608399" y="226689"/>
                  </a:moveTo>
                  <a:lnTo>
                    <a:pt x="1603006" y="226689"/>
                  </a:lnTo>
                  <a:lnTo>
                    <a:pt x="1603006" y="205110"/>
                  </a:lnTo>
                  <a:lnTo>
                    <a:pt x="1608399" y="205110"/>
                  </a:lnTo>
                  <a:lnTo>
                    <a:pt x="1608399" y="226689"/>
                  </a:lnTo>
                  <a:close/>
                </a:path>
                <a:path w="5038724" h="1857375">
                  <a:moveTo>
                    <a:pt x="1629970" y="232083"/>
                  </a:moveTo>
                  <a:lnTo>
                    <a:pt x="1581435" y="232083"/>
                  </a:lnTo>
                  <a:lnTo>
                    <a:pt x="1581435" y="226689"/>
                  </a:lnTo>
                  <a:lnTo>
                    <a:pt x="1629970" y="226689"/>
                  </a:lnTo>
                  <a:lnTo>
                    <a:pt x="1629970" y="232083"/>
                  </a:lnTo>
                  <a:close/>
                </a:path>
                <a:path w="5038724" h="1857375">
                  <a:moveTo>
                    <a:pt x="1608399" y="253662"/>
                  </a:moveTo>
                  <a:lnTo>
                    <a:pt x="1603006" y="253662"/>
                  </a:lnTo>
                  <a:lnTo>
                    <a:pt x="1603006" y="232083"/>
                  </a:lnTo>
                  <a:lnTo>
                    <a:pt x="1608399" y="232083"/>
                  </a:lnTo>
                  <a:lnTo>
                    <a:pt x="1608399" y="253662"/>
                  </a:lnTo>
                  <a:close/>
                </a:path>
                <a:path w="5038724" h="1857375">
                  <a:moveTo>
                    <a:pt x="1379206" y="226689"/>
                  </a:moveTo>
                  <a:lnTo>
                    <a:pt x="1373813" y="226689"/>
                  </a:lnTo>
                  <a:lnTo>
                    <a:pt x="1373813" y="205110"/>
                  </a:lnTo>
                  <a:lnTo>
                    <a:pt x="1379206" y="205110"/>
                  </a:lnTo>
                  <a:lnTo>
                    <a:pt x="1379206" y="226689"/>
                  </a:lnTo>
                  <a:close/>
                </a:path>
                <a:path w="5038724" h="1857375">
                  <a:moveTo>
                    <a:pt x="1400777" y="232083"/>
                  </a:moveTo>
                  <a:lnTo>
                    <a:pt x="1352242" y="232083"/>
                  </a:lnTo>
                  <a:lnTo>
                    <a:pt x="1352242" y="226689"/>
                  </a:lnTo>
                  <a:lnTo>
                    <a:pt x="1400777" y="226689"/>
                  </a:lnTo>
                  <a:lnTo>
                    <a:pt x="1400777" y="232083"/>
                  </a:lnTo>
                  <a:close/>
                </a:path>
                <a:path w="5038724" h="1857375">
                  <a:moveTo>
                    <a:pt x="1379206" y="253662"/>
                  </a:moveTo>
                  <a:lnTo>
                    <a:pt x="1373813" y="253662"/>
                  </a:lnTo>
                  <a:lnTo>
                    <a:pt x="1373813" y="232083"/>
                  </a:lnTo>
                  <a:lnTo>
                    <a:pt x="1379206" y="232083"/>
                  </a:lnTo>
                  <a:lnTo>
                    <a:pt x="1379206" y="253662"/>
                  </a:lnTo>
                  <a:close/>
                </a:path>
                <a:path w="5038724" h="1857375">
                  <a:moveTo>
                    <a:pt x="1150012" y="226689"/>
                  </a:moveTo>
                  <a:lnTo>
                    <a:pt x="1144619" y="226689"/>
                  </a:lnTo>
                  <a:lnTo>
                    <a:pt x="1144619" y="205110"/>
                  </a:lnTo>
                  <a:lnTo>
                    <a:pt x="1150012" y="205110"/>
                  </a:lnTo>
                  <a:lnTo>
                    <a:pt x="1150012" y="226689"/>
                  </a:lnTo>
                  <a:close/>
                </a:path>
                <a:path w="5038724" h="1857375">
                  <a:moveTo>
                    <a:pt x="1171583" y="232083"/>
                  </a:moveTo>
                  <a:lnTo>
                    <a:pt x="1123048" y="232083"/>
                  </a:lnTo>
                  <a:lnTo>
                    <a:pt x="1123048" y="226689"/>
                  </a:lnTo>
                  <a:lnTo>
                    <a:pt x="1171583" y="226689"/>
                  </a:lnTo>
                  <a:lnTo>
                    <a:pt x="1171583" y="232083"/>
                  </a:lnTo>
                  <a:close/>
                </a:path>
                <a:path w="5038724" h="1857375">
                  <a:moveTo>
                    <a:pt x="1150012" y="253662"/>
                  </a:moveTo>
                  <a:lnTo>
                    <a:pt x="1144619" y="253662"/>
                  </a:lnTo>
                  <a:lnTo>
                    <a:pt x="1144619" y="232083"/>
                  </a:lnTo>
                  <a:lnTo>
                    <a:pt x="1150012" y="232083"/>
                  </a:lnTo>
                  <a:lnTo>
                    <a:pt x="1150012" y="253662"/>
                  </a:lnTo>
                  <a:close/>
                </a:path>
                <a:path w="5038724" h="1857375">
                  <a:moveTo>
                    <a:pt x="1950841" y="341326"/>
                  </a:moveTo>
                  <a:lnTo>
                    <a:pt x="1945448" y="341326"/>
                  </a:lnTo>
                  <a:lnTo>
                    <a:pt x="1945448" y="319747"/>
                  </a:lnTo>
                  <a:lnTo>
                    <a:pt x="1950841" y="319747"/>
                  </a:lnTo>
                  <a:lnTo>
                    <a:pt x="1950841" y="341326"/>
                  </a:lnTo>
                  <a:close/>
                </a:path>
                <a:path w="5038724" h="1857375">
                  <a:moveTo>
                    <a:pt x="1972412" y="346721"/>
                  </a:moveTo>
                  <a:lnTo>
                    <a:pt x="1923877" y="346721"/>
                  </a:lnTo>
                  <a:lnTo>
                    <a:pt x="1923877" y="341326"/>
                  </a:lnTo>
                  <a:lnTo>
                    <a:pt x="1972412" y="341326"/>
                  </a:lnTo>
                  <a:lnTo>
                    <a:pt x="1972412" y="346721"/>
                  </a:lnTo>
                  <a:close/>
                </a:path>
                <a:path w="5038724" h="1857375">
                  <a:moveTo>
                    <a:pt x="1950841" y="368299"/>
                  </a:moveTo>
                  <a:lnTo>
                    <a:pt x="1945448" y="368299"/>
                  </a:lnTo>
                  <a:lnTo>
                    <a:pt x="1945448" y="346721"/>
                  </a:lnTo>
                  <a:lnTo>
                    <a:pt x="1950841" y="346721"/>
                  </a:lnTo>
                  <a:lnTo>
                    <a:pt x="1950841" y="368299"/>
                  </a:lnTo>
                  <a:close/>
                </a:path>
                <a:path w="5038724" h="1857375">
                  <a:moveTo>
                    <a:pt x="1722996" y="341326"/>
                  </a:moveTo>
                  <a:lnTo>
                    <a:pt x="1717603" y="341326"/>
                  </a:lnTo>
                  <a:lnTo>
                    <a:pt x="1717603" y="319747"/>
                  </a:lnTo>
                  <a:lnTo>
                    <a:pt x="1722996" y="319747"/>
                  </a:lnTo>
                  <a:lnTo>
                    <a:pt x="1722996" y="341326"/>
                  </a:lnTo>
                  <a:close/>
                </a:path>
                <a:path w="5038724" h="1857375">
                  <a:moveTo>
                    <a:pt x="1744567" y="346721"/>
                  </a:moveTo>
                  <a:lnTo>
                    <a:pt x="1696032" y="346721"/>
                  </a:lnTo>
                  <a:lnTo>
                    <a:pt x="1696032" y="341326"/>
                  </a:lnTo>
                  <a:lnTo>
                    <a:pt x="1744567" y="341326"/>
                  </a:lnTo>
                  <a:lnTo>
                    <a:pt x="1744567" y="346721"/>
                  </a:lnTo>
                  <a:close/>
                </a:path>
                <a:path w="5038724" h="1857375">
                  <a:moveTo>
                    <a:pt x="1722996" y="368299"/>
                  </a:moveTo>
                  <a:lnTo>
                    <a:pt x="1717603" y="368299"/>
                  </a:lnTo>
                  <a:lnTo>
                    <a:pt x="1717603" y="346721"/>
                  </a:lnTo>
                  <a:lnTo>
                    <a:pt x="1722996" y="346721"/>
                  </a:lnTo>
                  <a:lnTo>
                    <a:pt x="1722996" y="368299"/>
                  </a:lnTo>
                  <a:close/>
                </a:path>
                <a:path w="5038724" h="1857375">
                  <a:moveTo>
                    <a:pt x="1493802" y="341326"/>
                  </a:moveTo>
                  <a:lnTo>
                    <a:pt x="1488410" y="341326"/>
                  </a:lnTo>
                  <a:lnTo>
                    <a:pt x="1488410" y="319747"/>
                  </a:lnTo>
                  <a:lnTo>
                    <a:pt x="1493802" y="319747"/>
                  </a:lnTo>
                  <a:lnTo>
                    <a:pt x="1493802" y="341326"/>
                  </a:lnTo>
                  <a:close/>
                </a:path>
                <a:path w="5038724" h="1857375">
                  <a:moveTo>
                    <a:pt x="1515373" y="346721"/>
                  </a:moveTo>
                  <a:lnTo>
                    <a:pt x="1466838" y="346721"/>
                  </a:lnTo>
                  <a:lnTo>
                    <a:pt x="1466838" y="341326"/>
                  </a:lnTo>
                  <a:lnTo>
                    <a:pt x="1515373" y="341326"/>
                  </a:lnTo>
                  <a:lnTo>
                    <a:pt x="1515373" y="346721"/>
                  </a:lnTo>
                  <a:close/>
                </a:path>
                <a:path w="5038724" h="1857375">
                  <a:moveTo>
                    <a:pt x="1493802" y="368299"/>
                  </a:moveTo>
                  <a:lnTo>
                    <a:pt x="1488410" y="368299"/>
                  </a:lnTo>
                  <a:lnTo>
                    <a:pt x="1488410" y="346721"/>
                  </a:lnTo>
                  <a:lnTo>
                    <a:pt x="1493802" y="346721"/>
                  </a:lnTo>
                  <a:lnTo>
                    <a:pt x="1493802" y="368299"/>
                  </a:lnTo>
                  <a:close/>
                </a:path>
                <a:path w="5038724" h="1857375">
                  <a:moveTo>
                    <a:pt x="1264609" y="341326"/>
                  </a:moveTo>
                  <a:lnTo>
                    <a:pt x="1259216" y="341326"/>
                  </a:lnTo>
                  <a:lnTo>
                    <a:pt x="1259216" y="319747"/>
                  </a:lnTo>
                  <a:lnTo>
                    <a:pt x="1264609" y="319747"/>
                  </a:lnTo>
                  <a:lnTo>
                    <a:pt x="1264609" y="341326"/>
                  </a:lnTo>
                  <a:close/>
                </a:path>
                <a:path w="5038724" h="1857375">
                  <a:moveTo>
                    <a:pt x="1286180" y="346721"/>
                  </a:moveTo>
                  <a:lnTo>
                    <a:pt x="1237645" y="346721"/>
                  </a:lnTo>
                  <a:lnTo>
                    <a:pt x="1237645" y="341326"/>
                  </a:lnTo>
                  <a:lnTo>
                    <a:pt x="1286180" y="341326"/>
                  </a:lnTo>
                  <a:lnTo>
                    <a:pt x="1286180" y="346721"/>
                  </a:lnTo>
                  <a:close/>
                </a:path>
                <a:path w="5038724" h="1857375">
                  <a:moveTo>
                    <a:pt x="1264609" y="368299"/>
                  </a:moveTo>
                  <a:lnTo>
                    <a:pt x="1259216" y="368299"/>
                  </a:lnTo>
                  <a:lnTo>
                    <a:pt x="1259216" y="346721"/>
                  </a:lnTo>
                  <a:lnTo>
                    <a:pt x="1264609" y="346721"/>
                  </a:lnTo>
                  <a:lnTo>
                    <a:pt x="1264609" y="368299"/>
                  </a:lnTo>
                  <a:close/>
                </a:path>
                <a:path w="5038724" h="1857375">
                  <a:moveTo>
                    <a:pt x="1837593" y="455963"/>
                  </a:moveTo>
                  <a:lnTo>
                    <a:pt x="1832200" y="455963"/>
                  </a:lnTo>
                  <a:lnTo>
                    <a:pt x="1832200" y="434384"/>
                  </a:lnTo>
                  <a:lnTo>
                    <a:pt x="1837593" y="434384"/>
                  </a:lnTo>
                  <a:lnTo>
                    <a:pt x="1837593" y="455963"/>
                  </a:lnTo>
                  <a:close/>
                </a:path>
                <a:path w="5038724" h="1857375">
                  <a:moveTo>
                    <a:pt x="1859164" y="461358"/>
                  </a:moveTo>
                  <a:lnTo>
                    <a:pt x="1810629" y="461358"/>
                  </a:lnTo>
                  <a:lnTo>
                    <a:pt x="1810629" y="455963"/>
                  </a:lnTo>
                  <a:lnTo>
                    <a:pt x="1859164" y="455963"/>
                  </a:lnTo>
                  <a:lnTo>
                    <a:pt x="1859164" y="461358"/>
                  </a:lnTo>
                  <a:close/>
                </a:path>
                <a:path w="5038724" h="1857375">
                  <a:moveTo>
                    <a:pt x="1837593" y="482937"/>
                  </a:moveTo>
                  <a:lnTo>
                    <a:pt x="1832200" y="482937"/>
                  </a:lnTo>
                  <a:lnTo>
                    <a:pt x="1832200" y="461358"/>
                  </a:lnTo>
                  <a:lnTo>
                    <a:pt x="1837593" y="461358"/>
                  </a:lnTo>
                  <a:lnTo>
                    <a:pt x="1837593" y="482937"/>
                  </a:lnTo>
                  <a:close/>
                </a:path>
                <a:path w="5038724" h="1857375">
                  <a:moveTo>
                    <a:pt x="1608399" y="455963"/>
                  </a:moveTo>
                  <a:lnTo>
                    <a:pt x="1603006" y="455963"/>
                  </a:lnTo>
                  <a:lnTo>
                    <a:pt x="1603006" y="434384"/>
                  </a:lnTo>
                  <a:lnTo>
                    <a:pt x="1608399" y="434384"/>
                  </a:lnTo>
                  <a:lnTo>
                    <a:pt x="1608399" y="455963"/>
                  </a:lnTo>
                  <a:close/>
                </a:path>
                <a:path w="5038724" h="1857375">
                  <a:moveTo>
                    <a:pt x="1629970" y="461358"/>
                  </a:moveTo>
                  <a:lnTo>
                    <a:pt x="1581435" y="461358"/>
                  </a:lnTo>
                  <a:lnTo>
                    <a:pt x="1581435" y="455963"/>
                  </a:lnTo>
                  <a:lnTo>
                    <a:pt x="1629970" y="455963"/>
                  </a:lnTo>
                  <a:lnTo>
                    <a:pt x="1629970" y="461358"/>
                  </a:lnTo>
                  <a:close/>
                </a:path>
                <a:path w="5038724" h="1857375">
                  <a:moveTo>
                    <a:pt x="1608399" y="482937"/>
                  </a:moveTo>
                  <a:lnTo>
                    <a:pt x="1603006" y="482937"/>
                  </a:lnTo>
                  <a:lnTo>
                    <a:pt x="1603006" y="461358"/>
                  </a:lnTo>
                  <a:lnTo>
                    <a:pt x="1608399" y="461358"/>
                  </a:lnTo>
                  <a:lnTo>
                    <a:pt x="1608399" y="482937"/>
                  </a:lnTo>
                  <a:close/>
                </a:path>
                <a:path w="5038724" h="1857375">
                  <a:moveTo>
                    <a:pt x="1379206" y="455963"/>
                  </a:moveTo>
                  <a:lnTo>
                    <a:pt x="1373813" y="455963"/>
                  </a:lnTo>
                  <a:lnTo>
                    <a:pt x="1373813" y="434384"/>
                  </a:lnTo>
                  <a:lnTo>
                    <a:pt x="1379206" y="434384"/>
                  </a:lnTo>
                  <a:lnTo>
                    <a:pt x="1379206" y="455963"/>
                  </a:lnTo>
                  <a:close/>
                </a:path>
                <a:path w="5038724" h="1857375">
                  <a:moveTo>
                    <a:pt x="1400777" y="461358"/>
                  </a:moveTo>
                  <a:lnTo>
                    <a:pt x="1352242" y="461358"/>
                  </a:lnTo>
                  <a:lnTo>
                    <a:pt x="1352242" y="455963"/>
                  </a:lnTo>
                  <a:lnTo>
                    <a:pt x="1400777" y="455963"/>
                  </a:lnTo>
                  <a:lnTo>
                    <a:pt x="1400777" y="461358"/>
                  </a:lnTo>
                  <a:close/>
                </a:path>
                <a:path w="5038724" h="1857375">
                  <a:moveTo>
                    <a:pt x="1379206" y="482937"/>
                  </a:moveTo>
                  <a:lnTo>
                    <a:pt x="1373813" y="482937"/>
                  </a:lnTo>
                  <a:lnTo>
                    <a:pt x="1373813" y="461358"/>
                  </a:lnTo>
                  <a:lnTo>
                    <a:pt x="1379206" y="461358"/>
                  </a:lnTo>
                  <a:lnTo>
                    <a:pt x="1379206" y="482937"/>
                  </a:lnTo>
                  <a:close/>
                </a:path>
                <a:path w="5038724" h="1857375">
                  <a:moveTo>
                    <a:pt x="1150012" y="455963"/>
                  </a:moveTo>
                  <a:lnTo>
                    <a:pt x="1144619" y="455963"/>
                  </a:lnTo>
                  <a:lnTo>
                    <a:pt x="1144619" y="434384"/>
                  </a:lnTo>
                  <a:lnTo>
                    <a:pt x="1150012" y="434384"/>
                  </a:lnTo>
                  <a:lnTo>
                    <a:pt x="1150012" y="455963"/>
                  </a:lnTo>
                  <a:close/>
                </a:path>
                <a:path w="5038724" h="1857375">
                  <a:moveTo>
                    <a:pt x="1171583" y="461358"/>
                  </a:moveTo>
                  <a:lnTo>
                    <a:pt x="1123048" y="461358"/>
                  </a:lnTo>
                  <a:lnTo>
                    <a:pt x="1123048" y="455963"/>
                  </a:lnTo>
                  <a:lnTo>
                    <a:pt x="1171583" y="455963"/>
                  </a:lnTo>
                  <a:lnTo>
                    <a:pt x="1171583" y="461358"/>
                  </a:lnTo>
                  <a:close/>
                </a:path>
                <a:path w="5038724" h="1857375">
                  <a:moveTo>
                    <a:pt x="1150012" y="482937"/>
                  </a:moveTo>
                  <a:lnTo>
                    <a:pt x="1144619" y="482937"/>
                  </a:lnTo>
                  <a:lnTo>
                    <a:pt x="1144619" y="461358"/>
                  </a:lnTo>
                  <a:lnTo>
                    <a:pt x="1150012" y="461358"/>
                  </a:lnTo>
                  <a:lnTo>
                    <a:pt x="1150012" y="482937"/>
                  </a:lnTo>
                  <a:close/>
                </a:path>
                <a:path w="5038724" h="1857375">
                  <a:moveTo>
                    <a:pt x="1950841" y="570600"/>
                  </a:moveTo>
                  <a:lnTo>
                    <a:pt x="1945448" y="570600"/>
                  </a:lnTo>
                  <a:lnTo>
                    <a:pt x="1945448" y="549022"/>
                  </a:lnTo>
                  <a:lnTo>
                    <a:pt x="1950841" y="549022"/>
                  </a:lnTo>
                  <a:lnTo>
                    <a:pt x="1950841" y="570600"/>
                  </a:lnTo>
                  <a:close/>
                </a:path>
                <a:path w="5038724" h="1857375">
                  <a:moveTo>
                    <a:pt x="1972412" y="575995"/>
                  </a:moveTo>
                  <a:lnTo>
                    <a:pt x="1923877" y="575995"/>
                  </a:lnTo>
                  <a:lnTo>
                    <a:pt x="1923877" y="570600"/>
                  </a:lnTo>
                  <a:lnTo>
                    <a:pt x="1972412" y="570600"/>
                  </a:lnTo>
                  <a:lnTo>
                    <a:pt x="1972412" y="575995"/>
                  </a:lnTo>
                  <a:close/>
                </a:path>
                <a:path w="5038724" h="1857375">
                  <a:moveTo>
                    <a:pt x="1950841" y="597574"/>
                  </a:moveTo>
                  <a:lnTo>
                    <a:pt x="1945448" y="597574"/>
                  </a:lnTo>
                  <a:lnTo>
                    <a:pt x="1945448" y="575995"/>
                  </a:lnTo>
                  <a:lnTo>
                    <a:pt x="1950841" y="575995"/>
                  </a:lnTo>
                  <a:lnTo>
                    <a:pt x="1950841" y="597574"/>
                  </a:lnTo>
                  <a:close/>
                </a:path>
                <a:path w="5038724" h="1857375">
                  <a:moveTo>
                    <a:pt x="1722996" y="570600"/>
                  </a:moveTo>
                  <a:lnTo>
                    <a:pt x="1717603" y="570600"/>
                  </a:lnTo>
                  <a:lnTo>
                    <a:pt x="1717603" y="549022"/>
                  </a:lnTo>
                  <a:lnTo>
                    <a:pt x="1722996" y="549022"/>
                  </a:lnTo>
                  <a:lnTo>
                    <a:pt x="1722996" y="570600"/>
                  </a:lnTo>
                  <a:close/>
                </a:path>
                <a:path w="5038724" h="1857375">
                  <a:moveTo>
                    <a:pt x="1744567" y="575995"/>
                  </a:moveTo>
                  <a:lnTo>
                    <a:pt x="1696032" y="575995"/>
                  </a:lnTo>
                  <a:lnTo>
                    <a:pt x="1696032" y="570600"/>
                  </a:lnTo>
                  <a:lnTo>
                    <a:pt x="1744567" y="570600"/>
                  </a:lnTo>
                  <a:lnTo>
                    <a:pt x="1744567" y="575995"/>
                  </a:lnTo>
                  <a:close/>
                </a:path>
                <a:path w="5038724" h="1857375">
                  <a:moveTo>
                    <a:pt x="1722996" y="597574"/>
                  </a:moveTo>
                  <a:lnTo>
                    <a:pt x="1717603" y="597574"/>
                  </a:lnTo>
                  <a:lnTo>
                    <a:pt x="1717603" y="575995"/>
                  </a:lnTo>
                  <a:lnTo>
                    <a:pt x="1722996" y="575995"/>
                  </a:lnTo>
                  <a:lnTo>
                    <a:pt x="1722996" y="597574"/>
                  </a:lnTo>
                  <a:close/>
                </a:path>
                <a:path w="5038724" h="1857375">
                  <a:moveTo>
                    <a:pt x="1493802" y="570600"/>
                  </a:moveTo>
                  <a:lnTo>
                    <a:pt x="1488410" y="570600"/>
                  </a:lnTo>
                  <a:lnTo>
                    <a:pt x="1488410" y="549022"/>
                  </a:lnTo>
                  <a:lnTo>
                    <a:pt x="1493802" y="549022"/>
                  </a:lnTo>
                  <a:lnTo>
                    <a:pt x="1493802" y="570600"/>
                  </a:lnTo>
                  <a:close/>
                </a:path>
                <a:path w="5038724" h="1857375">
                  <a:moveTo>
                    <a:pt x="1515373" y="575995"/>
                  </a:moveTo>
                  <a:lnTo>
                    <a:pt x="1466838" y="575995"/>
                  </a:lnTo>
                  <a:lnTo>
                    <a:pt x="1466838" y="570600"/>
                  </a:lnTo>
                  <a:lnTo>
                    <a:pt x="1515373" y="570600"/>
                  </a:lnTo>
                  <a:lnTo>
                    <a:pt x="1515373" y="575995"/>
                  </a:lnTo>
                  <a:close/>
                </a:path>
                <a:path w="5038724" h="1857375">
                  <a:moveTo>
                    <a:pt x="1493802" y="597574"/>
                  </a:moveTo>
                  <a:lnTo>
                    <a:pt x="1488410" y="597574"/>
                  </a:lnTo>
                  <a:lnTo>
                    <a:pt x="1488410" y="575995"/>
                  </a:lnTo>
                  <a:lnTo>
                    <a:pt x="1493802" y="575995"/>
                  </a:lnTo>
                  <a:lnTo>
                    <a:pt x="1493802" y="597574"/>
                  </a:lnTo>
                  <a:close/>
                </a:path>
                <a:path w="5038724" h="1857375">
                  <a:moveTo>
                    <a:pt x="1264609" y="570600"/>
                  </a:moveTo>
                  <a:lnTo>
                    <a:pt x="1259216" y="570600"/>
                  </a:lnTo>
                  <a:lnTo>
                    <a:pt x="1259216" y="549022"/>
                  </a:lnTo>
                  <a:lnTo>
                    <a:pt x="1264609" y="549022"/>
                  </a:lnTo>
                  <a:lnTo>
                    <a:pt x="1264609" y="570600"/>
                  </a:lnTo>
                  <a:close/>
                </a:path>
                <a:path w="5038724" h="1857375">
                  <a:moveTo>
                    <a:pt x="1286180" y="575995"/>
                  </a:moveTo>
                  <a:lnTo>
                    <a:pt x="1237645" y="575995"/>
                  </a:lnTo>
                  <a:lnTo>
                    <a:pt x="1237645" y="570600"/>
                  </a:lnTo>
                  <a:lnTo>
                    <a:pt x="1286180" y="570600"/>
                  </a:lnTo>
                  <a:lnTo>
                    <a:pt x="1286180" y="575995"/>
                  </a:lnTo>
                  <a:close/>
                </a:path>
                <a:path w="5038724" h="1857375">
                  <a:moveTo>
                    <a:pt x="1264609" y="597574"/>
                  </a:moveTo>
                  <a:lnTo>
                    <a:pt x="1259216" y="597574"/>
                  </a:lnTo>
                  <a:lnTo>
                    <a:pt x="1259216" y="575995"/>
                  </a:lnTo>
                  <a:lnTo>
                    <a:pt x="1264609" y="575995"/>
                  </a:lnTo>
                  <a:lnTo>
                    <a:pt x="1264609" y="597574"/>
                  </a:lnTo>
                  <a:close/>
                </a:path>
                <a:path w="5038724" h="1857375">
                  <a:moveTo>
                    <a:pt x="1837593" y="685238"/>
                  </a:moveTo>
                  <a:lnTo>
                    <a:pt x="1832200" y="685238"/>
                  </a:lnTo>
                  <a:lnTo>
                    <a:pt x="1832200" y="663659"/>
                  </a:lnTo>
                  <a:lnTo>
                    <a:pt x="1837593" y="663659"/>
                  </a:lnTo>
                  <a:lnTo>
                    <a:pt x="1837593" y="685238"/>
                  </a:lnTo>
                  <a:close/>
                </a:path>
                <a:path w="5038724" h="1857375">
                  <a:moveTo>
                    <a:pt x="1859164" y="690632"/>
                  </a:moveTo>
                  <a:lnTo>
                    <a:pt x="1810629" y="690632"/>
                  </a:lnTo>
                  <a:lnTo>
                    <a:pt x="1810629" y="685238"/>
                  </a:lnTo>
                  <a:lnTo>
                    <a:pt x="1859164" y="685238"/>
                  </a:lnTo>
                  <a:lnTo>
                    <a:pt x="1859164" y="690632"/>
                  </a:lnTo>
                  <a:close/>
                </a:path>
                <a:path w="5038724" h="1857375">
                  <a:moveTo>
                    <a:pt x="1837593" y="712211"/>
                  </a:moveTo>
                  <a:lnTo>
                    <a:pt x="1832200" y="712211"/>
                  </a:lnTo>
                  <a:lnTo>
                    <a:pt x="1832200" y="690632"/>
                  </a:lnTo>
                  <a:lnTo>
                    <a:pt x="1837593" y="690632"/>
                  </a:lnTo>
                  <a:lnTo>
                    <a:pt x="1837593" y="712211"/>
                  </a:lnTo>
                  <a:close/>
                </a:path>
                <a:path w="5038724" h="1857375">
                  <a:moveTo>
                    <a:pt x="1608399" y="685238"/>
                  </a:moveTo>
                  <a:lnTo>
                    <a:pt x="1603006" y="685238"/>
                  </a:lnTo>
                  <a:lnTo>
                    <a:pt x="1603006" y="663659"/>
                  </a:lnTo>
                  <a:lnTo>
                    <a:pt x="1608399" y="663659"/>
                  </a:lnTo>
                  <a:lnTo>
                    <a:pt x="1608399" y="685238"/>
                  </a:lnTo>
                  <a:close/>
                </a:path>
                <a:path w="5038724" h="1857375">
                  <a:moveTo>
                    <a:pt x="1629970" y="690632"/>
                  </a:moveTo>
                  <a:lnTo>
                    <a:pt x="1581435" y="690632"/>
                  </a:lnTo>
                  <a:lnTo>
                    <a:pt x="1581435" y="685238"/>
                  </a:lnTo>
                  <a:lnTo>
                    <a:pt x="1629970" y="685238"/>
                  </a:lnTo>
                  <a:lnTo>
                    <a:pt x="1629970" y="690632"/>
                  </a:lnTo>
                  <a:close/>
                </a:path>
                <a:path w="5038724" h="1857375">
                  <a:moveTo>
                    <a:pt x="1608399" y="712211"/>
                  </a:moveTo>
                  <a:lnTo>
                    <a:pt x="1603006" y="712211"/>
                  </a:lnTo>
                  <a:lnTo>
                    <a:pt x="1603006" y="690632"/>
                  </a:lnTo>
                  <a:lnTo>
                    <a:pt x="1608399" y="690632"/>
                  </a:lnTo>
                  <a:lnTo>
                    <a:pt x="1608399" y="712211"/>
                  </a:lnTo>
                  <a:close/>
                </a:path>
                <a:path w="5038724" h="1857375">
                  <a:moveTo>
                    <a:pt x="1379206" y="685238"/>
                  </a:moveTo>
                  <a:lnTo>
                    <a:pt x="1373813" y="685238"/>
                  </a:lnTo>
                  <a:lnTo>
                    <a:pt x="1373813" y="663659"/>
                  </a:lnTo>
                  <a:lnTo>
                    <a:pt x="1379206" y="663659"/>
                  </a:lnTo>
                  <a:lnTo>
                    <a:pt x="1379206" y="685238"/>
                  </a:lnTo>
                  <a:close/>
                </a:path>
                <a:path w="5038724" h="1857375">
                  <a:moveTo>
                    <a:pt x="1400777" y="690632"/>
                  </a:moveTo>
                  <a:lnTo>
                    <a:pt x="1352242" y="690632"/>
                  </a:lnTo>
                  <a:lnTo>
                    <a:pt x="1352242" y="685238"/>
                  </a:lnTo>
                  <a:lnTo>
                    <a:pt x="1400777" y="685238"/>
                  </a:lnTo>
                  <a:lnTo>
                    <a:pt x="1400777" y="690632"/>
                  </a:lnTo>
                  <a:close/>
                </a:path>
                <a:path w="5038724" h="1857375">
                  <a:moveTo>
                    <a:pt x="1379206" y="712211"/>
                  </a:moveTo>
                  <a:lnTo>
                    <a:pt x="1373813" y="712211"/>
                  </a:lnTo>
                  <a:lnTo>
                    <a:pt x="1373813" y="690632"/>
                  </a:lnTo>
                  <a:lnTo>
                    <a:pt x="1379206" y="690632"/>
                  </a:lnTo>
                  <a:lnTo>
                    <a:pt x="1379206" y="712211"/>
                  </a:lnTo>
                  <a:close/>
                </a:path>
                <a:path w="5038724" h="1857375">
                  <a:moveTo>
                    <a:pt x="1150012" y="685238"/>
                  </a:moveTo>
                  <a:lnTo>
                    <a:pt x="1144619" y="685238"/>
                  </a:lnTo>
                  <a:lnTo>
                    <a:pt x="1144619" y="663659"/>
                  </a:lnTo>
                  <a:lnTo>
                    <a:pt x="1150012" y="663659"/>
                  </a:lnTo>
                  <a:lnTo>
                    <a:pt x="1150012" y="685238"/>
                  </a:lnTo>
                  <a:close/>
                </a:path>
                <a:path w="5038724" h="1857375">
                  <a:moveTo>
                    <a:pt x="1171583" y="690632"/>
                  </a:moveTo>
                  <a:lnTo>
                    <a:pt x="1123048" y="690632"/>
                  </a:lnTo>
                  <a:lnTo>
                    <a:pt x="1123048" y="685238"/>
                  </a:lnTo>
                  <a:lnTo>
                    <a:pt x="1171583" y="685238"/>
                  </a:lnTo>
                  <a:lnTo>
                    <a:pt x="1171583" y="690632"/>
                  </a:lnTo>
                  <a:close/>
                </a:path>
                <a:path w="5038724" h="1857375">
                  <a:moveTo>
                    <a:pt x="1150012" y="712211"/>
                  </a:moveTo>
                  <a:lnTo>
                    <a:pt x="1144619" y="712211"/>
                  </a:lnTo>
                  <a:lnTo>
                    <a:pt x="1144619" y="690632"/>
                  </a:lnTo>
                  <a:lnTo>
                    <a:pt x="1150012" y="690632"/>
                  </a:lnTo>
                  <a:lnTo>
                    <a:pt x="1150012" y="712211"/>
                  </a:lnTo>
                  <a:close/>
                </a:path>
                <a:path w="5038724" h="1857375">
                  <a:moveTo>
                    <a:pt x="1950841" y="799875"/>
                  </a:moveTo>
                  <a:lnTo>
                    <a:pt x="1945448" y="799875"/>
                  </a:lnTo>
                  <a:lnTo>
                    <a:pt x="1945448" y="778296"/>
                  </a:lnTo>
                  <a:lnTo>
                    <a:pt x="1950841" y="778296"/>
                  </a:lnTo>
                  <a:lnTo>
                    <a:pt x="1950841" y="799875"/>
                  </a:lnTo>
                  <a:close/>
                </a:path>
                <a:path w="5038724" h="1857375">
                  <a:moveTo>
                    <a:pt x="1972412" y="805269"/>
                  </a:moveTo>
                  <a:lnTo>
                    <a:pt x="1923877" y="805269"/>
                  </a:lnTo>
                  <a:lnTo>
                    <a:pt x="1923877" y="799875"/>
                  </a:lnTo>
                  <a:lnTo>
                    <a:pt x="1972412" y="799875"/>
                  </a:lnTo>
                  <a:lnTo>
                    <a:pt x="1972412" y="805269"/>
                  </a:lnTo>
                  <a:close/>
                </a:path>
                <a:path w="5038724" h="1857375">
                  <a:moveTo>
                    <a:pt x="1950841" y="826848"/>
                  </a:moveTo>
                  <a:lnTo>
                    <a:pt x="1945448" y="826848"/>
                  </a:lnTo>
                  <a:lnTo>
                    <a:pt x="1945448" y="805269"/>
                  </a:lnTo>
                  <a:lnTo>
                    <a:pt x="1950841" y="805269"/>
                  </a:lnTo>
                  <a:lnTo>
                    <a:pt x="1950841" y="826848"/>
                  </a:lnTo>
                  <a:close/>
                </a:path>
                <a:path w="5038724" h="1857375">
                  <a:moveTo>
                    <a:pt x="1722996" y="799875"/>
                  </a:moveTo>
                  <a:lnTo>
                    <a:pt x="1717603" y="799875"/>
                  </a:lnTo>
                  <a:lnTo>
                    <a:pt x="1717603" y="778296"/>
                  </a:lnTo>
                  <a:lnTo>
                    <a:pt x="1722996" y="778296"/>
                  </a:lnTo>
                  <a:lnTo>
                    <a:pt x="1722996" y="799875"/>
                  </a:lnTo>
                  <a:close/>
                </a:path>
                <a:path w="5038724" h="1857375">
                  <a:moveTo>
                    <a:pt x="1744567" y="805269"/>
                  </a:moveTo>
                  <a:lnTo>
                    <a:pt x="1696032" y="805269"/>
                  </a:lnTo>
                  <a:lnTo>
                    <a:pt x="1696032" y="799875"/>
                  </a:lnTo>
                  <a:lnTo>
                    <a:pt x="1744567" y="799875"/>
                  </a:lnTo>
                  <a:lnTo>
                    <a:pt x="1744567" y="805269"/>
                  </a:lnTo>
                  <a:close/>
                </a:path>
                <a:path w="5038724" h="1857375">
                  <a:moveTo>
                    <a:pt x="1722996" y="826848"/>
                  </a:moveTo>
                  <a:lnTo>
                    <a:pt x="1717603" y="826848"/>
                  </a:lnTo>
                  <a:lnTo>
                    <a:pt x="1717603" y="805269"/>
                  </a:lnTo>
                  <a:lnTo>
                    <a:pt x="1722996" y="805269"/>
                  </a:lnTo>
                  <a:lnTo>
                    <a:pt x="1722996" y="826848"/>
                  </a:lnTo>
                  <a:close/>
                </a:path>
                <a:path w="5038724" h="1857375">
                  <a:moveTo>
                    <a:pt x="1493802" y="799875"/>
                  </a:moveTo>
                  <a:lnTo>
                    <a:pt x="1488410" y="799875"/>
                  </a:lnTo>
                  <a:lnTo>
                    <a:pt x="1488410" y="778296"/>
                  </a:lnTo>
                  <a:lnTo>
                    <a:pt x="1493802" y="778296"/>
                  </a:lnTo>
                  <a:lnTo>
                    <a:pt x="1493802" y="799875"/>
                  </a:lnTo>
                  <a:close/>
                </a:path>
                <a:path w="5038724" h="1857375">
                  <a:moveTo>
                    <a:pt x="1515373" y="805269"/>
                  </a:moveTo>
                  <a:lnTo>
                    <a:pt x="1466838" y="805269"/>
                  </a:lnTo>
                  <a:lnTo>
                    <a:pt x="1466838" y="799875"/>
                  </a:lnTo>
                  <a:lnTo>
                    <a:pt x="1515373" y="799875"/>
                  </a:lnTo>
                  <a:lnTo>
                    <a:pt x="1515373" y="805269"/>
                  </a:lnTo>
                  <a:close/>
                </a:path>
                <a:path w="5038724" h="1857375">
                  <a:moveTo>
                    <a:pt x="1493802" y="826848"/>
                  </a:moveTo>
                  <a:lnTo>
                    <a:pt x="1488410" y="826848"/>
                  </a:lnTo>
                  <a:lnTo>
                    <a:pt x="1488410" y="805269"/>
                  </a:lnTo>
                  <a:lnTo>
                    <a:pt x="1493802" y="805269"/>
                  </a:lnTo>
                  <a:lnTo>
                    <a:pt x="1493802" y="826848"/>
                  </a:lnTo>
                  <a:close/>
                </a:path>
                <a:path w="5038724" h="1857375">
                  <a:moveTo>
                    <a:pt x="1264609" y="799875"/>
                  </a:moveTo>
                  <a:lnTo>
                    <a:pt x="1259216" y="799875"/>
                  </a:lnTo>
                  <a:lnTo>
                    <a:pt x="1259216" y="778296"/>
                  </a:lnTo>
                  <a:lnTo>
                    <a:pt x="1264609" y="778296"/>
                  </a:lnTo>
                  <a:lnTo>
                    <a:pt x="1264609" y="799875"/>
                  </a:lnTo>
                  <a:close/>
                </a:path>
                <a:path w="5038724" h="1857375">
                  <a:moveTo>
                    <a:pt x="1286180" y="805269"/>
                  </a:moveTo>
                  <a:lnTo>
                    <a:pt x="1237645" y="805269"/>
                  </a:lnTo>
                  <a:lnTo>
                    <a:pt x="1237645" y="799875"/>
                  </a:lnTo>
                  <a:lnTo>
                    <a:pt x="1286180" y="799875"/>
                  </a:lnTo>
                  <a:lnTo>
                    <a:pt x="1286180" y="805269"/>
                  </a:lnTo>
                  <a:close/>
                </a:path>
                <a:path w="5038724" h="1857375">
                  <a:moveTo>
                    <a:pt x="1264609" y="826848"/>
                  </a:moveTo>
                  <a:lnTo>
                    <a:pt x="1259216" y="826848"/>
                  </a:lnTo>
                  <a:lnTo>
                    <a:pt x="1259216" y="805269"/>
                  </a:lnTo>
                  <a:lnTo>
                    <a:pt x="1264609" y="805269"/>
                  </a:lnTo>
                  <a:lnTo>
                    <a:pt x="1264609" y="826848"/>
                  </a:lnTo>
                  <a:close/>
                </a:path>
                <a:path w="5038724" h="1857375">
                  <a:moveTo>
                    <a:pt x="1837593" y="914512"/>
                  </a:moveTo>
                  <a:lnTo>
                    <a:pt x="1832200" y="914512"/>
                  </a:lnTo>
                  <a:lnTo>
                    <a:pt x="1832200" y="892933"/>
                  </a:lnTo>
                  <a:lnTo>
                    <a:pt x="1837593" y="892933"/>
                  </a:lnTo>
                  <a:lnTo>
                    <a:pt x="1837593" y="914512"/>
                  </a:lnTo>
                  <a:close/>
                </a:path>
                <a:path w="5038724" h="1857375">
                  <a:moveTo>
                    <a:pt x="1859164" y="919907"/>
                  </a:moveTo>
                  <a:lnTo>
                    <a:pt x="1810629" y="919907"/>
                  </a:lnTo>
                  <a:lnTo>
                    <a:pt x="1810629" y="914512"/>
                  </a:lnTo>
                  <a:lnTo>
                    <a:pt x="1859164" y="914512"/>
                  </a:lnTo>
                  <a:lnTo>
                    <a:pt x="1859164" y="919907"/>
                  </a:lnTo>
                  <a:close/>
                </a:path>
                <a:path w="5038724" h="1857375">
                  <a:moveTo>
                    <a:pt x="1837593" y="941485"/>
                  </a:moveTo>
                  <a:lnTo>
                    <a:pt x="1832200" y="941485"/>
                  </a:lnTo>
                  <a:lnTo>
                    <a:pt x="1832200" y="919907"/>
                  </a:lnTo>
                  <a:lnTo>
                    <a:pt x="1837593" y="919907"/>
                  </a:lnTo>
                  <a:lnTo>
                    <a:pt x="1837593" y="941485"/>
                  </a:lnTo>
                  <a:close/>
                </a:path>
                <a:path w="5038724" h="1857375">
                  <a:moveTo>
                    <a:pt x="1608399" y="914512"/>
                  </a:moveTo>
                  <a:lnTo>
                    <a:pt x="1603006" y="914512"/>
                  </a:lnTo>
                  <a:lnTo>
                    <a:pt x="1603006" y="892933"/>
                  </a:lnTo>
                  <a:lnTo>
                    <a:pt x="1608399" y="892933"/>
                  </a:lnTo>
                  <a:lnTo>
                    <a:pt x="1608399" y="914512"/>
                  </a:lnTo>
                  <a:close/>
                </a:path>
                <a:path w="5038724" h="1857375">
                  <a:moveTo>
                    <a:pt x="1629970" y="919907"/>
                  </a:moveTo>
                  <a:lnTo>
                    <a:pt x="1581435" y="919907"/>
                  </a:lnTo>
                  <a:lnTo>
                    <a:pt x="1581435" y="914512"/>
                  </a:lnTo>
                  <a:lnTo>
                    <a:pt x="1629970" y="914512"/>
                  </a:lnTo>
                  <a:lnTo>
                    <a:pt x="1629970" y="919907"/>
                  </a:lnTo>
                  <a:close/>
                </a:path>
                <a:path w="5038724" h="1857375">
                  <a:moveTo>
                    <a:pt x="1608399" y="941485"/>
                  </a:moveTo>
                  <a:lnTo>
                    <a:pt x="1603006" y="941485"/>
                  </a:lnTo>
                  <a:lnTo>
                    <a:pt x="1603006" y="919907"/>
                  </a:lnTo>
                  <a:lnTo>
                    <a:pt x="1608399" y="919907"/>
                  </a:lnTo>
                  <a:lnTo>
                    <a:pt x="1608399" y="941485"/>
                  </a:lnTo>
                  <a:close/>
                </a:path>
                <a:path w="5038724" h="1857375">
                  <a:moveTo>
                    <a:pt x="1379206" y="914512"/>
                  </a:moveTo>
                  <a:lnTo>
                    <a:pt x="1373813" y="914512"/>
                  </a:lnTo>
                  <a:lnTo>
                    <a:pt x="1373813" y="892933"/>
                  </a:lnTo>
                  <a:lnTo>
                    <a:pt x="1379206" y="892933"/>
                  </a:lnTo>
                  <a:lnTo>
                    <a:pt x="1379206" y="914512"/>
                  </a:lnTo>
                  <a:close/>
                </a:path>
                <a:path w="5038724" h="1857375">
                  <a:moveTo>
                    <a:pt x="1400777" y="919907"/>
                  </a:moveTo>
                  <a:lnTo>
                    <a:pt x="1352242" y="919907"/>
                  </a:lnTo>
                  <a:lnTo>
                    <a:pt x="1352242" y="914512"/>
                  </a:lnTo>
                  <a:lnTo>
                    <a:pt x="1400777" y="914512"/>
                  </a:lnTo>
                  <a:lnTo>
                    <a:pt x="1400777" y="919907"/>
                  </a:lnTo>
                  <a:close/>
                </a:path>
                <a:path w="5038724" h="1857375">
                  <a:moveTo>
                    <a:pt x="1379206" y="941485"/>
                  </a:moveTo>
                  <a:lnTo>
                    <a:pt x="1373813" y="941485"/>
                  </a:lnTo>
                  <a:lnTo>
                    <a:pt x="1373813" y="919907"/>
                  </a:lnTo>
                  <a:lnTo>
                    <a:pt x="1379206" y="919907"/>
                  </a:lnTo>
                  <a:lnTo>
                    <a:pt x="1379206" y="941485"/>
                  </a:lnTo>
                  <a:close/>
                </a:path>
                <a:path w="5038724" h="1857375">
                  <a:moveTo>
                    <a:pt x="1150012" y="914512"/>
                  </a:moveTo>
                  <a:lnTo>
                    <a:pt x="1144619" y="914512"/>
                  </a:lnTo>
                  <a:lnTo>
                    <a:pt x="1144619" y="892933"/>
                  </a:lnTo>
                  <a:lnTo>
                    <a:pt x="1150012" y="892933"/>
                  </a:lnTo>
                  <a:lnTo>
                    <a:pt x="1150012" y="914512"/>
                  </a:lnTo>
                  <a:close/>
                </a:path>
                <a:path w="5038724" h="1857375">
                  <a:moveTo>
                    <a:pt x="1171583" y="919907"/>
                  </a:moveTo>
                  <a:lnTo>
                    <a:pt x="1123048" y="919907"/>
                  </a:lnTo>
                  <a:lnTo>
                    <a:pt x="1123048" y="914512"/>
                  </a:lnTo>
                  <a:lnTo>
                    <a:pt x="1171583" y="914512"/>
                  </a:lnTo>
                  <a:lnTo>
                    <a:pt x="1171583" y="919907"/>
                  </a:lnTo>
                  <a:close/>
                </a:path>
                <a:path w="5038724" h="1857375">
                  <a:moveTo>
                    <a:pt x="1150012" y="941485"/>
                  </a:moveTo>
                  <a:lnTo>
                    <a:pt x="1144619" y="941485"/>
                  </a:lnTo>
                  <a:lnTo>
                    <a:pt x="1144619" y="919907"/>
                  </a:lnTo>
                  <a:lnTo>
                    <a:pt x="1150012" y="919907"/>
                  </a:lnTo>
                  <a:lnTo>
                    <a:pt x="1150012" y="941485"/>
                  </a:lnTo>
                  <a:close/>
                </a:path>
                <a:path w="5038724" h="1857375">
                  <a:moveTo>
                    <a:pt x="1950841" y="1027800"/>
                  </a:moveTo>
                  <a:lnTo>
                    <a:pt x="1945448" y="1027800"/>
                  </a:lnTo>
                  <a:lnTo>
                    <a:pt x="1945448" y="1006222"/>
                  </a:lnTo>
                  <a:lnTo>
                    <a:pt x="1950841" y="1006222"/>
                  </a:lnTo>
                  <a:lnTo>
                    <a:pt x="1950841" y="1027800"/>
                  </a:lnTo>
                  <a:close/>
                </a:path>
                <a:path w="5038724" h="1857375">
                  <a:moveTo>
                    <a:pt x="1972412" y="1033195"/>
                  </a:moveTo>
                  <a:lnTo>
                    <a:pt x="1923877" y="1033195"/>
                  </a:lnTo>
                  <a:lnTo>
                    <a:pt x="1923877" y="1027800"/>
                  </a:lnTo>
                  <a:lnTo>
                    <a:pt x="1972412" y="1027800"/>
                  </a:lnTo>
                  <a:lnTo>
                    <a:pt x="1972412" y="1033195"/>
                  </a:lnTo>
                  <a:close/>
                </a:path>
                <a:path w="5038724" h="1857375">
                  <a:moveTo>
                    <a:pt x="1950841" y="1054774"/>
                  </a:moveTo>
                  <a:lnTo>
                    <a:pt x="1945448" y="1054774"/>
                  </a:lnTo>
                  <a:lnTo>
                    <a:pt x="1945448" y="1033195"/>
                  </a:lnTo>
                  <a:lnTo>
                    <a:pt x="1950841" y="1033195"/>
                  </a:lnTo>
                  <a:lnTo>
                    <a:pt x="1950841" y="1054774"/>
                  </a:lnTo>
                  <a:close/>
                </a:path>
                <a:path w="5038724" h="1857375">
                  <a:moveTo>
                    <a:pt x="1722996" y="1027800"/>
                  </a:moveTo>
                  <a:lnTo>
                    <a:pt x="1717603" y="1027800"/>
                  </a:lnTo>
                  <a:lnTo>
                    <a:pt x="1717603" y="1006222"/>
                  </a:lnTo>
                  <a:lnTo>
                    <a:pt x="1722996" y="1006222"/>
                  </a:lnTo>
                  <a:lnTo>
                    <a:pt x="1722996" y="1027800"/>
                  </a:lnTo>
                  <a:close/>
                </a:path>
                <a:path w="5038724" h="1857375">
                  <a:moveTo>
                    <a:pt x="1744567" y="1033195"/>
                  </a:moveTo>
                  <a:lnTo>
                    <a:pt x="1696032" y="1033195"/>
                  </a:lnTo>
                  <a:lnTo>
                    <a:pt x="1696032" y="1027800"/>
                  </a:lnTo>
                  <a:lnTo>
                    <a:pt x="1744567" y="1027800"/>
                  </a:lnTo>
                  <a:lnTo>
                    <a:pt x="1744567" y="1033195"/>
                  </a:lnTo>
                  <a:close/>
                </a:path>
                <a:path w="5038724" h="1857375">
                  <a:moveTo>
                    <a:pt x="1722996" y="1054774"/>
                  </a:moveTo>
                  <a:lnTo>
                    <a:pt x="1717603" y="1054774"/>
                  </a:lnTo>
                  <a:lnTo>
                    <a:pt x="1717603" y="1033195"/>
                  </a:lnTo>
                  <a:lnTo>
                    <a:pt x="1722996" y="1033195"/>
                  </a:lnTo>
                  <a:lnTo>
                    <a:pt x="1722996" y="1054774"/>
                  </a:lnTo>
                  <a:close/>
                </a:path>
                <a:path w="5038724" h="1857375">
                  <a:moveTo>
                    <a:pt x="1493802" y="1027800"/>
                  </a:moveTo>
                  <a:lnTo>
                    <a:pt x="1488410" y="1027800"/>
                  </a:lnTo>
                  <a:lnTo>
                    <a:pt x="1488410" y="1006222"/>
                  </a:lnTo>
                  <a:lnTo>
                    <a:pt x="1493802" y="1006222"/>
                  </a:lnTo>
                  <a:lnTo>
                    <a:pt x="1493802" y="1027800"/>
                  </a:lnTo>
                  <a:close/>
                </a:path>
                <a:path w="5038724" h="1857375">
                  <a:moveTo>
                    <a:pt x="1515373" y="1033195"/>
                  </a:moveTo>
                  <a:lnTo>
                    <a:pt x="1466838" y="1033195"/>
                  </a:lnTo>
                  <a:lnTo>
                    <a:pt x="1466838" y="1027800"/>
                  </a:lnTo>
                  <a:lnTo>
                    <a:pt x="1515373" y="1027800"/>
                  </a:lnTo>
                  <a:lnTo>
                    <a:pt x="1515373" y="1033195"/>
                  </a:lnTo>
                  <a:close/>
                </a:path>
                <a:path w="5038724" h="1857375">
                  <a:moveTo>
                    <a:pt x="1493802" y="1054774"/>
                  </a:moveTo>
                  <a:lnTo>
                    <a:pt x="1488410" y="1054774"/>
                  </a:lnTo>
                  <a:lnTo>
                    <a:pt x="1488410" y="1033195"/>
                  </a:lnTo>
                  <a:lnTo>
                    <a:pt x="1493802" y="1033195"/>
                  </a:lnTo>
                  <a:lnTo>
                    <a:pt x="1493802" y="1054774"/>
                  </a:lnTo>
                  <a:close/>
                </a:path>
                <a:path w="5038724" h="1857375">
                  <a:moveTo>
                    <a:pt x="1264609" y="1027800"/>
                  </a:moveTo>
                  <a:lnTo>
                    <a:pt x="1259216" y="1027800"/>
                  </a:lnTo>
                  <a:lnTo>
                    <a:pt x="1259216" y="1006222"/>
                  </a:lnTo>
                  <a:lnTo>
                    <a:pt x="1264609" y="1006222"/>
                  </a:lnTo>
                  <a:lnTo>
                    <a:pt x="1264609" y="1027800"/>
                  </a:lnTo>
                  <a:close/>
                </a:path>
                <a:path w="5038724" h="1857375">
                  <a:moveTo>
                    <a:pt x="1286180" y="1033195"/>
                  </a:moveTo>
                  <a:lnTo>
                    <a:pt x="1237645" y="1033195"/>
                  </a:lnTo>
                  <a:lnTo>
                    <a:pt x="1237645" y="1027800"/>
                  </a:lnTo>
                  <a:lnTo>
                    <a:pt x="1286180" y="1027800"/>
                  </a:lnTo>
                  <a:lnTo>
                    <a:pt x="1286180" y="1033195"/>
                  </a:lnTo>
                  <a:close/>
                </a:path>
                <a:path w="5038724" h="1857375">
                  <a:moveTo>
                    <a:pt x="1264609" y="1054774"/>
                  </a:moveTo>
                  <a:lnTo>
                    <a:pt x="1259216" y="1054774"/>
                  </a:lnTo>
                  <a:lnTo>
                    <a:pt x="1259216" y="1033195"/>
                  </a:lnTo>
                  <a:lnTo>
                    <a:pt x="1264609" y="1033195"/>
                  </a:lnTo>
                  <a:lnTo>
                    <a:pt x="1264609" y="1054774"/>
                  </a:lnTo>
                  <a:close/>
                </a:path>
                <a:path w="5038724" h="1857375">
                  <a:moveTo>
                    <a:pt x="1837593" y="1142438"/>
                  </a:moveTo>
                  <a:lnTo>
                    <a:pt x="1832200" y="1142438"/>
                  </a:lnTo>
                  <a:lnTo>
                    <a:pt x="1832200" y="1120859"/>
                  </a:lnTo>
                  <a:lnTo>
                    <a:pt x="1837593" y="1120859"/>
                  </a:lnTo>
                  <a:lnTo>
                    <a:pt x="1837593" y="1142438"/>
                  </a:lnTo>
                  <a:close/>
                </a:path>
                <a:path w="5038724" h="1857375">
                  <a:moveTo>
                    <a:pt x="1859164" y="1147832"/>
                  </a:moveTo>
                  <a:lnTo>
                    <a:pt x="1810629" y="1147832"/>
                  </a:lnTo>
                  <a:lnTo>
                    <a:pt x="1810629" y="1142438"/>
                  </a:lnTo>
                  <a:lnTo>
                    <a:pt x="1859164" y="1142438"/>
                  </a:lnTo>
                  <a:lnTo>
                    <a:pt x="1859164" y="1147832"/>
                  </a:lnTo>
                  <a:close/>
                </a:path>
                <a:path w="5038724" h="1857375">
                  <a:moveTo>
                    <a:pt x="1837593" y="1169411"/>
                  </a:moveTo>
                  <a:lnTo>
                    <a:pt x="1832200" y="1169411"/>
                  </a:lnTo>
                  <a:lnTo>
                    <a:pt x="1832200" y="1147832"/>
                  </a:lnTo>
                  <a:lnTo>
                    <a:pt x="1837593" y="1147832"/>
                  </a:lnTo>
                  <a:lnTo>
                    <a:pt x="1837593" y="1169411"/>
                  </a:lnTo>
                  <a:close/>
                </a:path>
                <a:path w="5038724" h="1857375">
                  <a:moveTo>
                    <a:pt x="1608399" y="1142438"/>
                  </a:moveTo>
                  <a:lnTo>
                    <a:pt x="1603006" y="1142438"/>
                  </a:lnTo>
                  <a:lnTo>
                    <a:pt x="1603006" y="1120859"/>
                  </a:lnTo>
                  <a:lnTo>
                    <a:pt x="1608399" y="1120859"/>
                  </a:lnTo>
                  <a:lnTo>
                    <a:pt x="1608399" y="1142438"/>
                  </a:lnTo>
                  <a:close/>
                </a:path>
                <a:path w="5038724" h="1857375">
                  <a:moveTo>
                    <a:pt x="1629970" y="1147832"/>
                  </a:moveTo>
                  <a:lnTo>
                    <a:pt x="1581435" y="1147832"/>
                  </a:lnTo>
                  <a:lnTo>
                    <a:pt x="1581435" y="1142438"/>
                  </a:lnTo>
                  <a:lnTo>
                    <a:pt x="1629970" y="1142438"/>
                  </a:lnTo>
                  <a:lnTo>
                    <a:pt x="1629970" y="1147832"/>
                  </a:lnTo>
                  <a:close/>
                </a:path>
                <a:path w="5038724" h="1857375">
                  <a:moveTo>
                    <a:pt x="1608399" y="1169411"/>
                  </a:moveTo>
                  <a:lnTo>
                    <a:pt x="1603006" y="1169411"/>
                  </a:lnTo>
                  <a:lnTo>
                    <a:pt x="1603006" y="1147832"/>
                  </a:lnTo>
                  <a:lnTo>
                    <a:pt x="1608399" y="1147832"/>
                  </a:lnTo>
                  <a:lnTo>
                    <a:pt x="1608399" y="1169411"/>
                  </a:lnTo>
                  <a:close/>
                </a:path>
                <a:path w="5038724" h="1857375">
                  <a:moveTo>
                    <a:pt x="1379206" y="1142438"/>
                  </a:moveTo>
                  <a:lnTo>
                    <a:pt x="1373813" y="1142438"/>
                  </a:lnTo>
                  <a:lnTo>
                    <a:pt x="1373813" y="1120859"/>
                  </a:lnTo>
                  <a:lnTo>
                    <a:pt x="1379206" y="1120859"/>
                  </a:lnTo>
                  <a:lnTo>
                    <a:pt x="1379206" y="1142438"/>
                  </a:lnTo>
                  <a:close/>
                </a:path>
                <a:path w="5038724" h="1857375">
                  <a:moveTo>
                    <a:pt x="1400777" y="1147832"/>
                  </a:moveTo>
                  <a:lnTo>
                    <a:pt x="1352242" y="1147832"/>
                  </a:lnTo>
                  <a:lnTo>
                    <a:pt x="1352242" y="1142438"/>
                  </a:lnTo>
                  <a:lnTo>
                    <a:pt x="1400777" y="1142438"/>
                  </a:lnTo>
                  <a:lnTo>
                    <a:pt x="1400777" y="1147832"/>
                  </a:lnTo>
                  <a:close/>
                </a:path>
                <a:path w="5038724" h="1857375">
                  <a:moveTo>
                    <a:pt x="1379206" y="1169411"/>
                  </a:moveTo>
                  <a:lnTo>
                    <a:pt x="1373813" y="1169411"/>
                  </a:lnTo>
                  <a:lnTo>
                    <a:pt x="1373813" y="1147832"/>
                  </a:lnTo>
                  <a:lnTo>
                    <a:pt x="1379206" y="1147832"/>
                  </a:lnTo>
                  <a:lnTo>
                    <a:pt x="1379206" y="1169411"/>
                  </a:lnTo>
                  <a:close/>
                </a:path>
                <a:path w="5038724" h="1857375">
                  <a:moveTo>
                    <a:pt x="1150012" y="1142438"/>
                  </a:moveTo>
                  <a:lnTo>
                    <a:pt x="1144619" y="1142438"/>
                  </a:lnTo>
                  <a:lnTo>
                    <a:pt x="1144619" y="1120859"/>
                  </a:lnTo>
                  <a:lnTo>
                    <a:pt x="1150012" y="1120859"/>
                  </a:lnTo>
                  <a:lnTo>
                    <a:pt x="1150012" y="1142438"/>
                  </a:lnTo>
                  <a:close/>
                </a:path>
                <a:path w="5038724" h="1857375">
                  <a:moveTo>
                    <a:pt x="1171583" y="1147832"/>
                  </a:moveTo>
                  <a:lnTo>
                    <a:pt x="1123048" y="1147832"/>
                  </a:lnTo>
                  <a:lnTo>
                    <a:pt x="1123048" y="1142438"/>
                  </a:lnTo>
                  <a:lnTo>
                    <a:pt x="1171583" y="1142438"/>
                  </a:lnTo>
                  <a:lnTo>
                    <a:pt x="1171583" y="1147832"/>
                  </a:lnTo>
                  <a:close/>
                </a:path>
                <a:path w="5038724" h="1857375">
                  <a:moveTo>
                    <a:pt x="1150012" y="1169411"/>
                  </a:moveTo>
                  <a:lnTo>
                    <a:pt x="1144619" y="1169411"/>
                  </a:lnTo>
                  <a:lnTo>
                    <a:pt x="1144619" y="1147832"/>
                  </a:lnTo>
                  <a:lnTo>
                    <a:pt x="1150012" y="1147832"/>
                  </a:lnTo>
                  <a:lnTo>
                    <a:pt x="1150012" y="1169411"/>
                  </a:lnTo>
                  <a:close/>
                </a:path>
                <a:path w="5038724" h="1857375">
                  <a:moveTo>
                    <a:pt x="1950841" y="1257075"/>
                  </a:moveTo>
                  <a:lnTo>
                    <a:pt x="1945448" y="1257075"/>
                  </a:lnTo>
                  <a:lnTo>
                    <a:pt x="1945448" y="1235496"/>
                  </a:lnTo>
                  <a:lnTo>
                    <a:pt x="1950841" y="1235496"/>
                  </a:lnTo>
                  <a:lnTo>
                    <a:pt x="1950841" y="1257075"/>
                  </a:lnTo>
                  <a:close/>
                </a:path>
                <a:path w="5038724" h="1857375">
                  <a:moveTo>
                    <a:pt x="1972412" y="1262470"/>
                  </a:moveTo>
                  <a:lnTo>
                    <a:pt x="1923877" y="1262470"/>
                  </a:lnTo>
                  <a:lnTo>
                    <a:pt x="1923877" y="1257075"/>
                  </a:lnTo>
                  <a:lnTo>
                    <a:pt x="1972412" y="1257075"/>
                  </a:lnTo>
                  <a:lnTo>
                    <a:pt x="1972412" y="1262470"/>
                  </a:lnTo>
                  <a:close/>
                </a:path>
                <a:path w="5038724" h="1857375">
                  <a:moveTo>
                    <a:pt x="1950841" y="1284048"/>
                  </a:moveTo>
                  <a:lnTo>
                    <a:pt x="1945448" y="1284048"/>
                  </a:lnTo>
                  <a:lnTo>
                    <a:pt x="1945448" y="1262470"/>
                  </a:lnTo>
                  <a:lnTo>
                    <a:pt x="1950841" y="1262470"/>
                  </a:lnTo>
                  <a:lnTo>
                    <a:pt x="1950841" y="1284048"/>
                  </a:lnTo>
                  <a:close/>
                </a:path>
                <a:path w="5038724" h="1857375">
                  <a:moveTo>
                    <a:pt x="1722996" y="1257075"/>
                  </a:moveTo>
                  <a:lnTo>
                    <a:pt x="1717603" y="1257075"/>
                  </a:lnTo>
                  <a:lnTo>
                    <a:pt x="1717603" y="1235496"/>
                  </a:lnTo>
                  <a:lnTo>
                    <a:pt x="1722996" y="1235496"/>
                  </a:lnTo>
                  <a:lnTo>
                    <a:pt x="1722996" y="1257075"/>
                  </a:lnTo>
                  <a:close/>
                </a:path>
                <a:path w="5038724" h="1857375">
                  <a:moveTo>
                    <a:pt x="1744567" y="1262470"/>
                  </a:moveTo>
                  <a:lnTo>
                    <a:pt x="1696032" y="1262470"/>
                  </a:lnTo>
                  <a:lnTo>
                    <a:pt x="1696032" y="1257075"/>
                  </a:lnTo>
                  <a:lnTo>
                    <a:pt x="1744567" y="1257075"/>
                  </a:lnTo>
                  <a:lnTo>
                    <a:pt x="1744567" y="1262470"/>
                  </a:lnTo>
                  <a:close/>
                </a:path>
                <a:path w="5038724" h="1857375">
                  <a:moveTo>
                    <a:pt x="1722996" y="1284048"/>
                  </a:moveTo>
                  <a:lnTo>
                    <a:pt x="1717603" y="1284048"/>
                  </a:lnTo>
                  <a:lnTo>
                    <a:pt x="1717603" y="1262470"/>
                  </a:lnTo>
                  <a:lnTo>
                    <a:pt x="1722996" y="1262470"/>
                  </a:lnTo>
                  <a:lnTo>
                    <a:pt x="1722996" y="1284048"/>
                  </a:lnTo>
                  <a:close/>
                </a:path>
                <a:path w="5038724" h="1857375">
                  <a:moveTo>
                    <a:pt x="1493802" y="1257075"/>
                  </a:moveTo>
                  <a:lnTo>
                    <a:pt x="1488410" y="1257075"/>
                  </a:lnTo>
                  <a:lnTo>
                    <a:pt x="1488410" y="1235496"/>
                  </a:lnTo>
                  <a:lnTo>
                    <a:pt x="1493802" y="1235496"/>
                  </a:lnTo>
                  <a:lnTo>
                    <a:pt x="1493802" y="1257075"/>
                  </a:lnTo>
                  <a:close/>
                </a:path>
                <a:path w="5038724" h="1857375">
                  <a:moveTo>
                    <a:pt x="1515373" y="1262470"/>
                  </a:moveTo>
                  <a:lnTo>
                    <a:pt x="1466838" y="1262470"/>
                  </a:lnTo>
                  <a:lnTo>
                    <a:pt x="1466838" y="1257075"/>
                  </a:lnTo>
                  <a:lnTo>
                    <a:pt x="1515373" y="1257075"/>
                  </a:lnTo>
                  <a:lnTo>
                    <a:pt x="1515373" y="1262470"/>
                  </a:lnTo>
                  <a:close/>
                </a:path>
                <a:path w="5038724" h="1857375">
                  <a:moveTo>
                    <a:pt x="1493802" y="1284048"/>
                  </a:moveTo>
                  <a:lnTo>
                    <a:pt x="1488410" y="1284048"/>
                  </a:lnTo>
                  <a:lnTo>
                    <a:pt x="1488410" y="1262470"/>
                  </a:lnTo>
                  <a:lnTo>
                    <a:pt x="1493802" y="1262470"/>
                  </a:lnTo>
                  <a:lnTo>
                    <a:pt x="1493802" y="1284048"/>
                  </a:lnTo>
                  <a:close/>
                </a:path>
                <a:path w="5038724" h="1857375">
                  <a:moveTo>
                    <a:pt x="1264609" y="1257075"/>
                  </a:moveTo>
                  <a:lnTo>
                    <a:pt x="1259216" y="1257075"/>
                  </a:lnTo>
                  <a:lnTo>
                    <a:pt x="1259216" y="1235496"/>
                  </a:lnTo>
                  <a:lnTo>
                    <a:pt x="1264609" y="1235496"/>
                  </a:lnTo>
                  <a:lnTo>
                    <a:pt x="1264609" y="1257075"/>
                  </a:lnTo>
                  <a:close/>
                </a:path>
                <a:path w="5038724" h="1857375">
                  <a:moveTo>
                    <a:pt x="1286180" y="1262470"/>
                  </a:moveTo>
                  <a:lnTo>
                    <a:pt x="1237645" y="1262470"/>
                  </a:lnTo>
                  <a:lnTo>
                    <a:pt x="1237645" y="1257075"/>
                  </a:lnTo>
                  <a:lnTo>
                    <a:pt x="1286180" y="1257075"/>
                  </a:lnTo>
                  <a:lnTo>
                    <a:pt x="1286180" y="1262470"/>
                  </a:lnTo>
                  <a:close/>
                </a:path>
                <a:path w="5038724" h="1857375">
                  <a:moveTo>
                    <a:pt x="1264609" y="1284048"/>
                  </a:moveTo>
                  <a:lnTo>
                    <a:pt x="1259216" y="1284048"/>
                  </a:lnTo>
                  <a:lnTo>
                    <a:pt x="1259216" y="1262470"/>
                  </a:lnTo>
                  <a:lnTo>
                    <a:pt x="1264609" y="1262470"/>
                  </a:lnTo>
                  <a:lnTo>
                    <a:pt x="1264609" y="1284048"/>
                  </a:lnTo>
                  <a:close/>
                </a:path>
                <a:path w="5038724" h="1857375">
                  <a:moveTo>
                    <a:pt x="1837593" y="1371712"/>
                  </a:moveTo>
                  <a:lnTo>
                    <a:pt x="1832200" y="1371712"/>
                  </a:lnTo>
                  <a:lnTo>
                    <a:pt x="1832200" y="1350133"/>
                  </a:lnTo>
                  <a:lnTo>
                    <a:pt x="1837593" y="1350133"/>
                  </a:lnTo>
                  <a:lnTo>
                    <a:pt x="1837593" y="1371712"/>
                  </a:lnTo>
                  <a:close/>
                </a:path>
                <a:path w="5038724" h="1857375">
                  <a:moveTo>
                    <a:pt x="1859164" y="1377107"/>
                  </a:moveTo>
                  <a:lnTo>
                    <a:pt x="1810629" y="1377107"/>
                  </a:lnTo>
                  <a:lnTo>
                    <a:pt x="1810629" y="1371712"/>
                  </a:lnTo>
                  <a:lnTo>
                    <a:pt x="1859164" y="1371712"/>
                  </a:lnTo>
                  <a:lnTo>
                    <a:pt x="1859164" y="1377107"/>
                  </a:lnTo>
                  <a:close/>
                </a:path>
                <a:path w="5038724" h="1857375">
                  <a:moveTo>
                    <a:pt x="1837593" y="1398686"/>
                  </a:moveTo>
                  <a:lnTo>
                    <a:pt x="1832200" y="1398686"/>
                  </a:lnTo>
                  <a:lnTo>
                    <a:pt x="1832200" y="1377107"/>
                  </a:lnTo>
                  <a:lnTo>
                    <a:pt x="1837593" y="1377107"/>
                  </a:lnTo>
                  <a:lnTo>
                    <a:pt x="1837593" y="1398686"/>
                  </a:lnTo>
                  <a:close/>
                </a:path>
                <a:path w="5038724" h="1857375">
                  <a:moveTo>
                    <a:pt x="1608399" y="1371712"/>
                  </a:moveTo>
                  <a:lnTo>
                    <a:pt x="1603006" y="1371712"/>
                  </a:lnTo>
                  <a:lnTo>
                    <a:pt x="1603006" y="1350133"/>
                  </a:lnTo>
                  <a:lnTo>
                    <a:pt x="1608399" y="1350133"/>
                  </a:lnTo>
                  <a:lnTo>
                    <a:pt x="1608399" y="1371712"/>
                  </a:lnTo>
                  <a:close/>
                </a:path>
                <a:path w="5038724" h="1857375">
                  <a:moveTo>
                    <a:pt x="1629970" y="1377107"/>
                  </a:moveTo>
                  <a:lnTo>
                    <a:pt x="1581435" y="1377107"/>
                  </a:lnTo>
                  <a:lnTo>
                    <a:pt x="1581435" y="1371712"/>
                  </a:lnTo>
                  <a:lnTo>
                    <a:pt x="1629970" y="1371712"/>
                  </a:lnTo>
                  <a:lnTo>
                    <a:pt x="1629970" y="1377107"/>
                  </a:lnTo>
                  <a:close/>
                </a:path>
                <a:path w="5038724" h="1857375">
                  <a:moveTo>
                    <a:pt x="1608399" y="1398686"/>
                  </a:moveTo>
                  <a:lnTo>
                    <a:pt x="1603006" y="1398686"/>
                  </a:lnTo>
                  <a:lnTo>
                    <a:pt x="1603006" y="1377107"/>
                  </a:lnTo>
                  <a:lnTo>
                    <a:pt x="1608399" y="1377107"/>
                  </a:lnTo>
                  <a:lnTo>
                    <a:pt x="1608399" y="1398686"/>
                  </a:lnTo>
                  <a:close/>
                </a:path>
                <a:path w="5038724" h="1857375">
                  <a:moveTo>
                    <a:pt x="1379206" y="1371712"/>
                  </a:moveTo>
                  <a:lnTo>
                    <a:pt x="1373813" y="1371712"/>
                  </a:lnTo>
                  <a:lnTo>
                    <a:pt x="1373813" y="1350133"/>
                  </a:lnTo>
                  <a:lnTo>
                    <a:pt x="1379206" y="1350133"/>
                  </a:lnTo>
                  <a:lnTo>
                    <a:pt x="1379206" y="1371712"/>
                  </a:lnTo>
                  <a:close/>
                </a:path>
                <a:path w="5038724" h="1857375">
                  <a:moveTo>
                    <a:pt x="1400777" y="1377107"/>
                  </a:moveTo>
                  <a:lnTo>
                    <a:pt x="1352242" y="1377107"/>
                  </a:lnTo>
                  <a:lnTo>
                    <a:pt x="1352242" y="1371712"/>
                  </a:lnTo>
                  <a:lnTo>
                    <a:pt x="1400777" y="1371712"/>
                  </a:lnTo>
                  <a:lnTo>
                    <a:pt x="1400777" y="1377107"/>
                  </a:lnTo>
                  <a:close/>
                </a:path>
                <a:path w="5038724" h="1857375">
                  <a:moveTo>
                    <a:pt x="1379206" y="1398686"/>
                  </a:moveTo>
                  <a:lnTo>
                    <a:pt x="1373813" y="1398686"/>
                  </a:lnTo>
                  <a:lnTo>
                    <a:pt x="1373813" y="1377107"/>
                  </a:lnTo>
                  <a:lnTo>
                    <a:pt x="1379206" y="1377107"/>
                  </a:lnTo>
                  <a:lnTo>
                    <a:pt x="1379206" y="1398686"/>
                  </a:lnTo>
                  <a:close/>
                </a:path>
                <a:path w="5038724" h="1857375">
                  <a:moveTo>
                    <a:pt x="1950841" y="1486349"/>
                  </a:moveTo>
                  <a:lnTo>
                    <a:pt x="1945448" y="1486349"/>
                  </a:lnTo>
                  <a:lnTo>
                    <a:pt x="1945448" y="1464771"/>
                  </a:lnTo>
                  <a:lnTo>
                    <a:pt x="1950841" y="1464771"/>
                  </a:lnTo>
                  <a:lnTo>
                    <a:pt x="1950841" y="1486349"/>
                  </a:lnTo>
                  <a:close/>
                </a:path>
                <a:path w="5038724" h="1857375">
                  <a:moveTo>
                    <a:pt x="1972412" y="1491744"/>
                  </a:moveTo>
                  <a:lnTo>
                    <a:pt x="1923877" y="1491744"/>
                  </a:lnTo>
                  <a:lnTo>
                    <a:pt x="1923877" y="1486349"/>
                  </a:lnTo>
                  <a:lnTo>
                    <a:pt x="1972412" y="1486349"/>
                  </a:lnTo>
                  <a:lnTo>
                    <a:pt x="1972412" y="1491744"/>
                  </a:lnTo>
                  <a:close/>
                </a:path>
                <a:path w="5038724" h="1857375">
                  <a:moveTo>
                    <a:pt x="1950841" y="1513323"/>
                  </a:moveTo>
                  <a:lnTo>
                    <a:pt x="1945448" y="1513323"/>
                  </a:lnTo>
                  <a:lnTo>
                    <a:pt x="1945448" y="1491744"/>
                  </a:lnTo>
                  <a:lnTo>
                    <a:pt x="1950841" y="1491744"/>
                  </a:lnTo>
                  <a:lnTo>
                    <a:pt x="1950841" y="1513323"/>
                  </a:lnTo>
                  <a:close/>
                </a:path>
                <a:path w="5038724" h="1857375">
                  <a:moveTo>
                    <a:pt x="1722996" y="1486349"/>
                  </a:moveTo>
                  <a:lnTo>
                    <a:pt x="1717603" y="1486349"/>
                  </a:lnTo>
                  <a:lnTo>
                    <a:pt x="1717603" y="1464771"/>
                  </a:lnTo>
                  <a:lnTo>
                    <a:pt x="1722996" y="1464771"/>
                  </a:lnTo>
                  <a:lnTo>
                    <a:pt x="1722996" y="1486349"/>
                  </a:lnTo>
                  <a:close/>
                </a:path>
                <a:path w="5038724" h="1857375">
                  <a:moveTo>
                    <a:pt x="1744567" y="1491744"/>
                  </a:moveTo>
                  <a:lnTo>
                    <a:pt x="1696032" y="1491744"/>
                  </a:lnTo>
                  <a:lnTo>
                    <a:pt x="1696032" y="1486349"/>
                  </a:lnTo>
                  <a:lnTo>
                    <a:pt x="1744567" y="1486349"/>
                  </a:lnTo>
                  <a:lnTo>
                    <a:pt x="1744567" y="1491744"/>
                  </a:lnTo>
                  <a:close/>
                </a:path>
                <a:path w="5038724" h="1857375">
                  <a:moveTo>
                    <a:pt x="1722996" y="1513323"/>
                  </a:moveTo>
                  <a:lnTo>
                    <a:pt x="1717603" y="1513323"/>
                  </a:lnTo>
                  <a:lnTo>
                    <a:pt x="1717603" y="1491744"/>
                  </a:lnTo>
                  <a:lnTo>
                    <a:pt x="1722996" y="1491744"/>
                  </a:lnTo>
                  <a:lnTo>
                    <a:pt x="1722996" y="1513323"/>
                  </a:lnTo>
                  <a:close/>
                </a:path>
                <a:path w="5038724" h="1857375">
                  <a:moveTo>
                    <a:pt x="1493802" y="1486349"/>
                  </a:moveTo>
                  <a:lnTo>
                    <a:pt x="1488410" y="1486349"/>
                  </a:lnTo>
                  <a:lnTo>
                    <a:pt x="1488410" y="1464771"/>
                  </a:lnTo>
                  <a:lnTo>
                    <a:pt x="1493802" y="1464771"/>
                  </a:lnTo>
                  <a:lnTo>
                    <a:pt x="1493802" y="1486349"/>
                  </a:lnTo>
                  <a:close/>
                </a:path>
                <a:path w="5038724" h="1857375">
                  <a:moveTo>
                    <a:pt x="1515373" y="1491744"/>
                  </a:moveTo>
                  <a:lnTo>
                    <a:pt x="1466838" y="1491744"/>
                  </a:lnTo>
                  <a:lnTo>
                    <a:pt x="1466838" y="1486349"/>
                  </a:lnTo>
                  <a:lnTo>
                    <a:pt x="1515373" y="1486349"/>
                  </a:lnTo>
                  <a:lnTo>
                    <a:pt x="1515373" y="1491744"/>
                  </a:lnTo>
                  <a:close/>
                </a:path>
                <a:path w="5038724" h="1857375">
                  <a:moveTo>
                    <a:pt x="1493802" y="1513323"/>
                  </a:moveTo>
                  <a:lnTo>
                    <a:pt x="1488410" y="1513323"/>
                  </a:lnTo>
                  <a:lnTo>
                    <a:pt x="1488410" y="1491744"/>
                  </a:lnTo>
                  <a:lnTo>
                    <a:pt x="1493802" y="1491744"/>
                  </a:lnTo>
                  <a:lnTo>
                    <a:pt x="1493802" y="1513323"/>
                  </a:lnTo>
                  <a:close/>
                </a:path>
                <a:path w="5038724" h="1857375">
                  <a:moveTo>
                    <a:pt x="1837593" y="1600986"/>
                  </a:moveTo>
                  <a:lnTo>
                    <a:pt x="1832200" y="1600986"/>
                  </a:lnTo>
                  <a:lnTo>
                    <a:pt x="1832200" y="1579408"/>
                  </a:lnTo>
                  <a:lnTo>
                    <a:pt x="1837593" y="1579408"/>
                  </a:lnTo>
                  <a:lnTo>
                    <a:pt x="1837593" y="1600986"/>
                  </a:lnTo>
                  <a:close/>
                </a:path>
                <a:path w="5038724" h="1857375">
                  <a:moveTo>
                    <a:pt x="1859164" y="1606381"/>
                  </a:moveTo>
                  <a:lnTo>
                    <a:pt x="1810629" y="1606381"/>
                  </a:lnTo>
                  <a:lnTo>
                    <a:pt x="1810629" y="1600986"/>
                  </a:lnTo>
                  <a:lnTo>
                    <a:pt x="1859164" y="1600986"/>
                  </a:lnTo>
                  <a:lnTo>
                    <a:pt x="1859164" y="1606381"/>
                  </a:lnTo>
                  <a:close/>
                </a:path>
                <a:path w="5038724" h="1857375">
                  <a:moveTo>
                    <a:pt x="1837593" y="1627960"/>
                  </a:moveTo>
                  <a:lnTo>
                    <a:pt x="1832200" y="1627960"/>
                  </a:lnTo>
                  <a:lnTo>
                    <a:pt x="1832200" y="1606381"/>
                  </a:lnTo>
                  <a:lnTo>
                    <a:pt x="1837593" y="1606381"/>
                  </a:lnTo>
                  <a:lnTo>
                    <a:pt x="1837593" y="1627960"/>
                  </a:lnTo>
                  <a:close/>
                </a:path>
                <a:path w="5038724" h="1857375">
                  <a:moveTo>
                    <a:pt x="1950841" y="1715624"/>
                  </a:moveTo>
                  <a:lnTo>
                    <a:pt x="1945448" y="1715624"/>
                  </a:lnTo>
                  <a:lnTo>
                    <a:pt x="1945448" y="1694045"/>
                  </a:lnTo>
                  <a:lnTo>
                    <a:pt x="1950841" y="1694045"/>
                  </a:lnTo>
                  <a:lnTo>
                    <a:pt x="1950841" y="1715624"/>
                  </a:lnTo>
                  <a:close/>
                </a:path>
                <a:path w="5038724" h="1857375">
                  <a:moveTo>
                    <a:pt x="1972412" y="1721018"/>
                  </a:moveTo>
                  <a:lnTo>
                    <a:pt x="1923877" y="1721018"/>
                  </a:lnTo>
                  <a:lnTo>
                    <a:pt x="1923877" y="1715624"/>
                  </a:lnTo>
                  <a:lnTo>
                    <a:pt x="1972412" y="1715624"/>
                  </a:lnTo>
                  <a:lnTo>
                    <a:pt x="1972412" y="1721018"/>
                  </a:lnTo>
                  <a:close/>
                </a:path>
                <a:path w="5038724" h="1857375">
                  <a:moveTo>
                    <a:pt x="1950841" y="1742597"/>
                  </a:moveTo>
                  <a:lnTo>
                    <a:pt x="1945448" y="1742597"/>
                  </a:lnTo>
                  <a:lnTo>
                    <a:pt x="1945448" y="1721018"/>
                  </a:lnTo>
                  <a:lnTo>
                    <a:pt x="1950841" y="1721018"/>
                  </a:lnTo>
                  <a:lnTo>
                    <a:pt x="1950841" y="1742597"/>
                  </a:lnTo>
                  <a:close/>
                </a:path>
                <a:path w="5038724" h="1857375">
                  <a:moveTo>
                    <a:pt x="942390" y="2809"/>
                  </a:moveTo>
                  <a:lnTo>
                    <a:pt x="893854" y="2809"/>
                  </a:lnTo>
                  <a:lnTo>
                    <a:pt x="893854" y="0"/>
                  </a:lnTo>
                  <a:lnTo>
                    <a:pt x="942390" y="0"/>
                  </a:lnTo>
                  <a:lnTo>
                    <a:pt x="942390" y="2809"/>
                  </a:lnTo>
                  <a:close/>
                </a:path>
                <a:path w="5038724" h="1857375">
                  <a:moveTo>
                    <a:pt x="920818" y="24388"/>
                  </a:moveTo>
                  <a:lnTo>
                    <a:pt x="915426" y="24388"/>
                  </a:lnTo>
                  <a:lnTo>
                    <a:pt x="915426" y="2809"/>
                  </a:lnTo>
                  <a:lnTo>
                    <a:pt x="920818" y="2809"/>
                  </a:lnTo>
                  <a:lnTo>
                    <a:pt x="920818" y="24388"/>
                  </a:lnTo>
                  <a:close/>
                </a:path>
                <a:path w="5038724" h="1857375">
                  <a:moveTo>
                    <a:pt x="713196" y="2809"/>
                  </a:moveTo>
                  <a:lnTo>
                    <a:pt x="664661" y="2809"/>
                  </a:lnTo>
                  <a:lnTo>
                    <a:pt x="664661" y="0"/>
                  </a:lnTo>
                  <a:lnTo>
                    <a:pt x="713196" y="0"/>
                  </a:lnTo>
                  <a:lnTo>
                    <a:pt x="713196" y="2809"/>
                  </a:lnTo>
                  <a:close/>
                </a:path>
                <a:path w="5038724" h="1857375">
                  <a:moveTo>
                    <a:pt x="691625" y="24388"/>
                  </a:moveTo>
                  <a:lnTo>
                    <a:pt x="686232" y="24388"/>
                  </a:lnTo>
                  <a:lnTo>
                    <a:pt x="686232" y="2809"/>
                  </a:lnTo>
                  <a:lnTo>
                    <a:pt x="691625" y="2809"/>
                  </a:lnTo>
                  <a:lnTo>
                    <a:pt x="691625" y="24388"/>
                  </a:lnTo>
                  <a:close/>
                </a:path>
                <a:path w="5038724" h="1857375">
                  <a:moveTo>
                    <a:pt x="484002" y="2809"/>
                  </a:moveTo>
                  <a:lnTo>
                    <a:pt x="435467" y="2809"/>
                  </a:lnTo>
                  <a:lnTo>
                    <a:pt x="435467" y="0"/>
                  </a:lnTo>
                  <a:lnTo>
                    <a:pt x="484002" y="0"/>
                  </a:lnTo>
                  <a:lnTo>
                    <a:pt x="484002" y="2809"/>
                  </a:lnTo>
                  <a:close/>
                </a:path>
                <a:path w="5038724" h="1857375">
                  <a:moveTo>
                    <a:pt x="462431" y="24388"/>
                  </a:moveTo>
                  <a:lnTo>
                    <a:pt x="457038" y="24388"/>
                  </a:lnTo>
                  <a:lnTo>
                    <a:pt x="457038" y="2809"/>
                  </a:lnTo>
                  <a:lnTo>
                    <a:pt x="462431" y="2809"/>
                  </a:lnTo>
                  <a:lnTo>
                    <a:pt x="462431" y="24388"/>
                  </a:lnTo>
                  <a:close/>
                </a:path>
                <a:path w="5038724" h="1857375">
                  <a:moveTo>
                    <a:pt x="1035415" y="112052"/>
                  </a:moveTo>
                  <a:lnTo>
                    <a:pt x="1030022" y="112052"/>
                  </a:lnTo>
                  <a:lnTo>
                    <a:pt x="1030022" y="90473"/>
                  </a:lnTo>
                  <a:lnTo>
                    <a:pt x="1035415" y="90473"/>
                  </a:lnTo>
                  <a:lnTo>
                    <a:pt x="1035415" y="112052"/>
                  </a:lnTo>
                  <a:close/>
                </a:path>
                <a:path w="5038724" h="1857375">
                  <a:moveTo>
                    <a:pt x="1056986" y="117446"/>
                  </a:moveTo>
                  <a:lnTo>
                    <a:pt x="1008451" y="117446"/>
                  </a:lnTo>
                  <a:lnTo>
                    <a:pt x="1008451" y="112052"/>
                  </a:lnTo>
                  <a:lnTo>
                    <a:pt x="1056986" y="112052"/>
                  </a:lnTo>
                  <a:lnTo>
                    <a:pt x="1056986" y="117446"/>
                  </a:lnTo>
                  <a:close/>
                </a:path>
                <a:path w="5038724" h="1857375">
                  <a:moveTo>
                    <a:pt x="1035415" y="139025"/>
                  </a:moveTo>
                  <a:lnTo>
                    <a:pt x="1030022" y="139025"/>
                  </a:lnTo>
                  <a:lnTo>
                    <a:pt x="1030022" y="117446"/>
                  </a:lnTo>
                  <a:lnTo>
                    <a:pt x="1035415" y="117446"/>
                  </a:lnTo>
                  <a:lnTo>
                    <a:pt x="1035415" y="139025"/>
                  </a:lnTo>
                  <a:close/>
                </a:path>
                <a:path w="5038724" h="1857375">
                  <a:moveTo>
                    <a:pt x="806222" y="112052"/>
                  </a:moveTo>
                  <a:lnTo>
                    <a:pt x="800829" y="112052"/>
                  </a:lnTo>
                  <a:lnTo>
                    <a:pt x="800829" y="90473"/>
                  </a:lnTo>
                  <a:lnTo>
                    <a:pt x="806222" y="90473"/>
                  </a:lnTo>
                  <a:lnTo>
                    <a:pt x="806222" y="112052"/>
                  </a:lnTo>
                  <a:close/>
                </a:path>
                <a:path w="5038724" h="1857375">
                  <a:moveTo>
                    <a:pt x="827793" y="117446"/>
                  </a:moveTo>
                  <a:lnTo>
                    <a:pt x="779258" y="117446"/>
                  </a:lnTo>
                  <a:lnTo>
                    <a:pt x="779258" y="112052"/>
                  </a:lnTo>
                  <a:lnTo>
                    <a:pt x="827793" y="112052"/>
                  </a:lnTo>
                  <a:lnTo>
                    <a:pt x="827793" y="117446"/>
                  </a:lnTo>
                  <a:close/>
                </a:path>
                <a:path w="5038724" h="1857375">
                  <a:moveTo>
                    <a:pt x="806222" y="139025"/>
                  </a:moveTo>
                  <a:lnTo>
                    <a:pt x="800829" y="139025"/>
                  </a:lnTo>
                  <a:lnTo>
                    <a:pt x="800829" y="117446"/>
                  </a:lnTo>
                  <a:lnTo>
                    <a:pt x="806222" y="117446"/>
                  </a:lnTo>
                  <a:lnTo>
                    <a:pt x="806222" y="139025"/>
                  </a:lnTo>
                  <a:close/>
                </a:path>
                <a:path w="5038724" h="1857375">
                  <a:moveTo>
                    <a:pt x="577028" y="112052"/>
                  </a:moveTo>
                  <a:lnTo>
                    <a:pt x="571635" y="112052"/>
                  </a:lnTo>
                  <a:lnTo>
                    <a:pt x="571635" y="90473"/>
                  </a:lnTo>
                  <a:lnTo>
                    <a:pt x="577028" y="90473"/>
                  </a:lnTo>
                  <a:lnTo>
                    <a:pt x="577028" y="112052"/>
                  </a:lnTo>
                  <a:close/>
                </a:path>
                <a:path w="5038724" h="1857375">
                  <a:moveTo>
                    <a:pt x="598599" y="117446"/>
                  </a:moveTo>
                  <a:lnTo>
                    <a:pt x="550064" y="117446"/>
                  </a:lnTo>
                  <a:lnTo>
                    <a:pt x="550064" y="112052"/>
                  </a:lnTo>
                  <a:lnTo>
                    <a:pt x="598599" y="112052"/>
                  </a:lnTo>
                  <a:lnTo>
                    <a:pt x="598599" y="117446"/>
                  </a:lnTo>
                  <a:close/>
                </a:path>
                <a:path w="5038724" h="1857375">
                  <a:moveTo>
                    <a:pt x="577028" y="139025"/>
                  </a:moveTo>
                  <a:lnTo>
                    <a:pt x="571635" y="139025"/>
                  </a:lnTo>
                  <a:lnTo>
                    <a:pt x="571635" y="117446"/>
                  </a:lnTo>
                  <a:lnTo>
                    <a:pt x="577028" y="117446"/>
                  </a:lnTo>
                  <a:lnTo>
                    <a:pt x="577028" y="139025"/>
                  </a:lnTo>
                  <a:close/>
                </a:path>
                <a:path w="5038724" h="1857375">
                  <a:moveTo>
                    <a:pt x="347834" y="112052"/>
                  </a:moveTo>
                  <a:lnTo>
                    <a:pt x="342442" y="112052"/>
                  </a:lnTo>
                  <a:lnTo>
                    <a:pt x="342442" y="90473"/>
                  </a:lnTo>
                  <a:lnTo>
                    <a:pt x="347834" y="90473"/>
                  </a:lnTo>
                  <a:lnTo>
                    <a:pt x="347834" y="112052"/>
                  </a:lnTo>
                  <a:close/>
                </a:path>
                <a:path w="5038724" h="1857375">
                  <a:moveTo>
                    <a:pt x="369406" y="117446"/>
                  </a:moveTo>
                  <a:lnTo>
                    <a:pt x="320870" y="117446"/>
                  </a:lnTo>
                  <a:lnTo>
                    <a:pt x="320870" y="112052"/>
                  </a:lnTo>
                  <a:lnTo>
                    <a:pt x="369406" y="112052"/>
                  </a:lnTo>
                  <a:lnTo>
                    <a:pt x="369406" y="117446"/>
                  </a:lnTo>
                  <a:close/>
                </a:path>
                <a:path w="5038724" h="1857375">
                  <a:moveTo>
                    <a:pt x="347834" y="139025"/>
                  </a:moveTo>
                  <a:lnTo>
                    <a:pt x="342442" y="139025"/>
                  </a:lnTo>
                  <a:lnTo>
                    <a:pt x="342442" y="117446"/>
                  </a:lnTo>
                  <a:lnTo>
                    <a:pt x="347834" y="117446"/>
                  </a:lnTo>
                  <a:lnTo>
                    <a:pt x="347834" y="139025"/>
                  </a:lnTo>
                  <a:close/>
                </a:path>
                <a:path w="5038724" h="1857375">
                  <a:moveTo>
                    <a:pt x="920818" y="226689"/>
                  </a:moveTo>
                  <a:lnTo>
                    <a:pt x="915426" y="226689"/>
                  </a:lnTo>
                  <a:lnTo>
                    <a:pt x="915426" y="205110"/>
                  </a:lnTo>
                  <a:lnTo>
                    <a:pt x="920818" y="205110"/>
                  </a:lnTo>
                  <a:lnTo>
                    <a:pt x="920818" y="226689"/>
                  </a:lnTo>
                  <a:close/>
                </a:path>
                <a:path w="5038724" h="1857375">
                  <a:moveTo>
                    <a:pt x="942390" y="232083"/>
                  </a:moveTo>
                  <a:lnTo>
                    <a:pt x="893854" y="232083"/>
                  </a:lnTo>
                  <a:lnTo>
                    <a:pt x="893854" y="226689"/>
                  </a:lnTo>
                  <a:lnTo>
                    <a:pt x="942390" y="226689"/>
                  </a:lnTo>
                  <a:lnTo>
                    <a:pt x="942390" y="232083"/>
                  </a:lnTo>
                  <a:close/>
                </a:path>
                <a:path w="5038724" h="1857375">
                  <a:moveTo>
                    <a:pt x="920818" y="253662"/>
                  </a:moveTo>
                  <a:lnTo>
                    <a:pt x="915426" y="253662"/>
                  </a:lnTo>
                  <a:lnTo>
                    <a:pt x="915426" y="232083"/>
                  </a:lnTo>
                  <a:lnTo>
                    <a:pt x="920818" y="232083"/>
                  </a:lnTo>
                  <a:lnTo>
                    <a:pt x="920818" y="253662"/>
                  </a:lnTo>
                  <a:close/>
                </a:path>
                <a:path w="5038724" h="1857375">
                  <a:moveTo>
                    <a:pt x="691625" y="226689"/>
                  </a:moveTo>
                  <a:lnTo>
                    <a:pt x="686232" y="226689"/>
                  </a:lnTo>
                  <a:lnTo>
                    <a:pt x="686232" y="205110"/>
                  </a:lnTo>
                  <a:lnTo>
                    <a:pt x="691625" y="205110"/>
                  </a:lnTo>
                  <a:lnTo>
                    <a:pt x="691625" y="226689"/>
                  </a:lnTo>
                  <a:close/>
                </a:path>
                <a:path w="5038724" h="1857375">
                  <a:moveTo>
                    <a:pt x="713196" y="232083"/>
                  </a:moveTo>
                  <a:lnTo>
                    <a:pt x="664661" y="232083"/>
                  </a:lnTo>
                  <a:lnTo>
                    <a:pt x="664661" y="226689"/>
                  </a:lnTo>
                  <a:lnTo>
                    <a:pt x="713196" y="226689"/>
                  </a:lnTo>
                  <a:lnTo>
                    <a:pt x="713196" y="232083"/>
                  </a:lnTo>
                  <a:close/>
                </a:path>
                <a:path w="5038724" h="1857375">
                  <a:moveTo>
                    <a:pt x="691625" y="253662"/>
                  </a:moveTo>
                  <a:lnTo>
                    <a:pt x="686232" y="253662"/>
                  </a:lnTo>
                  <a:lnTo>
                    <a:pt x="686232" y="232083"/>
                  </a:lnTo>
                  <a:lnTo>
                    <a:pt x="691625" y="232083"/>
                  </a:lnTo>
                  <a:lnTo>
                    <a:pt x="691625" y="253662"/>
                  </a:lnTo>
                  <a:close/>
                </a:path>
                <a:path w="5038724" h="1857375">
                  <a:moveTo>
                    <a:pt x="462431" y="226689"/>
                  </a:moveTo>
                  <a:lnTo>
                    <a:pt x="457038" y="226689"/>
                  </a:lnTo>
                  <a:lnTo>
                    <a:pt x="457038" y="205110"/>
                  </a:lnTo>
                  <a:lnTo>
                    <a:pt x="462431" y="205110"/>
                  </a:lnTo>
                  <a:lnTo>
                    <a:pt x="462431" y="226689"/>
                  </a:lnTo>
                  <a:close/>
                </a:path>
                <a:path w="5038724" h="1857375">
                  <a:moveTo>
                    <a:pt x="484002" y="232083"/>
                  </a:moveTo>
                  <a:lnTo>
                    <a:pt x="435467" y="232083"/>
                  </a:lnTo>
                  <a:lnTo>
                    <a:pt x="435467" y="226689"/>
                  </a:lnTo>
                  <a:lnTo>
                    <a:pt x="484002" y="226689"/>
                  </a:lnTo>
                  <a:lnTo>
                    <a:pt x="484002" y="232083"/>
                  </a:lnTo>
                  <a:close/>
                </a:path>
                <a:path w="5038724" h="1857375">
                  <a:moveTo>
                    <a:pt x="462431" y="253662"/>
                  </a:moveTo>
                  <a:lnTo>
                    <a:pt x="457038" y="253662"/>
                  </a:lnTo>
                  <a:lnTo>
                    <a:pt x="457038" y="232083"/>
                  </a:lnTo>
                  <a:lnTo>
                    <a:pt x="462431" y="232083"/>
                  </a:lnTo>
                  <a:lnTo>
                    <a:pt x="462431" y="253662"/>
                  </a:lnTo>
                  <a:close/>
                </a:path>
                <a:path w="5038724" h="1857375">
                  <a:moveTo>
                    <a:pt x="233238" y="226689"/>
                  </a:moveTo>
                  <a:lnTo>
                    <a:pt x="227845" y="226689"/>
                  </a:lnTo>
                  <a:lnTo>
                    <a:pt x="227845" y="205110"/>
                  </a:lnTo>
                  <a:lnTo>
                    <a:pt x="233238" y="205110"/>
                  </a:lnTo>
                  <a:lnTo>
                    <a:pt x="233238" y="226689"/>
                  </a:lnTo>
                  <a:close/>
                </a:path>
                <a:path w="5038724" h="1857375">
                  <a:moveTo>
                    <a:pt x="254809" y="232083"/>
                  </a:moveTo>
                  <a:lnTo>
                    <a:pt x="206274" y="232083"/>
                  </a:lnTo>
                  <a:lnTo>
                    <a:pt x="206274" y="226689"/>
                  </a:lnTo>
                  <a:lnTo>
                    <a:pt x="254809" y="226689"/>
                  </a:lnTo>
                  <a:lnTo>
                    <a:pt x="254809" y="232083"/>
                  </a:lnTo>
                  <a:close/>
                </a:path>
                <a:path w="5038724" h="1857375">
                  <a:moveTo>
                    <a:pt x="233238" y="253662"/>
                  </a:moveTo>
                  <a:lnTo>
                    <a:pt x="227845" y="253662"/>
                  </a:lnTo>
                  <a:lnTo>
                    <a:pt x="227845" y="232083"/>
                  </a:lnTo>
                  <a:lnTo>
                    <a:pt x="233238" y="232083"/>
                  </a:lnTo>
                  <a:lnTo>
                    <a:pt x="233238" y="253662"/>
                  </a:lnTo>
                  <a:close/>
                </a:path>
                <a:path w="5038724" h="1857375">
                  <a:moveTo>
                    <a:pt x="1035415" y="341326"/>
                  </a:moveTo>
                  <a:lnTo>
                    <a:pt x="1030022" y="341326"/>
                  </a:lnTo>
                  <a:lnTo>
                    <a:pt x="1030022" y="319747"/>
                  </a:lnTo>
                  <a:lnTo>
                    <a:pt x="1035415" y="319747"/>
                  </a:lnTo>
                  <a:lnTo>
                    <a:pt x="1035415" y="341326"/>
                  </a:lnTo>
                  <a:close/>
                </a:path>
                <a:path w="5038724" h="1857375">
                  <a:moveTo>
                    <a:pt x="1056986" y="346721"/>
                  </a:moveTo>
                  <a:lnTo>
                    <a:pt x="1008451" y="346721"/>
                  </a:lnTo>
                  <a:lnTo>
                    <a:pt x="1008451" y="341326"/>
                  </a:lnTo>
                  <a:lnTo>
                    <a:pt x="1056986" y="341326"/>
                  </a:lnTo>
                  <a:lnTo>
                    <a:pt x="1056986" y="346721"/>
                  </a:lnTo>
                  <a:close/>
                </a:path>
                <a:path w="5038724" h="1857375">
                  <a:moveTo>
                    <a:pt x="1035415" y="368299"/>
                  </a:moveTo>
                  <a:lnTo>
                    <a:pt x="1030022" y="368299"/>
                  </a:lnTo>
                  <a:lnTo>
                    <a:pt x="1030022" y="346721"/>
                  </a:lnTo>
                  <a:lnTo>
                    <a:pt x="1035415" y="346721"/>
                  </a:lnTo>
                  <a:lnTo>
                    <a:pt x="1035415" y="368299"/>
                  </a:lnTo>
                  <a:close/>
                </a:path>
                <a:path w="5038724" h="1857375">
                  <a:moveTo>
                    <a:pt x="806222" y="341326"/>
                  </a:moveTo>
                  <a:lnTo>
                    <a:pt x="800829" y="341326"/>
                  </a:lnTo>
                  <a:lnTo>
                    <a:pt x="800829" y="319747"/>
                  </a:lnTo>
                  <a:lnTo>
                    <a:pt x="806222" y="319747"/>
                  </a:lnTo>
                  <a:lnTo>
                    <a:pt x="806222" y="341326"/>
                  </a:lnTo>
                  <a:close/>
                </a:path>
                <a:path w="5038724" h="1857375">
                  <a:moveTo>
                    <a:pt x="827793" y="346721"/>
                  </a:moveTo>
                  <a:lnTo>
                    <a:pt x="779258" y="346721"/>
                  </a:lnTo>
                  <a:lnTo>
                    <a:pt x="779258" y="341326"/>
                  </a:lnTo>
                  <a:lnTo>
                    <a:pt x="827793" y="341326"/>
                  </a:lnTo>
                  <a:lnTo>
                    <a:pt x="827793" y="346721"/>
                  </a:lnTo>
                  <a:close/>
                </a:path>
                <a:path w="5038724" h="1857375">
                  <a:moveTo>
                    <a:pt x="806222" y="368299"/>
                  </a:moveTo>
                  <a:lnTo>
                    <a:pt x="800829" y="368299"/>
                  </a:lnTo>
                  <a:lnTo>
                    <a:pt x="800829" y="346721"/>
                  </a:lnTo>
                  <a:lnTo>
                    <a:pt x="806222" y="346721"/>
                  </a:lnTo>
                  <a:lnTo>
                    <a:pt x="806222" y="368299"/>
                  </a:lnTo>
                  <a:close/>
                </a:path>
                <a:path w="5038724" h="1857375">
                  <a:moveTo>
                    <a:pt x="577028" y="341326"/>
                  </a:moveTo>
                  <a:lnTo>
                    <a:pt x="571635" y="341326"/>
                  </a:lnTo>
                  <a:lnTo>
                    <a:pt x="571635" y="319747"/>
                  </a:lnTo>
                  <a:lnTo>
                    <a:pt x="577028" y="319747"/>
                  </a:lnTo>
                  <a:lnTo>
                    <a:pt x="577028" y="341326"/>
                  </a:lnTo>
                  <a:close/>
                </a:path>
                <a:path w="5038724" h="1857375">
                  <a:moveTo>
                    <a:pt x="598599" y="346721"/>
                  </a:moveTo>
                  <a:lnTo>
                    <a:pt x="550064" y="346721"/>
                  </a:lnTo>
                  <a:lnTo>
                    <a:pt x="550064" y="341326"/>
                  </a:lnTo>
                  <a:lnTo>
                    <a:pt x="598599" y="341326"/>
                  </a:lnTo>
                  <a:lnTo>
                    <a:pt x="598599" y="346721"/>
                  </a:lnTo>
                  <a:close/>
                </a:path>
                <a:path w="5038724" h="1857375">
                  <a:moveTo>
                    <a:pt x="577028" y="368299"/>
                  </a:moveTo>
                  <a:lnTo>
                    <a:pt x="571635" y="368299"/>
                  </a:lnTo>
                  <a:lnTo>
                    <a:pt x="571635" y="346721"/>
                  </a:lnTo>
                  <a:lnTo>
                    <a:pt x="577028" y="346721"/>
                  </a:lnTo>
                  <a:lnTo>
                    <a:pt x="577028" y="368299"/>
                  </a:lnTo>
                  <a:close/>
                </a:path>
                <a:path w="5038724" h="1857375">
                  <a:moveTo>
                    <a:pt x="347834" y="341326"/>
                  </a:moveTo>
                  <a:lnTo>
                    <a:pt x="342442" y="341326"/>
                  </a:lnTo>
                  <a:lnTo>
                    <a:pt x="342442" y="319747"/>
                  </a:lnTo>
                  <a:lnTo>
                    <a:pt x="347834" y="319747"/>
                  </a:lnTo>
                  <a:lnTo>
                    <a:pt x="347834" y="341326"/>
                  </a:lnTo>
                  <a:close/>
                </a:path>
                <a:path w="5038724" h="1857375">
                  <a:moveTo>
                    <a:pt x="369406" y="346721"/>
                  </a:moveTo>
                  <a:lnTo>
                    <a:pt x="320870" y="346721"/>
                  </a:lnTo>
                  <a:lnTo>
                    <a:pt x="320870" y="341326"/>
                  </a:lnTo>
                  <a:lnTo>
                    <a:pt x="369406" y="341326"/>
                  </a:lnTo>
                  <a:lnTo>
                    <a:pt x="369406" y="346721"/>
                  </a:lnTo>
                  <a:close/>
                </a:path>
                <a:path w="5038724" h="1857375">
                  <a:moveTo>
                    <a:pt x="347834" y="368299"/>
                  </a:moveTo>
                  <a:lnTo>
                    <a:pt x="342442" y="368299"/>
                  </a:lnTo>
                  <a:lnTo>
                    <a:pt x="342442" y="346721"/>
                  </a:lnTo>
                  <a:lnTo>
                    <a:pt x="347834" y="346721"/>
                  </a:lnTo>
                  <a:lnTo>
                    <a:pt x="347834" y="368299"/>
                  </a:lnTo>
                  <a:close/>
                </a:path>
                <a:path w="5038724" h="1857375">
                  <a:moveTo>
                    <a:pt x="920818" y="455963"/>
                  </a:moveTo>
                  <a:lnTo>
                    <a:pt x="915426" y="455963"/>
                  </a:lnTo>
                  <a:lnTo>
                    <a:pt x="915426" y="434384"/>
                  </a:lnTo>
                  <a:lnTo>
                    <a:pt x="920818" y="434384"/>
                  </a:lnTo>
                  <a:lnTo>
                    <a:pt x="920818" y="455963"/>
                  </a:lnTo>
                  <a:close/>
                </a:path>
                <a:path w="5038724" h="1857375">
                  <a:moveTo>
                    <a:pt x="942390" y="461358"/>
                  </a:moveTo>
                  <a:lnTo>
                    <a:pt x="893854" y="461358"/>
                  </a:lnTo>
                  <a:lnTo>
                    <a:pt x="893854" y="455963"/>
                  </a:lnTo>
                  <a:lnTo>
                    <a:pt x="942390" y="455963"/>
                  </a:lnTo>
                  <a:lnTo>
                    <a:pt x="942390" y="461358"/>
                  </a:lnTo>
                  <a:close/>
                </a:path>
                <a:path w="5038724" h="1857375">
                  <a:moveTo>
                    <a:pt x="920818" y="482937"/>
                  </a:moveTo>
                  <a:lnTo>
                    <a:pt x="915426" y="482937"/>
                  </a:lnTo>
                  <a:lnTo>
                    <a:pt x="915426" y="461358"/>
                  </a:lnTo>
                  <a:lnTo>
                    <a:pt x="920818" y="461358"/>
                  </a:lnTo>
                  <a:lnTo>
                    <a:pt x="920818" y="482937"/>
                  </a:lnTo>
                  <a:close/>
                </a:path>
                <a:path w="5038724" h="1857375">
                  <a:moveTo>
                    <a:pt x="691625" y="455963"/>
                  </a:moveTo>
                  <a:lnTo>
                    <a:pt x="686232" y="455963"/>
                  </a:lnTo>
                  <a:lnTo>
                    <a:pt x="686232" y="434384"/>
                  </a:lnTo>
                  <a:lnTo>
                    <a:pt x="691625" y="434384"/>
                  </a:lnTo>
                  <a:lnTo>
                    <a:pt x="691625" y="455963"/>
                  </a:lnTo>
                  <a:close/>
                </a:path>
                <a:path w="5038724" h="1857375">
                  <a:moveTo>
                    <a:pt x="713196" y="461358"/>
                  </a:moveTo>
                  <a:lnTo>
                    <a:pt x="664661" y="461358"/>
                  </a:lnTo>
                  <a:lnTo>
                    <a:pt x="664661" y="455963"/>
                  </a:lnTo>
                  <a:lnTo>
                    <a:pt x="713196" y="455963"/>
                  </a:lnTo>
                  <a:lnTo>
                    <a:pt x="713196" y="461358"/>
                  </a:lnTo>
                  <a:close/>
                </a:path>
                <a:path w="5038724" h="1857375">
                  <a:moveTo>
                    <a:pt x="691625" y="482937"/>
                  </a:moveTo>
                  <a:lnTo>
                    <a:pt x="686232" y="482937"/>
                  </a:lnTo>
                  <a:lnTo>
                    <a:pt x="686232" y="461358"/>
                  </a:lnTo>
                  <a:lnTo>
                    <a:pt x="691625" y="461358"/>
                  </a:lnTo>
                  <a:lnTo>
                    <a:pt x="691625" y="482937"/>
                  </a:lnTo>
                  <a:close/>
                </a:path>
                <a:path w="5038724" h="1857375">
                  <a:moveTo>
                    <a:pt x="462431" y="455963"/>
                  </a:moveTo>
                  <a:lnTo>
                    <a:pt x="457038" y="455963"/>
                  </a:lnTo>
                  <a:lnTo>
                    <a:pt x="457038" y="434384"/>
                  </a:lnTo>
                  <a:lnTo>
                    <a:pt x="462431" y="434384"/>
                  </a:lnTo>
                  <a:lnTo>
                    <a:pt x="462431" y="455963"/>
                  </a:lnTo>
                  <a:close/>
                </a:path>
                <a:path w="5038724" h="1857375">
                  <a:moveTo>
                    <a:pt x="484002" y="461358"/>
                  </a:moveTo>
                  <a:lnTo>
                    <a:pt x="435467" y="461358"/>
                  </a:lnTo>
                  <a:lnTo>
                    <a:pt x="435467" y="455963"/>
                  </a:lnTo>
                  <a:lnTo>
                    <a:pt x="484002" y="455963"/>
                  </a:lnTo>
                  <a:lnTo>
                    <a:pt x="484002" y="461358"/>
                  </a:lnTo>
                  <a:close/>
                </a:path>
                <a:path w="5038724" h="1857375">
                  <a:moveTo>
                    <a:pt x="462431" y="482937"/>
                  </a:moveTo>
                  <a:lnTo>
                    <a:pt x="457038" y="482937"/>
                  </a:lnTo>
                  <a:lnTo>
                    <a:pt x="457038" y="461358"/>
                  </a:lnTo>
                  <a:lnTo>
                    <a:pt x="462431" y="461358"/>
                  </a:lnTo>
                  <a:lnTo>
                    <a:pt x="462431" y="482937"/>
                  </a:lnTo>
                  <a:close/>
                </a:path>
                <a:path w="5038724" h="1857375">
                  <a:moveTo>
                    <a:pt x="233238" y="455963"/>
                  </a:moveTo>
                  <a:lnTo>
                    <a:pt x="227845" y="455963"/>
                  </a:lnTo>
                  <a:lnTo>
                    <a:pt x="227845" y="434384"/>
                  </a:lnTo>
                  <a:lnTo>
                    <a:pt x="233238" y="434384"/>
                  </a:lnTo>
                  <a:lnTo>
                    <a:pt x="233238" y="455963"/>
                  </a:lnTo>
                  <a:close/>
                </a:path>
                <a:path w="5038724" h="1857375">
                  <a:moveTo>
                    <a:pt x="254809" y="461358"/>
                  </a:moveTo>
                  <a:lnTo>
                    <a:pt x="206274" y="461358"/>
                  </a:lnTo>
                  <a:lnTo>
                    <a:pt x="206274" y="455963"/>
                  </a:lnTo>
                  <a:lnTo>
                    <a:pt x="254809" y="455963"/>
                  </a:lnTo>
                  <a:lnTo>
                    <a:pt x="254809" y="461358"/>
                  </a:lnTo>
                  <a:close/>
                </a:path>
                <a:path w="5038724" h="1857375">
                  <a:moveTo>
                    <a:pt x="233238" y="482937"/>
                  </a:moveTo>
                  <a:lnTo>
                    <a:pt x="227845" y="482937"/>
                  </a:lnTo>
                  <a:lnTo>
                    <a:pt x="227845" y="461358"/>
                  </a:lnTo>
                  <a:lnTo>
                    <a:pt x="233238" y="461358"/>
                  </a:lnTo>
                  <a:lnTo>
                    <a:pt x="233238" y="482937"/>
                  </a:lnTo>
                  <a:close/>
                </a:path>
                <a:path w="5038724" h="1857375">
                  <a:moveTo>
                    <a:pt x="1035415" y="570600"/>
                  </a:moveTo>
                  <a:lnTo>
                    <a:pt x="1030022" y="570600"/>
                  </a:lnTo>
                  <a:lnTo>
                    <a:pt x="1030022" y="549022"/>
                  </a:lnTo>
                  <a:lnTo>
                    <a:pt x="1035415" y="549022"/>
                  </a:lnTo>
                  <a:lnTo>
                    <a:pt x="1035415" y="570600"/>
                  </a:lnTo>
                  <a:close/>
                </a:path>
                <a:path w="5038724" h="1857375">
                  <a:moveTo>
                    <a:pt x="1056986" y="575995"/>
                  </a:moveTo>
                  <a:lnTo>
                    <a:pt x="1008451" y="575995"/>
                  </a:lnTo>
                  <a:lnTo>
                    <a:pt x="1008451" y="570600"/>
                  </a:lnTo>
                  <a:lnTo>
                    <a:pt x="1056986" y="570600"/>
                  </a:lnTo>
                  <a:lnTo>
                    <a:pt x="1056986" y="575995"/>
                  </a:lnTo>
                  <a:close/>
                </a:path>
                <a:path w="5038724" h="1857375">
                  <a:moveTo>
                    <a:pt x="1035415" y="597574"/>
                  </a:moveTo>
                  <a:lnTo>
                    <a:pt x="1030022" y="597574"/>
                  </a:lnTo>
                  <a:lnTo>
                    <a:pt x="1030022" y="575995"/>
                  </a:lnTo>
                  <a:lnTo>
                    <a:pt x="1035415" y="575995"/>
                  </a:lnTo>
                  <a:lnTo>
                    <a:pt x="1035415" y="597574"/>
                  </a:lnTo>
                  <a:close/>
                </a:path>
                <a:path w="5038724" h="1857375">
                  <a:moveTo>
                    <a:pt x="806222" y="570600"/>
                  </a:moveTo>
                  <a:lnTo>
                    <a:pt x="800829" y="570600"/>
                  </a:lnTo>
                  <a:lnTo>
                    <a:pt x="800829" y="549022"/>
                  </a:lnTo>
                  <a:lnTo>
                    <a:pt x="806222" y="549022"/>
                  </a:lnTo>
                  <a:lnTo>
                    <a:pt x="806222" y="570600"/>
                  </a:lnTo>
                  <a:close/>
                </a:path>
                <a:path w="5038724" h="1857375">
                  <a:moveTo>
                    <a:pt x="827793" y="575995"/>
                  </a:moveTo>
                  <a:lnTo>
                    <a:pt x="779258" y="575995"/>
                  </a:lnTo>
                  <a:lnTo>
                    <a:pt x="779258" y="570600"/>
                  </a:lnTo>
                  <a:lnTo>
                    <a:pt x="827793" y="570600"/>
                  </a:lnTo>
                  <a:lnTo>
                    <a:pt x="827793" y="575995"/>
                  </a:lnTo>
                  <a:close/>
                </a:path>
                <a:path w="5038724" h="1857375">
                  <a:moveTo>
                    <a:pt x="806222" y="597574"/>
                  </a:moveTo>
                  <a:lnTo>
                    <a:pt x="800829" y="597574"/>
                  </a:lnTo>
                  <a:lnTo>
                    <a:pt x="800829" y="575995"/>
                  </a:lnTo>
                  <a:lnTo>
                    <a:pt x="806222" y="575995"/>
                  </a:lnTo>
                  <a:lnTo>
                    <a:pt x="806222" y="597574"/>
                  </a:lnTo>
                  <a:close/>
                </a:path>
                <a:path w="5038724" h="1857375">
                  <a:moveTo>
                    <a:pt x="577028" y="570600"/>
                  </a:moveTo>
                  <a:lnTo>
                    <a:pt x="571635" y="570600"/>
                  </a:lnTo>
                  <a:lnTo>
                    <a:pt x="571635" y="549022"/>
                  </a:lnTo>
                  <a:lnTo>
                    <a:pt x="577028" y="549022"/>
                  </a:lnTo>
                  <a:lnTo>
                    <a:pt x="577028" y="570600"/>
                  </a:lnTo>
                  <a:close/>
                </a:path>
                <a:path w="5038724" h="1857375">
                  <a:moveTo>
                    <a:pt x="598599" y="575995"/>
                  </a:moveTo>
                  <a:lnTo>
                    <a:pt x="550064" y="575995"/>
                  </a:lnTo>
                  <a:lnTo>
                    <a:pt x="550064" y="570600"/>
                  </a:lnTo>
                  <a:lnTo>
                    <a:pt x="598599" y="570600"/>
                  </a:lnTo>
                  <a:lnTo>
                    <a:pt x="598599" y="575995"/>
                  </a:lnTo>
                  <a:close/>
                </a:path>
                <a:path w="5038724" h="1857375">
                  <a:moveTo>
                    <a:pt x="577028" y="597574"/>
                  </a:moveTo>
                  <a:lnTo>
                    <a:pt x="571635" y="597574"/>
                  </a:lnTo>
                  <a:lnTo>
                    <a:pt x="571635" y="575995"/>
                  </a:lnTo>
                  <a:lnTo>
                    <a:pt x="577028" y="575995"/>
                  </a:lnTo>
                  <a:lnTo>
                    <a:pt x="577028" y="597574"/>
                  </a:lnTo>
                  <a:close/>
                </a:path>
                <a:path w="5038724" h="1857375">
                  <a:moveTo>
                    <a:pt x="347834" y="570600"/>
                  </a:moveTo>
                  <a:lnTo>
                    <a:pt x="342442" y="570600"/>
                  </a:lnTo>
                  <a:lnTo>
                    <a:pt x="342442" y="549022"/>
                  </a:lnTo>
                  <a:lnTo>
                    <a:pt x="347834" y="549022"/>
                  </a:lnTo>
                  <a:lnTo>
                    <a:pt x="347834" y="570600"/>
                  </a:lnTo>
                  <a:close/>
                </a:path>
                <a:path w="5038724" h="1857375">
                  <a:moveTo>
                    <a:pt x="369406" y="575995"/>
                  </a:moveTo>
                  <a:lnTo>
                    <a:pt x="320870" y="575995"/>
                  </a:lnTo>
                  <a:lnTo>
                    <a:pt x="320870" y="570600"/>
                  </a:lnTo>
                  <a:lnTo>
                    <a:pt x="369406" y="570600"/>
                  </a:lnTo>
                  <a:lnTo>
                    <a:pt x="369406" y="575995"/>
                  </a:lnTo>
                  <a:close/>
                </a:path>
                <a:path w="5038724" h="1857375">
                  <a:moveTo>
                    <a:pt x="347834" y="597574"/>
                  </a:moveTo>
                  <a:lnTo>
                    <a:pt x="342442" y="597574"/>
                  </a:lnTo>
                  <a:lnTo>
                    <a:pt x="342442" y="575995"/>
                  </a:lnTo>
                  <a:lnTo>
                    <a:pt x="347834" y="575995"/>
                  </a:lnTo>
                  <a:lnTo>
                    <a:pt x="347834" y="597574"/>
                  </a:lnTo>
                  <a:close/>
                </a:path>
                <a:path w="5038724" h="1857375">
                  <a:moveTo>
                    <a:pt x="920818" y="685238"/>
                  </a:moveTo>
                  <a:lnTo>
                    <a:pt x="915426" y="685238"/>
                  </a:lnTo>
                  <a:lnTo>
                    <a:pt x="915426" y="663659"/>
                  </a:lnTo>
                  <a:lnTo>
                    <a:pt x="920818" y="663659"/>
                  </a:lnTo>
                  <a:lnTo>
                    <a:pt x="920818" y="685238"/>
                  </a:lnTo>
                  <a:close/>
                </a:path>
                <a:path w="5038724" h="1857375">
                  <a:moveTo>
                    <a:pt x="942390" y="690632"/>
                  </a:moveTo>
                  <a:lnTo>
                    <a:pt x="893854" y="690632"/>
                  </a:lnTo>
                  <a:lnTo>
                    <a:pt x="893854" y="685238"/>
                  </a:lnTo>
                  <a:lnTo>
                    <a:pt x="942390" y="685238"/>
                  </a:lnTo>
                  <a:lnTo>
                    <a:pt x="942390" y="690632"/>
                  </a:lnTo>
                  <a:close/>
                </a:path>
                <a:path w="5038724" h="1857375">
                  <a:moveTo>
                    <a:pt x="920818" y="712211"/>
                  </a:moveTo>
                  <a:lnTo>
                    <a:pt x="915426" y="712211"/>
                  </a:lnTo>
                  <a:lnTo>
                    <a:pt x="915426" y="690632"/>
                  </a:lnTo>
                  <a:lnTo>
                    <a:pt x="920818" y="690632"/>
                  </a:lnTo>
                  <a:lnTo>
                    <a:pt x="920818" y="712211"/>
                  </a:lnTo>
                  <a:close/>
                </a:path>
                <a:path w="5038724" h="1857375">
                  <a:moveTo>
                    <a:pt x="691625" y="685238"/>
                  </a:moveTo>
                  <a:lnTo>
                    <a:pt x="686232" y="685238"/>
                  </a:lnTo>
                  <a:lnTo>
                    <a:pt x="686232" y="663659"/>
                  </a:lnTo>
                  <a:lnTo>
                    <a:pt x="691625" y="663659"/>
                  </a:lnTo>
                  <a:lnTo>
                    <a:pt x="691625" y="685238"/>
                  </a:lnTo>
                  <a:close/>
                </a:path>
                <a:path w="5038724" h="1857375">
                  <a:moveTo>
                    <a:pt x="713196" y="690632"/>
                  </a:moveTo>
                  <a:lnTo>
                    <a:pt x="664661" y="690632"/>
                  </a:lnTo>
                  <a:lnTo>
                    <a:pt x="664661" y="685238"/>
                  </a:lnTo>
                  <a:lnTo>
                    <a:pt x="713196" y="685238"/>
                  </a:lnTo>
                  <a:lnTo>
                    <a:pt x="713196" y="690632"/>
                  </a:lnTo>
                  <a:close/>
                </a:path>
                <a:path w="5038724" h="1857375">
                  <a:moveTo>
                    <a:pt x="691625" y="712211"/>
                  </a:moveTo>
                  <a:lnTo>
                    <a:pt x="686232" y="712211"/>
                  </a:lnTo>
                  <a:lnTo>
                    <a:pt x="686232" y="690632"/>
                  </a:lnTo>
                  <a:lnTo>
                    <a:pt x="691625" y="690632"/>
                  </a:lnTo>
                  <a:lnTo>
                    <a:pt x="691625" y="712211"/>
                  </a:lnTo>
                  <a:close/>
                </a:path>
                <a:path w="5038724" h="1857375">
                  <a:moveTo>
                    <a:pt x="462431" y="685238"/>
                  </a:moveTo>
                  <a:lnTo>
                    <a:pt x="457038" y="685238"/>
                  </a:lnTo>
                  <a:lnTo>
                    <a:pt x="457038" y="663659"/>
                  </a:lnTo>
                  <a:lnTo>
                    <a:pt x="462431" y="663659"/>
                  </a:lnTo>
                  <a:lnTo>
                    <a:pt x="462431" y="685238"/>
                  </a:lnTo>
                  <a:close/>
                </a:path>
                <a:path w="5038724" h="1857375">
                  <a:moveTo>
                    <a:pt x="484002" y="690632"/>
                  </a:moveTo>
                  <a:lnTo>
                    <a:pt x="435467" y="690632"/>
                  </a:lnTo>
                  <a:lnTo>
                    <a:pt x="435467" y="685238"/>
                  </a:lnTo>
                  <a:lnTo>
                    <a:pt x="484002" y="685238"/>
                  </a:lnTo>
                  <a:lnTo>
                    <a:pt x="484002" y="690632"/>
                  </a:lnTo>
                  <a:close/>
                </a:path>
                <a:path w="5038724" h="1857375">
                  <a:moveTo>
                    <a:pt x="462431" y="712211"/>
                  </a:moveTo>
                  <a:lnTo>
                    <a:pt x="457038" y="712211"/>
                  </a:lnTo>
                  <a:lnTo>
                    <a:pt x="457038" y="690632"/>
                  </a:lnTo>
                  <a:lnTo>
                    <a:pt x="462431" y="690632"/>
                  </a:lnTo>
                  <a:lnTo>
                    <a:pt x="462431" y="712211"/>
                  </a:lnTo>
                  <a:close/>
                </a:path>
                <a:path w="5038724" h="1857375">
                  <a:moveTo>
                    <a:pt x="233238" y="685238"/>
                  </a:moveTo>
                  <a:lnTo>
                    <a:pt x="227845" y="685238"/>
                  </a:lnTo>
                  <a:lnTo>
                    <a:pt x="227845" y="663659"/>
                  </a:lnTo>
                  <a:lnTo>
                    <a:pt x="233238" y="663659"/>
                  </a:lnTo>
                  <a:lnTo>
                    <a:pt x="233238" y="685238"/>
                  </a:lnTo>
                  <a:close/>
                </a:path>
                <a:path w="5038724" h="1857375">
                  <a:moveTo>
                    <a:pt x="254809" y="690632"/>
                  </a:moveTo>
                  <a:lnTo>
                    <a:pt x="206274" y="690632"/>
                  </a:lnTo>
                  <a:lnTo>
                    <a:pt x="206274" y="685238"/>
                  </a:lnTo>
                  <a:lnTo>
                    <a:pt x="254809" y="685238"/>
                  </a:lnTo>
                  <a:lnTo>
                    <a:pt x="254809" y="690632"/>
                  </a:lnTo>
                  <a:close/>
                </a:path>
                <a:path w="5038724" h="1857375">
                  <a:moveTo>
                    <a:pt x="233238" y="712211"/>
                  </a:moveTo>
                  <a:lnTo>
                    <a:pt x="227845" y="712211"/>
                  </a:lnTo>
                  <a:lnTo>
                    <a:pt x="227845" y="690632"/>
                  </a:lnTo>
                  <a:lnTo>
                    <a:pt x="233238" y="690632"/>
                  </a:lnTo>
                  <a:lnTo>
                    <a:pt x="233238" y="712211"/>
                  </a:lnTo>
                  <a:close/>
                </a:path>
                <a:path w="5038724" h="1857375">
                  <a:moveTo>
                    <a:pt x="1035415" y="799875"/>
                  </a:moveTo>
                  <a:lnTo>
                    <a:pt x="1030022" y="799875"/>
                  </a:lnTo>
                  <a:lnTo>
                    <a:pt x="1030022" y="778296"/>
                  </a:lnTo>
                  <a:lnTo>
                    <a:pt x="1035415" y="778296"/>
                  </a:lnTo>
                  <a:lnTo>
                    <a:pt x="1035415" y="799875"/>
                  </a:lnTo>
                  <a:close/>
                </a:path>
                <a:path w="5038724" h="1857375">
                  <a:moveTo>
                    <a:pt x="1056986" y="805269"/>
                  </a:moveTo>
                  <a:lnTo>
                    <a:pt x="1008451" y="805269"/>
                  </a:lnTo>
                  <a:lnTo>
                    <a:pt x="1008451" y="799875"/>
                  </a:lnTo>
                  <a:lnTo>
                    <a:pt x="1056986" y="799875"/>
                  </a:lnTo>
                  <a:lnTo>
                    <a:pt x="1056986" y="805269"/>
                  </a:lnTo>
                  <a:close/>
                </a:path>
                <a:path w="5038724" h="1857375">
                  <a:moveTo>
                    <a:pt x="1035415" y="826848"/>
                  </a:moveTo>
                  <a:lnTo>
                    <a:pt x="1030022" y="826848"/>
                  </a:lnTo>
                  <a:lnTo>
                    <a:pt x="1030022" y="805269"/>
                  </a:lnTo>
                  <a:lnTo>
                    <a:pt x="1035415" y="805269"/>
                  </a:lnTo>
                  <a:lnTo>
                    <a:pt x="1035415" y="826848"/>
                  </a:lnTo>
                  <a:close/>
                </a:path>
                <a:path w="5038724" h="1857375">
                  <a:moveTo>
                    <a:pt x="806222" y="799875"/>
                  </a:moveTo>
                  <a:lnTo>
                    <a:pt x="800829" y="799875"/>
                  </a:lnTo>
                  <a:lnTo>
                    <a:pt x="800829" y="778296"/>
                  </a:lnTo>
                  <a:lnTo>
                    <a:pt x="806222" y="778296"/>
                  </a:lnTo>
                  <a:lnTo>
                    <a:pt x="806222" y="799875"/>
                  </a:lnTo>
                  <a:close/>
                </a:path>
                <a:path w="5038724" h="1857375">
                  <a:moveTo>
                    <a:pt x="827793" y="805269"/>
                  </a:moveTo>
                  <a:lnTo>
                    <a:pt x="779258" y="805269"/>
                  </a:lnTo>
                  <a:lnTo>
                    <a:pt x="779258" y="799875"/>
                  </a:lnTo>
                  <a:lnTo>
                    <a:pt x="827793" y="799875"/>
                  </a:lnTo>
                  <a:lnTo>
                    <a:pt x="827793" y="805269"/>
                  </a:lnTo>
                  <a:close/>
                </a:path>
                <a:path w="5038724" h="1857375">
                  <a:moveTo>
                    <a:pt x="806222" y="826848"/>
                  </a:moveTo>
                  <a:lnTo>
                    <a:pt x="800829" y="826848"/>
                  </a:lnTo>
                  <a:lnTo>
                    <a:pt x="800829" y="805269"/>
                  </a:lnTo>
                  <a:lnTo>
                    <a:pt x="806222" y="805269"/>
                  </a:lnTo>
                  <a:lnTo>
                    <a:pt x="806222" y="826848"/>
                  </a:lnTo>
                  <a:close/>
                </a:path>
                <a:path w="5038724" h="1857375">
                  <a:moveTo>
                    <a:pt x="577028" y="799875"/>
                  </a:moveTo>
                  <a:lnTo>
                    <a:pt x="571635" y="799875"/>
                  </a:lnTo>
                  <a:lnTo>
                    <a:pt x="571635" y="778296"/>
                  </a:lnTo>
                  <a:lnTo>
                    <a:pt x="577028" y="778296"/>
                  </a:lnTo>
                  <a:lnTo>
                    <a:pt x="577028" y="799875"/>
                  </a:lnTo>
                  <a:close/>
                </a:path>
                <a:path w="5038724" h="1857375">
                  <a:moveTo>
                    <a:pt x="598599" y="805269"/>
                  </a:moveTo>
                  <a:lnTo>
                    <a:pt x="550064" y="805269"/>
                  </a:lnTo>
                  <a:lnTo>
                    <a:pt x="550064" y="799875"/>
                  </a:lnTo>
                  <a:lnTo>
                    <a:pt x="598599" y="799875"/>
                  </a:lnTo>
                  <a:lnTo>
                    <a:pt x="598599" y="805269"/>
                  </a:lnTo>
                  <a:close/>
                </a:path>
                <a:path w="5038724" h="1857375">
                  <a:moveTo>
                    <a:pt x="577028" y="826848"/>
                  </a:moveTo>
                  <a:lnTo>
                    <a:pt x="571635" y="826848"/>
                  </a:lnTo>
                  <a:lnTo>
                    <a:pt x="571635" y="805269"/>
                  </a:lnTo>
                  <a:lnTo>
                    <a:pt x="577028" y="805269"/>
                  </a:lnTo>
                  <a:lnTo>
                    <a:pt x="577028" y="826848"/>
                  </a:lnTo>
                  <a:close/>
                </a:path>
                <a:path w="5038724" h="1857375">
                  <a:moveTo>
                    <a:pt x="347834" y="799875"/>
                  </a:moveTo>
                  <a:lnTo>
                    <a:pt x="342442" y="799875"/>
                  </a:lnTo>
                  <a:lnTo>
                    <a:pt x="342442" y="778296"/>
                  </a:lnTo>
                  <a:lnTo>
                    <a:pt x="347834" y="778296"/>
                  </a:lnTo>
                  <a:lnTo>
                    <a:pt x="347834" y="799875"/>
                  </a:lnTo>
                  <a:close/>
                </a:path>
                <a:path w="5038724" h="1857375">
                  <a:moveTo>
                    <a:pt x="369406" y="805269"/>
                  </a:moveTo>
                  <a:lnTo>
                    <a:pt x="320870" y="805269"/>
                  </a:lnTo>
                  <a:lnTo>
                    <a:pt x="320870" y="799875"/>
                  </a:lnTo>
                  <a:lnTo>
                    <a:pt x="369406" y="799875"/>
                  </a:lnTo>
                  <a:lnTo>
                    <a:pt x="369406" y="805269"/>
                  </a:lnTo>
                  <a:close/>
                </a:path>
                <a:path w="5038724" h="1857375">
                  <a:moveTo>
                    <a:pt x="347834" y="826848"/>
                  </a:moveTo>
                  <a:lnTo>
                    <a:pt x="342442" y="826848"/>
                  </a:lnTo>
                  <a:lnTo>
                    <a:pt x="342442" y="805269"/>
                  </a:lnTo>
                  <a:lnTo>
                    <a:pt x="347834" y="805269"/>
                  </a:lnTo>
                  <a:lnTo>
                    <a:pt x="347834" y="826848"/>
                  </a:lnTo>
                  <a:close/>
                </a:path>
                <a:path w="5038724" h="1857375">
                  <a:moveTo>
                    <a:pt x="920818" y="914512"/>
                  </a:moveTo>
                  <a:lnTo>
                    <a:pt x="915426" y="914512"/>
                  </a:lnTo>
                  <a:lnTo>
                    <a:pt x="915426" y="892933"/>
                  </a:lnTo>
                  <a:lnTo>
                    <a:pt x="920818" y="892933"/>
                  </a:lnTo>
                  <a:lnTo>
                    <a:pt x="920818" y="914512"/>
                  </a:lnTo>
                  <a:close/>
                </a:path>
                <a:path w="5038724" h="1857375">
                  <a:moveTo>
                    <a:pt x="942390" y="919907"/>
                  </a:moveTo>
                  <a:lnTo>
                    <a:pt x="893854" y="919907"/>
                  </a:lnTo>
                  <a:lnTo>
                    <a:pt x="893854" y="914512"/>
                  </a:lnTo>
                  <a:lnTo>
                    <a:pt x="942390" y="914512"/>
                  </a:lnTo>
                  <a:lnTo>
                    <a:pt x="942390" y="919907"/>
                  </a:lnTo>
                  <a:close/>
                </a:path>
                <a:path w="5038724" h="1857375">
                  <a:moveTo>
                    <a:pt x="920818" y="941485"/>
                  </a:moveTo>
                  <a:lnTo>
                    <a:pt x="915426" y="941485"/>
                  </a:lnTo>
                  <a:lnTo>
                    <a:pt x="915426" y="919907"/>
                  </a:lnTo>
                  <a:lnTo>
                    <a:pt x="920818" y="919907"/>
                  </a:lnTo>
                  <a:lnTo>
                    <a:pt x="920818" y="941485"/>
                  </a:lnTo>
                  <a:close/>
                </a:path>
                <a:path w="5038724" h="1857375">
                  <a:moveTo>
                    <a:pt x="691625" y="914512"/>
                  </a:moveTo>
                  <a:lnTo>
                    <a:pt x="686232" y="914512"/>
                  </a:lnTo>
                  <a:lnTo>
                    <a:pt x="686232" y="892933"/>
                  </a:lnTo>
                  <a:lnTo>
                    <a:pt x="691625" y="892933"/>
                  </a:lnTo>
                  <a:lnTo>
                    <a:pt x="691625" y="914512"/>
                  </a:lnTo>
                  <a:close/>
                </a:path>
                <a:path w="5038724" h="1857375">
                  <a:moveTo>
                    <a:pt x="713196" y="919907"/>
                  </a:moveTo>
                  <a:lnTo>
                    <a:pt x="664661" y="919907"/>
                  </a:lnTo>
                  <a:lnTo>
                    <a:pt x="664661" y="914512"/>
                  </a:lnTo>
                  <a:lnTo>
                    <a:pt x="713196" y="914512"/>
                  </a:lnTo>
                  <a:lnTo>
                    <a:pt x="713196" y="919907"/>
                  </a:lnTo>
                  <a:close/>
                </a:path>
                <a:path w="5038724" h="1857375">
                  <a:moveTo>
                    <a:pt x="691625" y="941485"/>
                  </a:moveTo>
                  <a:lnTo>
                    <a:pt x="686232" y="941485"/>
                  </a:lnTo>
                  <a:lnTo>
                    <a:pt x="686232" y="919907"/>
                  </a:lnTo>
                  <a:lnTo>
                    <a:pt x="691625" y="919907"/>
                  </a:lnTo>
                  <a:lnTo>
                    <a:pt x="691625" y="941485"/>
                  </a:lnTo>
                  <a:close/>
                </a:path>
                <a:path w="5038724" h="1857375">
                  <a:moveTo>
                    <a:pt x="462431" y="914512"/>
                  </a:moveTo>
                  <a:lnTo>
                    <a:pt x="457038" y="914512"/>
                  </a:lnTo>
                  <a:lnTo>
                    <a:pt x="457038" y="892933"/>
                  </a:lnTo>
                  <a:lnTo>
                    <a:pt x="462431" y="892933"/>
                  </a:lnTo>
                  <a:lnTo>
                    <a:pt x="462431" y="914512"/>
                  </a:lnTo>
                  <a:close/>
                </a:path>
                <a:path w="5038724" h="1857375">
                  <a:moveTo>
                    <a:pt x="484002" y="919907"/>
                  </a:moveTo>
                  <a:lnTo>
                    <a:pt x="435467" y="919907"/>
                  </a:lnTo>
                  <a:lnTo>
                    <a:pt x="435467" y="914512"/>
                  </a:lnTo>
                  <a:lnTo>
                    <a:pt x="484002" y="914512"/>
                  </a:lnTo>
                  <a:lnTo>
                    <a:pt x="484002" y="919907"/>
                  </a:lnTo>
                  <a:close/>
                </a:path>
                <a:path w="5038724" h="1857375">
                  <a:moveTo>
                    <a:pt x="462431" y="941485"/>
                  </a:moveTo>
                  <a:lnTo>
                    <a:pt x="457038" y="941485"/>
                  </a:lnTo>
                  <a:lnTo>
                    <a:pt x="457038" y="919907"/>
                  </a:lnTo>
                  <a:lnTo>
                    <a:pt x="462431" y="919907"/>
                  </a:lnTo>
                  <a:lnTo>
                    <a:pt x="462431" y="941485"/>
                  </a:lnTo>
                  <a:close/>
                </a:path>
                <a:path w="5038724" h="1857375">
                  <a:moveTo>
                    <a:pt x="1035415" y="1027800"/>
                  </a:moveTo>
                  <a:lnTo>
                    <a:pt x="1030022" y="1027800"/>
                  </a:lnTo>
                  <a:lnTo>
                    <a:pt x="1030022" y="1006222"/>
                  </a:lnTo>
                  <a:lnTo>
                    <a:pt x="1035415" y="1006222"/>
                  </a:lnTo>
                  <a:lnTo>
                    <a:pt x="1035415" y="1027800"/>
                  </a:lnTo>
                  <a:close/>
                </a:path>
                <a:path w="5038724" h="1857375">
                  <a:moveTo>
                    <a:pt x="1056986" y="1033195"/>
                  </a:moveTo>
                  <a:lnTo>
                    <a:pt x="1008451" y="1033195"/>
                  </a:lnTo>
                  <a:lnTo>
                    <a:pt x="1008451" y="1027800"/>
                  </a:lnTo>
                  <a:lnTo>
                    <a:pt x="1056986" y="1027800"/>
                  </a:lnTo>
                  <a:lnTo>
                    <a:pt x="1056986" y="1033195"/>
                  </a:lnTo>
                  <a:close/>
                </a:path>
                <a:path w="5038724" h="1857375">
                  <a:moveTo>
                    <a:pt x="1035415" y="1054774"/>
                  </a:moveTo>
                  <a:lnTo>
                    <a:pt x="1030022" y="1054774"/>
                  </a:lnTo>
                  <a:lnTo>
                    <a:pt x="1030022" y="1033195"/>
                  </a:lnTo>
                  <a:lnTo>
                    <a:pt x="1035415" y="1033195"/>
                  </a:lnTo>
                  <a:lnTo>
                    <a:pt x="1035415" y="1054774"/>
                  </a:lnTo>
                  <a:close/>
                </a:path>
                <a:path w="5038724" h="1857375">
                  <a:moveTo>
                    <a:pt x="806222" y="1027800"/>
                  </a:moveTo>
                  <a:lnTo>
                    <a:pt x="800829" y="1027800"/>
                  </a:lnTo>
                  <a:lnTo>
                    <a:pt x="800829" y="1006222"/>
                  </a:lnTo>
                  <a:lnTo>
                    <a:pt x="806222" y="1006222"/>
                  </a:lnTo>
                  <a:lnTo>
                    <a:pt x="806222" y="1027800"/>
                  </a:lnTo>
                  <a:close/>
                </a:path>
                <a:path w="5038724" h="1857375">
                  <a:moveTo>
                    <a:pt x="827793" y="1033195"/>
                  </a:moveTo>
                  <a:lnTo>
                    <a:pt x="779258" y="1033195"/>
                  </a:lnTo>
                  <a:lnTo>
                    <a:pt x="779258" y="1027800"/>
                  </a:lnTo>
                  <a:lnTo>
                    <a:pt x="827793" y="1027800"/>
                  </a:lnTo>
                  <a:lnTo>
                    <a:pt x="827793" y="1033195"/>
                  </a:lnTo>
                  <a:close/>
                </a:path>
                <a:path w="5038724" h="1857375">
                  <a:moveTo>
                    <a:pt x="806222" y="1054774"/>
                  </a:moveTo>
                  <a:lnTo>
                    <a:pt x="800829" y="1054774"/>
                  </a:lnTo>
                  <a:lnTo>
                    <a:pt x="800829" y="1033195"/>
                  </a:lnTo>
                  <a:lnTo>
                    <a:pt x="806222" y="1033195"/>
                  </a:lnTo>
                  <a:lnTo>
                    <a:pt x="806222" y="1054774"/>
                  </a:lnTo>
                  <a:close/>
                </a:path>
                <a:path w="5038724" h="1857375">
                  <a:moveTo>
                    <a:pt x="920818" y="1142438"/>
                  </a:moveTo>
                  <a:lnTo>
                    <a:pt x="915426" y="1142438"/>
                  </a:lnTo>
                  <a:lnTo>
                    <a:pt x="915426" y="1120859"/>
                  </a:lnTo>
                  <a:lnTo>
                    <a:pt x="920818" y="1120859"/>
                  </a:lnTo>
                  <a:lnTo>
                    <a:pt x="920818" y="1142438"/>
                  </a:lnTo>
                  <a:close/>
                </a:path>
                <a:path w="5038724" h="1857375">
                  <a:moveTo>
                    <a:pt x="942390" y="1147832"/>
                  </a:moveTo>
                  <a:lnTo>
                    <a:pt x="893854" y="1147832"/>
                  </a:lnTo>
                  <a:lnTo>
                    <a:pt x="893854" y="1142438"/>
                  </a:lnTo>
                  <a:lnTo>
                    <a:pt x="942390" y="1142438"/>
                  </a:lnTo>
                  <a:lnTo>
                    <a:pt x="942390" y="1147832"/>
                  </a:lnTo>
                  <a:close/>
                </a:path>
                <a:path w="5038724" h="1857375">
                  <a:moveTo>
                    <a:pt x="920818" y="1169411"/>
                  </a:moveTo>
                  <a:lnTo>
                    <a:pt x="915426" y="1169411"/>
                  </a:lnTo>
                  <a:lnTo>
                    <a:pt x="915426" y="1147832"/>
                  </a:lnTo>
                  <a:lnTo>
                    <a:pt x="920818" y="1147832"/>
                  </a:lnTo>
                  <a:lnTo>
                    <a:pt x="920818" y="1169411"/>
                  </a:lnTo>
                  <a:close/>
                </a:path>
                <a:path w="5038724" h="1857375">
                  <a:moveTo>
                    <a:pt x="1036763" y="1257075"/>
                  </a:moveTo>
                  <a:lnTo>
                    <a:pt x="1030022" y="1257075"/>
                  </a:lnTo>
                  <a:lnTo>
                    <a:pt x="1030022" y="1235496"/>
                  </a:lnTo>
                  <a:lnTo>
                    <a:pt x="1036763" y="1235496"/>
                  </a:lnTo>
                  <a:lnTo>
                    <a:pt x="1036763" y="1257075"/>
                  </a:lnTo>
                  <a:close/>
                </a:path>
                <a:path w="5038724" h="1857375">
                  <a:moveTo>
                    <a:pt x="1036763" y="1270562"/>
                  </a:moveTo>
                  <a:lnTo>
                    <a:pt x="1020585" y="1262470"/>
                  </a:lnTo>
                  <a:lnTo>
                    <a:pt x="1012496" y="1257075"/>
                  </a:lnTo>
                  <a:lnTo>
                    <a:pt x="1058335" y="1257075"/>
                  </a:lnTo>
                  <a:lnTo>
                    <a:pt x="1058335" y="1262470"/>
                  </a:lnTo>
                  <a:lnTo>
                    <a:pt x="1036763" y="1262470"/>
                  </a:lnTo>
                  <a:lnTo>
                    <a:pt x="1036763" y="1270562"/>
                  </a:lnTo>
                  <a:close/>
                </a:path>
                <a:path w="5038724" h="1857375">
                  <a:moveTo>
                    <a:pt x="26963" y="689284"/>
                  </a:moveTo>
                  <a:lnTo>
                    <a:pt x="24267" y="689284"/>
                  </a:lnTo>
                  <a:lnTo>
                    <a:pt x="14830" y="683889"/>
                  </a:lnTo>
                  <a:lnTo>
                    <a:pt x="26963" y="683889"/>
                  </a:lnTo>
                  <a:lnTo>
                    <a:pt x="26963" y="689284"/>
                  </a:lnTo>
                  <a:close/>
                </a:path>
                <a:path w="5038724" h="1857375">
                  <a:moveTo>
                    <a:pt x="118641" y="570600"/>
                  </a:moveTo>
                  <a:lnTo>
                    <a:pt x="113248" y="570600"/>
                  </a:lnTo>
                  <a:lnTo>
                    <a:pt x="113248" y="549022"/>
                  </a:lnTo>
                  <a:lnTo>
                    <a:pt x="118641" y="549022"/>
                  </a:lnTo>
                  <a:lnTo>
                    <a:pt x="118641" y="570600"/>
                  </a:lnTo>
                  <a:close/>
                </a:path>
                <a:path w="5038724" h="1857375">
                  <a:moveTo>
                    <a:pt x="140212" y="575995"/>
                  </a:moveTo>
                  <a:lnTo>
                    <a:pt x="91677" y="575995"/>
                  </a:lnTo>
                  <a:lnTo>
                    <a:pt x="91677" y="570600"/>
                  </a:lnTo>
                  <a:lnTo>
                    <a:pt x="140212" y="570600"/>
                  </a:lnTo>
                  <a:lnTo>
                    <a:pt x="140212" y="575995"/>
                  </a:lnTo>
                  <a:close/>
                </a:path>
                <a:path w="5038724" h="1857375">
                  <a:moveTo>
                    <a:pt x="118641" y="597574"/>
                  </a:moveTo>
                  <a:lnTo>
                    <a:pt x="113248" y="597574"/>
                  </a:lnTo>
                  <a:lnTo>
                    <a:pt x="113248" y="575995"/>
                  </a:lnTo>
                  <a:lnTo>
                    <a:pt x="118641" y="575995"/>
                  </a:lnTo>
                  <a:lnTo>
                    <a:pt x="118641" y="597574"/>
                  </a:lnTo>
                  <a:close/>
                </a:path>
                <a:path w="5038724" h="1857375">
                  <a:moveTo>
                    <a:pt x="5392" y="678494"/>
                  </a:moveTo>
                  <a:lnTo>
                    <a:pt x="0" y="675797"/>
                  </a:lnTo>
                  <a:lnTo>
                    <a:pt x="0" y="663659"/>
                  </a:lnTo>
                  <a:lnTo>
                    <a:pt x="5392" y="663659"/>
                  </a:lnTo>
                  <a:lnTo>
                    <a:pt x="5392" y="678494"/>
                  </a:lnTo>
                  <a:close/>
                </a:path>
              </a:pathLst>
            </a:custGeom>
            <a:solidFill>
              <a:srgbClr val="2A4A81"/>
            </a:solidFill>
          </p:spPr>
          <p:txBody>
            <a:bodyPr wrap="square" lIns="0" tIns="0" rIns="0" bIns="0" rtlCol="0"/>
            <a:lstStyle/>
            <a:p/>
          </p:txBody>
        </p:sp>
        <p:sp>
          <p:nvSpPr>
            <p:cNvPr id="5" name="object 5"/>
            <p:cNvSpPr/>
            <p:nvPr/>
          </p:nvSpPr>
          <p:spPr>
            <a:xfrm>
              <a:off x="1802384" y="0"/>
              <a:ext cx="4030345" cy="1638300"/>
            </a:xfrm>
            <a:custGeom>
              <a:avLst/>
              <a:gdLst/>
              <a:ahLst/>
              <a:cxnLst/>
              <a:rect l="l" t="t" r="r" b="b"/>
              <a:pathLst>
                <a:path w="4030345" h="1638300">
                  <a:moveTo>
                    <a:pt x="0" y="165099"/>
                  </a:moveTo>
                  <a:lnTo>
                    <a:pt x="52579" y="63499"/>
                  </a:lnTo>
                  <a:lnTo>
                    <a:pt x="99265" y="50799"/>
                  </a:lnTo>
                  <a:lnTo>
                    <a:pt x="145891" y="50799"/>
                  </a:lnTo>
                  <a:lnTo>
                    <a:pt x="239226" y="25399"/>
                  </a:lnTo>
                  <a:lnTo>
                    <a:pt x="286064" y="25399"/>
                  </a:lnTo>
                  <a:lnTo>
                    <a:pt x="333104" y="12699"/>
                  </a:lnTo>
                  <a:lnTo>
                    <a:pt x="380410" y="12699"/>
                  </a:lnTo>
                  <a:lnTo>
                    <a:pt x="428048" y="0"/>
                  </a:lnTo>
                  <a:lnTo>
                    <a:pt x="882459" y="0"/>
                  </a:lnTo>
                  <a:lnTo>
                    <a:pt x="1042655" y="38099"/>
                  </a:lnTo>
                  <a:lnTo>
                    <a:pt x="1193373" y="76199"/>
                  </a:lnTo>
                  <a:lnTo>
                    <a:pt x="502769" y="76199"/>
                  </a:lnTo>
                  <a:lnTo>
                    <a:pt x="451898" y="88899"/>
                  </a:lnTo>
                  <a:lnTo>
                    <a:pt x="401576" y="88899"/>
                  </a:lnTo>
                  <a:lnTo>
                    <a:pt x="351751" y="101599"/>
                  </a:lnTo>
                  <a:lnTo>
                    <a:pt x="302371" y="101599"/>
                  </a:lnTo>
                  <a:lnTo>
                    <a:pt x="156390" y="139699"/>
                  </a:lnTo>
                  <a:lnTo>
                    <a:pt x="117166" y="139699"/>
                  </a:lnTo>
                  <a:lnTo>
                    <a:pt x="78195" y="152399"/>
                  </a:lnTo>
                  <a:lnTo>
                    <a:pt x="39224" y="152399"/>
                  </a:lnTo>
                  <a:lnTo>
                    <a:pt x="0" y="165099"/>
                  </a:lnTo>
                  <a:close/>
                </a:path>
                <a:path w="4030345" h="1638300">
                  <a:moveTo>
                    <a:pt x="2276925" y="215899"/>
                  </a:moveTo>
                  <a:lnTo>
                    <a:pt x="1665192" y="215899"/>
                  </a:lnTo>
                  <a:lnTo>
                    <a:pt x="1709264" y="203199"/>
                  </a:lnTo>
                  <a:lnTo>
                    <a:pt x="2115321" y="203199"/>
                  </a:lnTo>
                  <a:lnTo>
                    <a:pt x="2144152" y="165099"/>
                  </a:lnTo>
                  <a:lnTo>
                    <a:pt x="2176922" y="126999"/>
                  </a:lnTo>
                  <a:lnTo>
                    <a:pt x="2212781" y="88899"/>
                  </a:lnTo>
                  <a:lnTo>
                    <a:pt x="2250880" y="50799"/>
                  </a:lnTo>
                  <a:lnTo>
                    <a:pt x="2290371" y="12699"/>
                  </a:lnTo>
                  <a:lnTo>
                    <a:pt x="2308540" y="0"/>
                  </a:lnTo>
                  <a:lnTo>
                    <a:pt x="2493596" y="0"/>
                  </a:lnTo>
                  <a:lnTo>
                    <a:pt x="2476638" y="12699"/>
                  </a:lnTo>
                  <a:lnTo>
                    <a:pt x="2439234" y="50799"/>
                  </a:lnTo>
                  <a:lnTo>
                    <a:pt x="2401959" y="76199"/>
                  </a:lnTo>
                  <a:lnTo>
                    <a:pt x="2365590" y="114299"/>
                  </a:lnTo>
                  <a:lnTo>
                    <a:pt x="2330903" y="152399"/>
                  </a:lnTo>
                  <a:lnTo>
                    <a:pt x="2298676" y="190499"/>
                  </a:lnTo>
                  <a:lnTo>
                    <a:pt x="2276925" y="215899"/>
                  </a:lnTo>
                  <a:close/>
                </a:path>
                <a:path w="4030345" h="1638300">
                  <a:moveTo>
                    <a:pt x="3078037" y="101599"/>
                  </a:moveTo>
                  <a:lnTo>
                    <a:pt x="3009176" y="101599"/>
                  </a:lnTo>
                  <a:lnTo>
                    <a:pt x="2958476" y="88899"/>
                  </a:lnTo>
                  <a:lnTo>
                    <a:pt x="2908374" y="88899"/>
                  </a:lnTo>
                  <a:lnTo>
                    <a:pt x="2762793" y="50799"/>
                  </a:lnTo>
                  <a:lnTo>
                    <a:pt x="2716218" y="25399"/>
                  </a:lnTo>
                  <a:lnTo>
                    <a:pt x="2670808" y="12699"/>
                  </a:lnTo>
                  <a:lnTo>
                    <a:pt x="2637731" y="0"/>
                  </a:lnTo>
                  <a:lnTo>
                    <a:pt x="2907731" y="0"/>
                  </a:lnTo>
                  <a:lnTo>
                    <a:pt x="2954799" y="12699"/>
                  </a:lnTo>
                  <a:lnTo>
                    <a:pt x="3283478" y="12699"/>
                  </a:lnTo>
                  <a:lnTo>
                    <a:pt x="3268704" y="25399"/>
                  </a:lnTo>
                  <a:lnTo>
                    <a:pt x="3232524" y="50799"/>
                  </a:lnTo>
                  <a:lnTo>
                    <a:pt x="3189096" y="76199"/>
                  </a:lnTo>
                  <a:lnTo>
                    <a:pt x="3137805" y="88899"/>
                  </a:lnTo>
                  <a:lnTo>
                    <a:pt x="3078037" y="101599"/>
                  </a:lnTo>
                  <a:close/>
                </a:path>
                <a:path w="4030345" h="1638300">
                  <a:moveTo>
                    <a:pt x="3283478" y="12699"/>
                  </a:moveTo>
                  <a:lnTo>
                    <a:pt x="3044173" y="12699"/>
                  </a:lnTo>
                  <a:lnTo>
                    <a:pt x="3085047" y="0"/>
                  </a:lnTo>
                  <a:lnTo>
                    <a:pt x="3298251" y="0"/>
                  </a:lnTo>
                  <a:lnTo>
                    <a:pt x="3283478" y="12699"/>
                  </a:lnTo>
                  <a:close/>
                </a:path>
                <a:path w="4030345" h="1638300">
                  <a:moveTo>
                    <a:pt x="1773996" y="292099"/>
                  </a:moveTo>
                  <a:lnTo>
                    <a:pt x="1525510" y="292099"/>
                  </a:lnTo>
                  <a:lnTo>
                    <a:pt x="1472824" y="279399"/>
                  </a:lnTo>
                  <a:lnTo>
                    <a:pt x="1421000" y="253999"/>
                  </a:lnTo>
                  <a:lnTo>
                    <a:pt x="1327525" y="228599"/>
                  </a:lnTo>
                  <a:lnTo>
                    <a:pt x="1281967" y="203199"/>
                  </a:lnTo>
                  <a:lnTo>
                    <a:pt x="1236746" y="190499"/>
                  </a:lnTo>
                  <a:lnTo>
                    <a:pt x="1191525" y="165099"/>
                  </a:lnTo>
                  <a:lnTo>
                    <a:pt x="1056821" y="126999"/>
                  </a:lnTo>
                  <a:lnTo>
                    <a:pt x="870605" y="76199"/>
                  </a:lnTo>
                  <a:lnTo>
                    <a:pt x="1193373" y="76199"/>
                  </a:lnTo>
                  <a:lnTo>
                    <a:pt x="1241689" y="101599"/>
                  </a:lnTo>
                  <a:lnTo>
                    <a:pt x="1286124" y="114299"/>
                  </a:lnTo>
                  <a:lnTo>
                    <a:pt x="1330670" y="139699"/>
                  </a:lnTo>
                  <a:lnTo>
                    <a:pt x="1421449" y="165099"/>
                  </a:lnTo>
                  <a:lnTo>
                    <a:pt x="1468355" y="190499"/>
                  </a:lnTo>
                  <a:lnTo>
                    <a:pt x="1516722" y="203199"/>
                  </a:lnTo>
                  <a:lnTo>
                    <a:pt x="1571130" y="215899"/>
                  </a:lnTo>
                  <a:lnTo>
                    <a:pt x="2276925" y="215899"/>
                  </a:lnTo>
                  <a:lnTo>
                    <a:pt x="2266050" y="228599"/>
                  </a:lnTo>
                  <a:lnTo>
                    <a:pt x="2246919" y="266699"/>
                  </a:lnTo>
                  <a:lnTo>
                    <a:pt x="1851728" y="266699"/>
                  </a:lnTo>
                  <a:lnTo>
                    <a:pt x="1773996" y="292099"/>
                  </a:lnTo>
                  <a:close/>
                </a:path>
                <a:path w="4030345" h="1638300">
                  <a:moveTo>
                    <a:pt x="1956403" y="190499"/>
                  </a:moveTo>
                  <a:lnTo>
                    <a:pt x="1852579" y="190499"/>
                  </a:lnTo>
                  <a:lnTo>
                    <a:pt x="1904004" y="177799"/>
                  </a:lnTo>
                  <a:lnTo>
                    <a:pt x="1956403" y="190499"/>
                  </a:lnTo>
                  <a:close/>
                </a:path>
                <a:path w="4030345" h="1638300">
                  <a:moveTo>
                    <a:pt x="2115321" y="203199"/>
                  </a:moveTo>
                  <a:lnTo>
                    <a:pt x="1754310" y="203199"/>
                  </a:lnTo>
                  <a:lnTo>
                    <a:pt x="1802540" y="190499"/>
                  </a:lnTo>
                  <a:lnTo>
                    <a:pt x="2062473" y="190499"/>
                  </a:lnTo>
                  <a:lnTo>
                    <a:pt x="2115321" y="203199"/>
                  </a:lnTo>
                  <a:close/>
                </a:path>
                <a:path w="4030345" h="1638300">
                  <a:moveTo>
                    <a:pt x="1797652" y="939799"/>
                  </a:moveTo>
                  <a:lnTo>
                    <a:pt x="1541176" y="939799"/>
                  </a:lnTo>
                  <a:lnTo>
                    <a:pt x="1445367" y="914399"/>
                  </a:lnTo>
                  <a:lnTo>
                    <a:pt x="1397751" y="914399"/>
                  </a:lnTo>
                  <a:lnTo>
                    <a:pt x="1255125" y="876299"/>
                  </a:lnTo>
                  <a:lnTo>
                    <a:pt x="1207398" y="876299"/>
                  </a:lnTo>
                  <a:lnTo>
                    <a:pt x="1159449" y="863599"/>
                  </a:lnTo>
                  <a:lnTo>
                    <a:pt x="1662944" y="863599"/>
                  </a:lnTo>
                  <a:lnTo>
                    <a:pt x="1708686" y="850899"/>
                  </a:lnTo>
                  <a:lnTo>
                    <a:pt x="1795153" y="850899"/>
                  </a:lnTo>
                  <a:lnTo>
                    <a:pt x="1835443" y="838199"/>
                  </a:lnTo>
                  <a:lnTo>
                    <a:pt x="1873480" y="812799"/>
                  </a:lnTo>
                  <a:lnTo>
                    <a:pt x="1909047" y="800099"/>
                  </a:lnTo>
                  <a:lnTo>
                    <a:pt x="1949022" y="761999"/>
                  </a:lnTo>
                  <a:lnTo>
                    <a:pt x="1980102" y="723899"/>
                  </a:lnTo>
                  <a:lnTo>
                    <a:pt x="2003505" y="685799"/>
                  </a:lnTo>
                  <a:lnTo>
                    <a:pt x="2020448" y="647699"/>
                  </a:lnTo>
                  <a:lnTo>
                    <a:pt x="2032148" y="609599"/>
                  </a:lnTo>
                  <a:lnTo>
                    <a:pt x="2039822" y="558799"/>
                  </a:lnTo>
                  <a:lnTo>
                    <a:pt x="2044688" y="520699"/>
                  </a:lnTo>
                  <a:lnTo>
                    <a:pt x="2047961" y="469899"/>
                  </a:lnTo>
                  <a:lnTo>
                    <a:pt x="2050861" y="431799"/>
                  </a:lnTo>
                  <a:lnTo>
                    <a:pt x="2054603" y="393699"/>
                  </a:lnTo>
                  <a:lnTo>
                    <a:pt x="2060404" y="342899"/>
                  </a:lnTo>
                  <a:lnTo>
                    <a:pt x="2069483" y="304799"/>
                  </a:lnTo>
                  <a:lnTo>
                    <a:pt x="2072179" y="292099"/>
                  </a:lnTo>
                  <a:lnTo>
                    <a:pt x="2073527" y="292099"/>
                  </a:lnTo>
                  <a:lnTo>
                    <a:pt x="2076224" y="279399"/>
                  </a:lnTo>
                  <a:lnTo>
                    <a:pt x="2029753" y="279399"/>
                  </a:lnTo>
                  <a:lnTo>
                    <a:pt x="1983535" y="266699"/>
                  </a:lnTo>
                  <a:lnTo>
                    <a:pt x="2246919" y="266699"/>
                  </a:lnTo>
                  <a:lnTo>
                    <a:pt x="2240542" y="279399"/>
                  </a:lnTo>
                  <a:lnTo>
                    <a:pt x="2221505" y="330199"/>
                  </a:lnTo>
                  <a:lnTo>
                    <a:pt x="2208293" y="368299"/>
                  </a:lnTo>
                  <a:lnTo>
                    <a:pt x="2200258" y="419099"/>
                  </a:lnTo>
                  <a:lnTo>
                    <a:pt x="2198910" y="431799"/>
                  </a:lnTo>
                  <a:lnTo>
                    <a:pt x="2198910" y="444499"/>
                  </a:lnTo>
                  <a:lnTo>
                    <a:pt x="2200258" y="444499"/>
                  </a:lnTo>
                  <a:lnTo>
                    <a:pt x="2240055" y="469899"/>
                  </a:lnTo>
                  <a:lnTo>
                    <a:pt x="2284375" y="482599"/>
                  </a:lnTo>
                  <a:lnTo>
                    <a:pt x="2332237" y="495299"/>
                  </a:lnTo>
                  <a:lnTo>
                    <a:pt x="2487294" y="533399"/>
                  </a:lnTo>
                  <a:lnTo>
                    <a:pt x="2186776" y="533399"/>
                  </a:lnTo>
                  <a:lnTo>
                    <a:pt x="2181511" y="584199"/>
                  </a:lnTo>
                  <a:lnTo>
                    <a:pt x="2174015" y="622299"/>
                  </a:lnTo>
                  <a:lnTo>
                    <a:pt x="2163257" y="673099"/>
                  </a:lnTo>
                  <a:lnTo>
                    <a:pt x="2148205" y="711199"/>
                  </a:lnTo>
                  <a:lnTo>
                    <a:pt x="2127827" y="749299"/>
                  </a:lnTo>
                  <a:lnTo>
                    <a:pt x="2101090" y="787399"/>
                  </a:lnTo>
                  <a:lnTo>
                    <a:pt x="2066964" y="825499"/>
                  </a:lnTo>
                  <a:lnTo>
                    <a:pt x="2024415" y="863599"/>
                  </a:lnTo>
                  <a:lnTo>
                    <a:pt x="1972412" y="888999"/>
                  </a:lnTo>
                  <a:lnTo>
                    <a:pt x="1932569" y="901699"/>
                  </a:lnTo>
                  <a:lnTo>
                    <a:pt x="1890025" y="927099"/>
                  </a:lnTo>
                  <a:lnTo>
                    <a:pt x="1844984" y="927099"/>
                  </a:lnTo>
                  <a:lnTo>
                    <a:pt x="1797652" y="939799"/>
                  </a:lnTo>
                  <a:close/>
                </a:path>
                <a:path w="4030345" h="1638300">
                  <a:moveTo>
                    <a:pt x="1683867" y="304799"/>
                  </a:moveTo>
                  <a:lnTo>
                    <a:pt x="1631518" y="304799"/>
                  </a:lnTo>
                  <a:lnTo>
                    <a:pt x="1578570" y="292099"/>
                  </a:lnTo>
                  <a:lnTo>
                    <a:pt x="1735130" y="292099"/>
                  </a:lnTo>
                  <a:lnTo>
                    <a:pt x="1683867" y="304799"/>
                  </a:lnTo>
                  <a:close/>
                </a:path>
                <a:path w="4030345" h="1638300">
                  <a:moveTo>
                    <a:pt x="3266682" y="850899"/>
                  </a:moveTo>
                  <a:lnTo>
                    <a:pt x="2960107" y="850899"/>
                  </a:lnTo>
                  <a:lnTo>
                    <a:pt x="2865348" y="825499"/>
                  </a:lnTo>
                  <a:lnTo>
                    <a:pt x="2820197" y="812799"/>
                  </a:lnTo>
                  <a:lnTo>
                    <a:pt x="2777286" y="787399"/>
                  </a:lnTo>
                  <a:lnTo>
                    <a:pt x="2745899" y="774699"/>
                  </a:lnTo>
                  <a:lnTo>
                    <a:pt x="2718303" y="761999"/>
                  </a:lnTo>
                  <a:lnTo>
                    <a:pt x="2694246" y="736599"/>
                  </a:lnTo>
                  <a:lnTo>
                    <a:pt x="2673475" y="723899"/>
                  </a:lnTo>
                  <a:lnTo>
                    <a:pt x="2657234" y="698499"/>
                  </a:lnTo>
                  <a:lnTo>
                    <a:pt x="2641624" y="673099"/>
                  </a:lnTo>
                  <a:lnTo>
                    <a:pt x="2621717" y="660399"/>
                  </a:lnTo>
                  <a:lnTo>
                    <a:pt x="2592583" y="647699"/>
                  </a:lnTo>
                  <a:lnTo>
                    <a:pt x="2545655" y="622299"/>
                  </a:lnTo>
                  <a:lnTo>
                    <a:pt x="2442804" y="596899"/>
                  </a:lnTo>
                  <a:lnTo>
                    <a:pt x="2390634" y="596899"/>
                  </a:lnTo>
                  <a:lnTo>
                    <a:pt x="2340470" y="584199"/>
                  </a:lnTo>
                  <a:lnTo>
                    <a:pt x="2223872" y="546099"/>
                  </a:lnTo>
                  <a:lnTo>
                    <a:pt x="2186776" y="533399"/>
                  </a:lnTo>
                  <a:lnTo>
                    <a:pt x="2487294" y="533399"/>
                  </a:lnTo>
                  <a:lnTo>
                    <a:pt x="2590437" y="558799"/>
                  </a:lnTo>
                  <a:lnTo>
                    <a:pt x="2639003" y="571499"/>
                  </a:lnTo>
                  <a:lnTo>
                    <a:pt x="2684261" y="584199"/>
                  </a:lnTo>
                  <a:lnTo>
                    <a:pt x="2734818" y="622299"/>
                  </a:lnTo>
                  <a:lnTo>
                    <a:pt x="2755547" y="634999"/>
                  </a:lnTo>
                  <a:lnTo>
                    <a:pt x="2773242" y="660399"/>
                  </a:lnTo>
                  <a:lnTo>
                    <a:pt x="2792643" y="673099"/>
                  </a:lnTo>
                  <a:lnTo>
                    <a:pt x="2812171" y="698499"/>
                  </a:lnTo>
                  <a:lnTo>
                    <a:pt x="2837513" y="723899"/>
                  </a:lnTo>
                  <a:lnTo>
                    <a:pt x="2874357" y="736599"/>
                  </a:lnTo>
                  <a:lnTo>
                    <a:pt x="2922011" y="749299"/>
                  </a:lnTo>
                  <a:lnTo>
                    <a:pt x="3025410" y="774699"/>
                  </a:lnTo>
                  <a:lnTo>
                    <a:pt x="3511817" y="774699"/>
                  </a:lnTo>
                  <a:lnTo>
                    <a:pt x="3465093" y="800099"/>
                  </a:lnTo>
                  <a:lnTo>
                    <a:pt x="3412287" y="825499"/>
                  </a:lnTo>
                  <a:lnTo>
                    <a:pt x="3366299" y="838199"/>
                  </a:lnTo>
                  <a:lnTo>
                    <a:pt x="3317614" y="838199"/>
                  </a:lnTo>
                  <a:lnTo>
                    <a:pt x="3266682" y="850899"/>
                  </a:lnTo>
                  <a:close/>
                </a:path>
                <a:path w="4030345" h="1638300">
                  <a:moveTo>
                    <a:pt x="3511817" y="774699"/>
                  </a:moveTo>
                  <a:lnTo>
                    <a:pt x="3180920" y="774699"/>
                  </a:lnTo>
                  <a:lnTo>
                    <a:pt x="3227584" y="761999"/>
                  </a:lnTo>
                  <a:lnTo>
                    <a:pt x="3279888" y="761999"/>
                  </a:lnTo>
                  <a:lnTo>
                    <a:pt x="3326377" y="749299"/>
                  </a:lnTo>
                  <a:lnTo>
                    <a:pt x="3368260" y="723899"/>
                  </a:lnTo>
                  <a:lnTo>
                    <a:pt x="3406745" y="698499"/>
                  </a:lnTo>
                  <a:lnTo>
                    <a:pt x="3443038" y="685799"/>
                  </a:lnTo>
                  <a:lnTo>
                    <a:pt x="3513884" y="634999"/>
                  </a:lnTo>
                  <a:lnTo>
                    <a:pt x="3550852" y="609599"/>
                  </a:lnTo>
                  <a:lnTo>
                    <a:pt x="3590460" y="596899"/>
                  </a:lnTo>
                  <a:lnTo>
                    <a:pt x="3633916" y="584199"/>
                  </a:lnTo>
                  <a:lnTo>
                    <a:pt x="3682428" y="571499"/>
                  </a:lnTo>
                  <a:lnTo>
                    <a:pt x="3737203" y="558799"/>
                  </a:lnTo>
                  <a:lnTo>
                    <a:pt x="3835821" y="558799"/>
                  </a:lnTo>
                  <a:lnTo>
                    <a:pt x="3884999" y="571499"/>
                  </a:lnTo>
                  <a:lnTo>
                    <a:pt x="3933840" y="571499"/>
                  </a:lnTo>
                  <a:lnTo>
                    <a:pt x="4029762" y="596899"/>
                  </a:lnTo>
                  <a:lnTo>
                    <a:pt x="3989316" y="647699"/>
                  </a:lnTo>
                  <a:lnTo>
                    <a:pt x="3762482" y="647699"/>
                  </a:lnTo>
                  <a:lnTo>
                    <a:pt x="3717679" y="660399"/>
                  </a:lnTo>
                  <a:lnTo>
                    <a:pt x="3676621" y="673099"/>
                  </a:lnTo>
                  <a:lnTo>
                    <a:pt x="3638784" y="698499"/>
                  </a:lnTo>
                  <a:lnTo>
                    <a:pt x="3596332" y="723899"/>
                  </a:lnTo>
                  <a:lnTo>
                    <a:pt x="3554786" y="749299"/>
                  </a:lnTo>
                  <a:lnTo>
                    <a:pt x="3511817" y="774699"/>
                  </a:lnTo>
                  <a:close/>
                </a:path>
                <a:path w="4030345" h="1638300">
                  <a:moveTo>
                    <a:pt x="3969093" y="673099"/>
                  </a:moveTo>
                  <a:lnTo>
                    <a:pt x="3924602" y="660399"/>
                  </a:lnTo>
                  <a:lnTo>
                    <a:pt x="3865419" y="647699"/>
                  </a:lnTo>
                  <a:lnTo>
                    <a:pt x="3989316" y="647699"/>
                  </a:lnTo>
                  <a:lnTo>
                    <a:pt x="3969093" y="673099"/>
                  </a:lnTo>
                  <a:close/>
                </a:path>
                <a:path w="4030345" h="1638300">
                  <a:moveTo>
                    <a:pt x="1065355" y="774699"/>
                  </a:moveTo>
                  <a:lnTo>
                    <a:pt x="864705" y="774699"/>
                  </a:lnTo>
                  <a:lnTo>
                    <a:pt x="913066" y="761999"/>
                  </a:lnTo>
                  <a:lnTo>
                    <a:pt x="1014055" y="761999"/>
                  </a:lnTo>
                  <a:lnTo>
                    <a:pt x="1065355" y="774699"/>
                  </a:lnTo>
                  <a:close/>
                </a:path>
                <a:path w="4030345" h="1638300">
                  <a:moveTo>
                    <a:pt x="1957582" y="1638299"/>
                  </a:moveTo>
                  <a:lnTo>
                    <a:pt x="1914436" y="1625599"/>
                  </a:lnTo>
                  <a:lnTo>
                    <a:pt x="1869728" y="1600199"/>
                  </a:lnTo>
                  <a:lnTo>
                    <a:pt x="1823700" y="1574799"/>
                  </a:lnTo>
                  <a:lnTo>
                    <a:pt x="1776598" y="1562099"/>
                  </a:lnTo>
                  <a:lnTo>
                    <a:pt x="1728662" y="1536699"/>
                  </a:lnTo>
                  <a:lnTo>
                    <a:pt x="1680137" y="1523999"/>
                  </a:lnTo>
                  <a:lnTo>
                    <a:pt x="1631266" y="1498599"/>
                  </a:lnTo>
                  <a:lnTo>
                    <a:pt x="1533456" y="1473199"/>
                  </a:lnTo>
                  <a:lnTo>
                    <a:pt x="1485004" y="1447799"/>
                  </a:lnTo>
                  <a:lnTo>
                    <a:pt x="1437178" y="1435099"/>
                  </a:lnTo>
                  <a:lnTo>
                    <a:pt x="1389958" y="1409699"/>
                  </a:lnTo>
                  <a:lnTo>
                    <a:pt x="1291728" y="1384299"/>
                  </a:lnTo>
                  <a:lnTo>
                    <a:pt x="1241445" y="1358899"/>
                  </a:lnTo>
                  <a:lnTo>
                    <a:pt x="1190866" y="1346199"/>
                  </a:lnTo>
                  <a:lnTo>
                    <a:pt x="1140356" y="1320799"/>
                  </a:lnTo>
                  <a:lnTo>
                    <a:pt x="1090277" y="1308099"/>
                  </a:lnTo>
                  <a:lnTo>
                    <a:pt x="1040994" y="1282699"/>
                  </a:lnTo>
                  <a:lnTo>
                    <a:pt x="992868" y="1257299"/>
                  </a:lnTo>
                  <a:lnTo>
                    <a:pt x="946264" y="1244599"/>
                  </a:lnTo>
                  <a:lnTo>
                    <a:pt x="901545" y="1219199"/>
                  </a:lnTo>
                  <a:lnTo>
                    <a:pt x="859073" y="1193799"/>
                  </a:lnTo>
                  <a:lnTo>
                    <a:pt x="819213" y="1168399"/>
                  </a:lnTo>
                  <a:lnTo>
                    <a:pt x="782326" y="1142999"/>
                  </a:lnTo>
                  <a:lnTo>
                    <a:pt x="748778" y="1117599"/>
                  </a:lnTo>
                  <a:lnTo>
                    <a:pt x="718930" y="1079499"/>
                  </a:lnTo>
                  <a:lnTo>
                    <a:pt x="693146" y="1054099"/>
                  </a:lnTo>
                  <a:lnTo>
                    <a:pt x="671789" y="1028699"/>
                  </a:lnTo>
                  <a:lnTo>
                    <a:pt x="655223" y="990599"/>
                  </a:lnTo>
                  <a:lnTo>
                    <a:pt x="642928" y="952499"/>
                  </a:lnTo>
                  <a:lnTo>
                    <a:pt x="643899" y="901699"/>
                  </a:lnTo>
                  <a:lnTo>
                    <a:pt x="659106" y="863599"/>
                  </a:lnTo>
                  <a:lnTo>
                    <a:pt x="689522" y="825499"/>
                  </a:lnTo>
                  <a:lnTo>
                    <a:pt x="736115" y="800099"/>
                  </a:lnTo>
                  <a:lnTo>
                    <a:pt x="775566" y="787399"/>
                  </a:lnTo>
                  <a:lnTo>
                    <a:pt x="818650" y="774699"/>
                  </a:lnTo>
                  <a:lnTo>
                    <a:pt x="1116307" y="774699"/>
                  </a:lnTo>
                  <a:lnTo>
                    <a:pt x="1165310" y="787399"/>
                  </a:lnTo>
                  <a:lnTo>
                    <a:pt x="1215103" y="787399"/>
                  </a:lnTo>
                  <a:lnTo>
                    <a:pt x="1367050" y="825499"/>
                  </a:lnTo>
                  <a:lnTo>
                    <a:pt x="1417831" y="825499"/>
                  </a:lnTo>
                  <a:lnTo>
                    <a:pt x="1518287" y="850899"/>
                  </a:lnTo>
                  <a:lnTo>
                    <a:pt x="937502" y="850899"/>
                  </a:lnTo>
                  <a:lnTo>
                    <a:pt x="887111" y="863599"/>
                  </a:lnTo>
                  <a:lnTo>
                    <a:pt x="844161" y="876299"/>
                  </a:lnTo>
                  <a:lnTo>
                    <a:pt x="811354" y="888999"/>
                  </a:lnTo>
                  <a:lnTo>
                    <a:pt x="791391" y="914399"/>
                  </a:lnTo>
                  <a:lnTo>
                    <a:pt x="786462" y="952499"/>
                  </a:lnTo>
                  <a:lnTo>
                    <a:pt x="795542" y="990599"/>
                  </a:lnTo>
                  <a:lnTo>
                    <a:pt x="816296" y="1028699"/>
                  </a:lnTo>
                  <a:lnTo>
                    <a:pt x="846388" y="1054099"/>
                  </a:lnTo>
                  <a:lnTo>
                    <a:pt x="883485" y="1092199"/>
                  </a:lnTo>
                  <a:lnTo>
                    <a:pt x="925252" y="1117599"/>
                  </a:lnTo>
                  <a:lnTo>
                    <a:pt x="969353" y="1142999"/>
                  </a:lnTo>
                  <a:lnTo>
                    <a:pt x="1012419" y="1168399"/>
                  </a:lnTo>
                  <a:lnTo>
                    <a:pt x="1057288" y="1193799"/>
                  </a:lnTo>
                  <a:lnTo>
                    <a:pt x="1103662" y="1219199"/>
                  </a:lnTo>
                  <a:lnTo>
                    <a:pt x="1151241" y="1231899"/>
                  </a:lnTo>
                  <a:lnTo>
                    <a:pt x="1199727" y="1257299"/>
                  </a:lnTo>
                  <a:lnTo>
                    <a:pt x="1248819" y="1269999"/>
                  </a:lnTo>
                  <a:lnTo>
                    <a:pt x="1298218" y="1295399"/>
                  </a:lnTo>
                  <a:lnTo>
                    <a:pt x="1396742" y="1320799"/>
                  </a:lnTo>
                  <a:lnTo>
                    <a:pt x="1445267" y="1346199"/>
                  </a:lnTo>
                  <a:lnTo>
                    <a:pt x="1494754" y="1358899"/>
                  </a:lnTo>
                  <a:lnTo>
                    <a:pt x="1544451" y="1384299"/>
                  </a:lnTo>
                  <a:lnTo>
                    <a:pt x="1594246" y="1396999"/>
                  </a:lnTo>
                  <a:lnTo>
                    <a:pt x="1644024" y="1422399"/>
                  </a:lnTo>
                  <a:lnTo>
                    <a:pt x="1693673" y="1435099"/>
                  </a:lnTo>
                  <a:lnTo>
                    <a:pt x="1743079" y="1460499"/>
                  </a:lnTo>
                  <a:lnTo>
                    <a:pt x="1792129" y="1473199"/>
                  </a:lnTo>
                  <a:lnTo>
                    <a:pt x="1840710" y="1498599"/>
                  </a:lnTo>
                  <a:lnTo>
                    <a:pt x="1888708" y="1511299"/>
                  </a:lnTo>
                  <a:lnTo>
                    <a:pt x="1936011" y="1536699"/>
                  </a:lnTo>
                  <a:lnTo>
                    <a:pt x="1952168" y="1536699"/>
                  </a:lnTo>
                  <a:lnTo>
                    <a:pt x="1968199" y="1549399"/>
                  </a:lnTo>
                  <a:lnTo>
                    <a:pt x="1983977" y="1562099"/>
                  </a:lnTo>
                  <a:lnTo>
                    <a:pt x="1999376" y="1562099"/>
                  </a:lnTo>
                  <a:lnTo>
                    <a:pt x="1957582" y="1638299"/>
                  </a:lnTo>
                  <a:close/>
                </a:path>
                <a:path w="4030345" h="1638300">
                  <a:moveTo>
                    <a:pt x="1662944" y="863599"/>
                  </a:moveTo>
                  <a:lnTo>
                    <a:pt x="1106309" y="863599"/>
                  </a:lnTo>
                  <a:lnTo>
                    <a:pt x="1049803" y="850899"/>
                  </a:lnTo>
                  <a:lnTo>
                    <a:pt x="1615818" y="850899"/>
                  </a:lnTo>
                  <a:lnTo>
                    <a:pt x="1662944" y="863599"/>
                  </a:lnTo>
                  <a:close/>
                </a:path>
                <a:path w="4030345" h="1638300">
                  <a:moveTo>
                    <a:pt x="3159875" y="863599"/>
                  </a:moveTo>
                  <a:lnTo>
                    <a:pt x="3104898" y="863599"/>
                  </a:lnTo>
                  <a:lnTo>
                    <a:pt x="3057035" y="850899"/>
                  </a:lnTo>
                  <a:lnTo>
                    <a:pt x="3213952" y="850899"/>
                  </a:lnTo>
                  <a:lnTo>
                    <a:pt x="3159875" y="863599"/>
                  </a:lnTo>
                  <a:close/>
                </a:path>
              </a:pathLst>
            </a:custGeom>
            <a:solidFill>
              <a:srgbClr val="F6B4A6"/>
            </a:solidFill>
          </p:spPr>
          <p:txBody>
            <a:bodyPr wrap="square" lIns="0" tIns="0" rIns="0" bIns="0" rtlCol="0"/>
            <a:lstStyle/>
            <a:p/>
          </p:txBody>
        </p:sp>
        <p:sp>
          <p:nvSpPr>
            <p:cNvPr id="6" name="object 6"/>
            <p:cNvSpPr/>
            <p:nvPr/>
          </p:nvSpPr>
          <p:spPr>
            <a:xfrm>
              <a:off x="1210525" y="0"/>
              <a:ext cx="6009640" cy="2170430"/>
            </a:xfrm>
            <a:custGeom>
              <a:avLst/>
              <a:gdLst/>
              <a:ahLst/>
              <a:cxnLst/>
              <a:rect l="l" t="t" r="r" b="b"/>
              <a:pathLst>
                <a:path w="6009640" h="2170430">
                  <a:moveTo>
                    <a:pt x="2595280" y="2170126"/>
                  </a:moveTo>
                  <a:lnTo>
                    <a:pt x="0" y="678494"/>
                  </a:lnTo>
                  <a:lnTo>
                    <a:pt x="359374" y="0"/>
                  </a:lnTo>
                  <a:lnTo>
                    <a:pt x="679735" y="0"/>
                  </a:lnTo>
                  <a:lnTo>
                    <a:pt x="331656" y="656915"/>
                  </a:lnTo>
                  <a:lnTo>
                    <a:pt x="2434844" y="1865326"/>
                  </a:lnTo>
                  <a:lnTo>
                    <a:pt x="2756721" y="1865326"/>
                  </a:lnTo>
                  <a:lnTo>
                    <a:pt x="2595280" y="2170126"/>
                  </a:lnTo>
                  <a:close/>
                </a:path>
                <a:path w="6009640" h="2170430">
                  <a:moveTo>
                    <a:pt x="2756721" y="1865326"/>
                  </a:moveTo>
                  <a:lnTo>
                    <a:pt x="2434844" y="1865326"/>
                  </a:lnTo>
                  <a:lnTo>
                    <a:pt x="2792116" y="1189641"/>
                  </a:lnTo>
                  <a:lnTo>
                    <a:pt x="2827170" y="1124905"/>
                  </a:lnTo>
                  <a:lnTo>
                    <a:pt x="4412650" y="840335"/>
                  </a:lnTo>
                  <a:lnTo>
                    <a:pt x="5059785" y="105308"/>
                  </a:lnTo>
                  <a:lnTo>
                    <a:pt x="5092141" y="68894"/>
                  </a:lnTo>
                  <a:lnTo>
                    <a:pt x="5324187" y="0"/>
                  </a:lnTo>
                  <a:lnTo>
                    <a:pt x="6009390" y="0"/>
                  </a:lnTo>
                  <a:lnTo>
                    <a:pt x="5325380" y="202413"/>
                  </a:lnTo>
                  <a:lnTo>
                    <a:pt x="4636451" y="985992"/>
                  </a:lnTo>
                  <a:lnTo>
                    <a:pt x="3073890" y="1266516"/>
                  </a:lnTo>
                  <a:lnTo>
                    <a:pt x="2756721" y="1865326"/>
                  </a:lnTo>
                  <a:close/>
                </a:path>
              </a:pathLst>
            </a:custGeom>
            <a:solidFill>
              <a:srgbClr val="EFEFEF"/>
            </a:solidFill>
          </p:spPr>
          <p:txBody>
            <a:bodyPr wrap="square" lIns="0" tIns="0" rIns="0" bIns="0" rtlCol="0"/>
            <a:lstStyle/>
            <a:p/>
          </p:txBody>
        </p:sp>
        <p:sp>
          <p:nvSpPr>
            <p:cNvPr id="7" name="object 7"/>
            <p:cNvSpPr/>
            <p:nvPr/>
          </p:nvSpPr>
          <p:spPr>
            <a:xfrm>
              <a:off x="1188954" y="0"/>
              <a:ext cx="6261192" cy="7601111"/>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2307514" y="2247761"/>
              <a:ext cx="4190365" cy="4726305"/>
            </a:xfrm>
            <a:custGeom>
              <a:avLst/>
              <a:gdLst/>
              <a:ahLst/>
              <a:cxnLst/>
              <a:rect l="l" t="t" r="r" b="b"/>
              <a:pathLst>
                <a:path w="4190365" h="4726305">
                  <a:moveTo>
                    <a:pt x="1120" y="3861323"/>
                  </a:moveTo>
                  <a:lnTo>
                    <a:pt x="2986123" y="2135955"/>
                  </a:lnTo>
                  <a:lnTo>
                    <a:pt x="2986123" y="0"/>
                  </a:lnTo>
                  <a:lnTo>
                    <a:pt x="0" y="1725367"/>
                  </a:lnTo>
                  <a:lnTo>
                    <a:pt x="1120" y="1725367"/>
                  </a:lnTo>
                  <a:lnTo>
                    <a:pt x="1120" y="3861323"/>
                  </a:lnTo>
                  <a:close/>
                </a:path>
                <a:path w="4190365" h="4726305">
                  <a:moveTo>
                    <a:pt x="1286813" y="4726250"/>
                  </a:moveTo>
                  <a:lnTo>
                    <a:pt x="4189988" y="3047999"/>
                  </a:lnTo>
                  <a:lnTo>
                    <a:pt x="3160986" y="2453432"/>
                  </a:lnTo>
                  <a:lnTo>
                    <a:pt x="257810" y="4131683"/>
                  </a:lnTo>
                  <a:lnTo>
                    <a:pt x="1286813" y="4726250"/>
                  </a:lnTo>
                  <a:close/>
                </a:path>
              </a:pathLst>
            </a:custGeom>
            <a:solidFill>
              <a:srgbClr val="94DDDE"/>
            </a:solidFill>
          </p:spPr>
          <p:txBody>
            <a:bodyPr wrap="square" lIns="0" tIns="0" rIns="0" bIns="0" rtlCol="0"/>
            <a:lstStyle/>
            <a:p/>
          </p:txBody>
        </p:sp>
        <p:sp>
          <p:nvSpPr>
            <p:cNvPr id="9" name="object 9"/>
            <p:cNvSpPr/>
            <p:nvPr/>
          </p:nvSpPr>
          <p:spPr>
            <a:xfrm>
              <a:off x="961928" y="2021152"/>
              <a:ext cx="6487233" cy="5587999"/>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0" y="2629525"/>
              <a:ext cx="2179320" cy="1061720"/>
            </a:xfrm>
            <a:custGeom>
              <a:avLst/>
              <a:gdLst/>
              <a:ahLst/>
              <a:cxnLst/>
              <a:rect l="l" t="t" r="r" b="b"/>
              <a:pathLst>
                <a:path w="2179320" h="1061720">
                  <a:moveTo>
                    <a:pt x="1308488" y="633081"/>
                  </a:moveTo>
                  <a:lnTo>
                    <a:pt x="961928" y="633081"/>
                  </a:lnTo>
                  <a:lnTo>
                    <a:pt x="2059831" y="0"/>
                  </a:lnTo>
                  <a:lnTo>
                    <a:pt x="2169496" y="63245"/>
                  </a:lnTo>
                  <a:lnTo>
                    <a:pt x="2178896" y="63245"/>
                  </a:lnTo>
                  <a:lnTo>
                    <a:pt x="2178896" y="130874"/>
                  </a:lnTo>
                  <a:lnTo>
                    <a:pt x="1308488" y="633081"/>
                  </a:lnTo>
                  <a:close/>
                </a:path>
                <a:path w="2179320" h="1061720">
                  <a:moveTo>
                    <a:pt x="2178896" y="63245"/>
                  </a:moveTo>
                  <a:lnTo>
                    <a:pt x="2169496" y="63245"/>
                  </a:lnTo>
                  <a:lnTo>
                    <a:pt x="2178896" y="57609"/>
                  </a:lnTo>
                  <a:lnTo>
                    <a:pt x="2178896" y="63245"/>
                  </a:lnTo>
                  <a:close/>
                </a:path>
                <a:path w="2179320" h="1061720">
                  <a:moveTo>
                    <a:pt x="1088172" y="760198"/>
                  </a:moveTo>
                  <a:lnTo>
                    <a:pt x="980728" y="760198"/>
                  </a:lnTo>
                  <a:lnTo>
                    <a:pt x="980728" y="759572"/>
                  </a:lnTo>
                  <a:lnTo>
                    <a:pt x="0" y="193876"/>
                  </a:lnTo>
                  <a:lnTo>
                    <a:pt x="0" y="79034"/>
                  </a:lnTo>
                  <a:lnTo>
                    <a:pt x="960675" y="633081"/>
                  </a:lnTo>
                  <a:lnTo>
                    <a:pt x="1308488" y="633081"/>
                  </a:lnTo>
                  <a:lnTo>
                    <a:pt x="1088172" y="760198"/>
                  </a:lnTo>
                  <a:close/>
                </a:path>
                <a:path w="2179320" h="1061720">
                  <a:moveTo>
                    <a:pt x="980728" y="1061397"/>
                  </a:moveTo>
                  <a:lnTo>
                    <a:pt x="0" y="495380"/>
                  </a:lnTo>
                  <a:lnTo>
                    <a:pt x="0" y="194181"/>
                  </a:lnTo>
                  <a:lnTo>
                    <a:pt x="980728" y="760198"/>
                  </a:lnTo>
                  <a:lnTo>
                    <a:pt x="1088172" y="760198"/>
                  </a:lnTo>
                  <a:lnTo>
                    <a:pt x="980728" y="822191"/>
                  </a:lnTo>
                  <a:lnTo>
                    <a:pt x="980728" y="988133"/>
                  </a:lnTo>
                  <a:lnTo>
                    <a:pt x="1107708" y="988133"/>
                  </a:lnTo>
                  <a:lnTo>
                    <a:pt x="980728" y="1061397"/>
                  </a:lnTo>
                  <a:close/>
                </a:path>
                <a:path w="2179320" h="1061720">
                  <a:moveTo>
                    <a:pt x="1107708" y="988133"/>
                  </a:moveTo>
                  <a:lnTo>
                    <a:pt x="980728" y="988133"/>
                  </a:lnTo>
                  <a:lnTo>
                    <a:pt x="2178896" y="296815"/>
                  </a:lnTo>
                  <a:lnTo>
                    <a:pt x="2178896" y="370080"/>
                  </a:lnTo>
                  <a:lnTo>
                    <a:pt x="1107708" y="988133"/>
                  </a:lnTo>
                  <a:close/>
                </a:path>
                <a:path w="2179320" h="1061720">
                  <a:moveTo>
                    <a:pt x="961928" y="633081"/>
                  </a:moveTo>
                  <a:lnTo>
                    <a:pt x="960675" y="633081"/>
                  </a:lnTo>
                  <a:lnTo>
                    <a:pt x="961928" y="631829"/>
                  </a:lnTo>
                  <a:lnTo>
                    <a:pt x="961928" y="633081"/>
                  </a:lnTo>
                  <a:close/>
                </a:path>
              </a:pathLst>
            </a:custGeom>
            <a:solidFill>
              <a:srgbClr val="F6B4A6"/>
            </a:solidFill>
          </p:spPr>
          <p:txBody>
            <a:bodyPr wrap="square" lIns="0" tIns="0" rIns="0" bIns="0" rtlCol="0"/>
            <a:lstStyle/>
            <a:p/>
          </p:txBody>
        </p:sp>
        <p:sp>
          <p:nvSpPr>
            <p:cNvPr id="11" name="object 11"/>
            <p:cNvSpPr/>
            <p:nvPr/>
          </p:nvSpPr>
          <p:spPr>
            <a:xfrm>
              <a:off x="0" y="1276321"/>
              <a:ext cx="2080260" cy="1986280"/>
            </a:xfrm>
            <a:custGeom>
              <a:avLst/>
              <a:gdLst/>
              <a:ahLst/>
              <a:cxnLst/>
              <a:rect l="l" t="t" r="r" b="b"/>
              <a:pathLst>
                <a:path w="2080260" h="1986279">
                  <a:moveTo>
                    <a:pt x="960675" y="1986285"/>
                  </a:moveTo>
                  <a:lnTo>
                    <a:pt x="0" y="1432238"/>
                  </a:lnTo>
                  <a:lnTo>
                    <a:pt x="0" y="170683"/>
                  </a:lnTo>
                  <a:lnTo>
                    <a:pt x="295792" y="0"/>
                  </a:lnTo>
                  <a:lnTo>
                    <a:pt x="2078630" y="1028209"/>
                  </a:lnTo>
                  <a:lnTo>
                    <a:pt x="960675" y="1673188"/>
                  </a:lnTo>
                  <a:lnTo>
                    <a:pt x="960675" y="1986285"/>
                  </a:lnTo>
                  <a:close/>
                </a:path>
                <a:path w="2080260" h="1986279">
                  <a:moveTo>
                    <a:pt x="961928" y="1724536"/>
                  </a:moveTo>
                  <a:lnTo>
                    <a:pt x="961928" y="1673814"/>
                  </a:lnTo>
                  <a:lnTo>
                    <a:pt x="2079884" y="1028835"/>
                  </a:lnTo>
                  <a:lnTo>
                    <a:pt x="2079884" y="1079557"/>
                  </a:lnTo>
                  <a:lnTo>
                    <a:pt x="961928" y="1724536"/>
                  </a:lnTo>
                  <a:close/>
                </a:path>
                <a:path w="2080260" h="1986279">
                  <a:moveTo>
                    <a:pt x="961928" y="1986285"/>
                  </a:moveTo>
                  <a:lnTo>
                    <a:pt x="961928" y="1935563"/>
                  </a:lnTo>
                  <a:lnTo>
                    <a:pt x="2079884" y="1290584"/>
                  </a:lnTo>
                  <a:lnTo>
                    <a:pt x="2079884" y="1341306"/>
                  </a:lnTo>
                  <a:lnTo>
                    <a:pt x="961928" y="1986285"/>
                  </a:lnTo>
                  <a:close/>
                </a:path>
              </a:pathLst>
            </a:custGeom>
            <a:solidFill>
              <a:srgbClr val="94DDDE"/>
            </a:solidFill>
          </p:spPr>
          <p:txBody>
            <a:bodyPr wrap="square" lIns="0" tIns="0" rIns="0" bIns="0" rtlCol="0"/>
            <a:lstStyle/>
            <a:p/>
          </p:txBody>
        </p:sp>
        <p:sp>
          <p:nvSpPr>
            <p:cNvPr id="12" name="object 12"/>
            <p:cNvSpPr/>
            <p:nvPr/>
          </p:nvSpPr>
          <p:spPr>
            <a:xfrm>
              <a:off x="0" y="1264425"/>
              <a:ext cx="2190115" cy="2438400"/>
            </a:xfrm>
            <a:custGeom>
              <a:avLst/>
              <a:gdLst/>
              <a:ahLst/>
              <a:cxnLst/>
              <a:rect l="l" t="t" r="r" b="b"/>
              <a:pathLst>
                <a:path w="2190115" h="2438400">
                  <a:moveTo>
                    <a:pt x="0" y="195008"/>
                  </a:moveTo>
                  <a:lnTo>
                    <a:pt x="0" y="170679"/>
                  </a:lnTo>
                  <a:lnTo>
                    <a:pt x="295796" y="0"/>
                  </a:lnTo>
                  <a:lnTo>
                    <a:pt x="338096" y="24419"/>
                  </a:lnTo>
                  <a:lnTo>
                    <a:pt x="295792" y="24419"/>
                  </a:lnTo>
                  <a:lnTo>
                    <a:pt x="0" y="195008"/>
                  </a:lnTo>
                  <a:close/>
                </a:path>
                <a:path w="2190115" h="2438400">
                  <a:moveTo>
                    <a:pt x="1004069" y="1673186"/>
                  </a:moveTo>
                  <a:lnTo>
                    <a:pt x="960675" y="1673186"/>
                  </a:lnTo>
                  <a:lnTo>
                    <a:pt x="2057324" y="1040731"/>
                  </a:lnTo>
                  <a:lnTo>
                    <a:pt x="295792" y="24419"/>
                  </a:lnTo>
                  <a:lnTo>
                    <a:pt x="338096" y="24419"/>
                  </a:lnTo>
                  <a:lnTo>
                    <a:pt x="2089910" y="1035721"/>
                  </a:lnTo>
                  <a:lnTo>
                    <a:pt x="2089910" y="1058890"/>
                  </a:lnTo>
                  <a:lnTo>
                    <a:pt x="2069231" y="1058890"/>
                  </a:lnTo>
                  <a:lnTo>
                    <a:pt x="1004069" y="1673186"/>
                  </a:lnTo>
                  <a:close/>
                </a:path>
                <a:path w="2190115" h="2438400">
                  <a:moveTo>
                    <a:pt x="1015856" y="1717646"/>
                  </a:moveTo>
                  <a:lnTo>
                    <a:pt x="972582" y="1717646"/>
                  </a:lnTo>
                  <a:lnTo>
                    <a:pt x="2069231" y="1085191"/>
                  </a:lnTo>
                  <a:lnTo>
                    <a:pt x="2069231" y="1058890"/>
                  </a:lnTo>
                  <a:lnTo>
                    <a:pt x="2089910" y="1058890"/>
                  </a:lnTo>
                  <a:lnTo>
                    <a:pt x="2089910" y="1097714"/>
                  </a:lnTo>
                  <a:lnTo>
                    <a:pt x="2049804" y="1120884"/>
                  </a:lnTo>
                  <a:lnTo>
                    <a:pt x="2049804" y="1133407"/>
                  </a:lnTo>
                  <a:lnTo>
                    <a:pt x="2029125" y="1133407"/>
                  </a:lnTo>
                  <a:lnTo>
                    <a:pt x="1015856" y="1717646"/>
                  </a:lnTo>
                  <a:close/>
                </a:path>
                <a:path w="2190115" h="2438400">
                  <a:moveTo>
                    <a:pt x="971328" y="1986283"/>
                  </a:moveTo>
                  <a:lnTo>
                    <a:pt x="950022" y="1986283"/>
                  </a:lnTo>
                  <a:lnTo>
                    <a:pt x="950022" y="1691346"/>
                  </a:lnTo>
                  <a:lnTo>
                    <a:pt x="0" y="1143232"/>
                  </a:lnTo>
                  <a:lnTo>
                    <a:pt x="0" y="1118927"/>
                  </a:lnTo>
                  <a:lnTo>
                    <a:pt x="960675" y="1673186"/>
                  </a:lnTo>
                  <a:lnTo>
                    <a:pt x="1004069" y="1673186"/>
                  </a:lnTo>
                  <a:lnTo>
                    <a:pt x="972582" y="1691346"/>
                  </a:lnTo>
                  <a:lnTo>
                    <a:pt x="972582" y="1717646"/>
                  </a:lnTo>
                  <a:lnTo>
                    <a:pt x="1015856" y="1717646"/>
                  </a:lnTo>
                  <a:lnTo>
                    <a:pt x="971328" y="1743320"/>
                  </a:lnTo>
                  <a:lnTo>
                    <a:pt x="971328" y="1939944"/>
                  </a:lnTo>
                  <a:lnTo>
                    <a:pt x="1012588" y="1939944"/>
                  </a:lnTo>
                  <a:lnTo>
                    <a:pt x="971328" y="1963740"/>
                  </a:lnTo>
                  <a:lnTo>
                    <a:pt x="971328" y="1986283"/>
                  </a:lnTo>
                  <a:close/>
                </a:path>
                <a:path w="2190115" h="2438400">
                  <a:moveTo>
                    <a:pt x="1012588" y="1939944"/>
                  </a:moveTo>
                  <a:lnTo>
                    <a:pt x="971328" y="1939944"/>
                  </a:lnTo>
                  <a:lnTo>
                    <a:pt x="2029125" y="1330032"/>
                  </a:lnTo>
                  <a:lnTo>
                    <a:pt x="2029125" y="1133407"/>
                  </a:lnTo>
                  <a:lnTo>
                    <a:pt x="2049804" y="1133407"/>
                  </a:lnTo>
                  <a:lnTo>
                    <a:pt x="2049804" y="1317508"/>
                  </a:lnTo>
                  <a:lnTo>
                    <a:pt x="2088657" y="1317508"/>
                  </a:lnTo>
                  <a:lnTo>
                    <a:pt x="2088657" y="1331285"/>
                  </a:lnTo>
                  <a:lnTo>
                    <a:pt x="2067977" y="1331285"/>
                  </a:lnTo>
                  <a:lnTo>
                    <a:pt x="1012588" y="1939944"/>
                  </a:lnTo>
                  <a:close/>
                </a:path>
                <a:path w="2190115" h="2438400">
                  <a:moveTo>
                    <a:pt x="2088657" y="1317508"/>
                  </a:moveTo>
                  <a:lnTo>
                    <a:pt x="2049804" y="1317508"/>
                  </a:lnTo>
                  <a:lnTo>
                    <a:pt x="2088657" y="1294965"/>
                  </a:lnTo>
                  <a:lnTo>
                    <a:pt x="2088657" y="1317508"/>
                  </a:lnTo>
                  <a:close/>
                </a:path>
                <a:path w="2190115" h="2438400">
                  <a:moveTo>
                    <a:pt x="1014350" y="1990040"/>
                  </a:moveTo>
                  <a:lnTo>
                    <a:pt x="971328" y="1990040"/>
                  </a:lnTo>
                  <a:lnTo>
                    <a:pt x="2067977" y="1357585"/>
                  </a:lnTo>
                  <a:lnTo>
                    <a:pt x="2067977" y="1331285"/>
                  </a:lnTo>
                  <a:lnTo>
                    <a:pt x="2088657" y="1331285"/>
                  </a:lnTo>
                  <a:lnTo>
                    <a:pt x="2088657" y="1369482"/>
                  </a:lnTo>
                  <a:lnTo>
                    <a:pt x="2094081" y="1372613"/>
                  </a:lnTo>
                  <a:lnTo>
                    <a:pt x="2084270" y="1372613"/>
                  </a:lnTo>
                  <a:lnTo>
                    <a:pt x="1014350" y="1990040"/>
                  </a:lnTo>
                  <a:close/>
                </a:path>
                <a:path w="2190115" h="2438400">
                  <a:moveTo>
                    <a:pt x="1022837" y="2112774"/>
                  </a:moveTo>
                  <a:lnTo>
                    <a:pt x="980728" y="2112774"/>
                  </a:lnTo>
                  <a:lnTo>
                    <a:pt x="2158216" y="1432728"/>
                  </a:lnTo>
                  <a:lnTo>
                    <a:pt x="2069231" y="1381380"/>
                  </a:lnTo>
                  <a:lnTo>
                    <a:pt x="2084270" y="1372613"/>
                  </a:lnTo>
                  <a:lnTo>
                    <a:pt x="2094081" y="1372613"/>
                  </a:lnTo>
                  <a:lnTo>
                    <a:pt x="2189549" y="1427718"/>
                  </a:lnTo>
                  <a:lnTo>
                    <a:pt x="2189549" y="1451514"/>
                  </a:lnTo>
                  <a:lnTo>
                    <a:pt x="2168242" y="1451514"/>
                  </a:lnTo>
                  <a:lnTo>
                    <a:pt x="1022837" y="2112774"/>
                  </a:lnTo>
                  <a:close/>
                </a:path>
                <a:path w="2190115" h="2438400">
                  <a:moveTo>
                    <a:pt x="964435" y="2018845"/>
                  </a:moveTo>
                  <a:lnTo>
                    <a:pt x="0" y="1462864"/>
                  </a:lnTo>
                  <a:lnTo>
                    <a:pt x="0" y="1438507"/>
                  </a:lnTo>
                  <a:lnTo>
                    <a:pt x="950022" y="1986283"/>
                  </a:lnTo>
                  <a:lnTo>
                    <a:pt x="971328" y="1986283"/>
                  </a:lnTo>
                  <a:lnTo>
                    <a:pt x="971328" y="1990040"/>
                  </a:lnTo>
                  <a:lnTo>
                    <a:pt x="1014350" y="1990040"/>
                  </a:lnTo>
                  <a:lnTo>
                    <a:pt x="964435" y="2018845"/>
                  </a:lnTo>
                  <a:close/>
                </a:path>
                <a:path w="2190115" h="2438400">
                  <a:moveTo>
                    <a:pt x="1033706" y="2179150"/>
                  </a:moveTo>
                  <a:lnTo>
                    <a:pt x="991381" y="2179150"/>
                  </a:lnTo>
                  <a:lnTo>
                    <a:pt x="2168242" y="1499731"/>
                  </a:lnTo>
                  <a:lnTo>
                    <a:pt x="2168242" y="1451514"/>
                  </a:lnTo>
                  <a:lnTo>
                    <a:pt x="2189549" y="1451514"/>
                  </a:lnTo>
                  <a:lnTo>
                    <a:pt x="2189549" y="1512254"/>
                  </a:lnTo>
                  <a:lnTo>
                    <a:pt x="2161976" y="1527909"/>
                  </a:lnTo>
                  <a:lnTo>
                    <a:pt x="2161976" y="1540433"/>
                  </a:lnTo>
                  <a:lnTo>
                    <a:pt x="2140669" y="1540433"/>
                  </a:lnTo>
                  <a:lnTo>
                    <a:pt x="1033706" y="2179150"/>
                  </a:lnTo>
                  <a:close/>
                </a:path>
                <a:path w="2190115" h="2438400">
                  <a:moveTo>
                    <a:pt x="1033683" y="2335072"/>
                  </a:moveTo>
                  <a:lnTo>
                    <a:pt x="991381" y="2335072"/>
                  </a:lnTo>
                  <a:lnTo>
                    <a:pt x="2140669" y="1671934"/>
                  </a:lnTo>
                  <a:lnTo>
                    <a:pt x="2140669" y="1540433"/>
                  </a:lnTo>
                  <a:lnTo>
                    <a:pt x="2161976" y="1540433"/>
                  </a:lnTo>
                  <a:lnTo>
                    <a:pt x="2161976" y="1659410"/>
                  </a:lnTo>
                  <a:lnTo>
                    <a:pt x="2189549" y="1659410"/>
                  </a:lnTo>
                  <a:lnTo>
                    <a:pt x="2189549" y="1680074"/>
                  </a:lnTo>
                  <a:lnTo>
                    <a:pt x="2168242" y="1680074"/>
                  </a:lnTo>
                  <a:lnTo>
                    <a:pt x="1033683" y="2335072"/>
                  </a:lnTo>
                  <a:close/>
                </a:path>
                <a:path w="2190115" h="2438400">
                  <a:moveTo>
                    <a:pt x="991381" y="2408337"/>
                  </a:moveTo>
                  <a:lnTo>
                    <a:pt x="970075" y="2408337"/>
                  </a:lnTo>
                  <a:lnTo>
                    <a:pt x="970075" y="2216096"/>
                  </a:lnTo>
                  <a:lnTo>
                    <a:pt x="970702" y="2216096"/>
                  </a:lnTo>
                  <a:lnTo>
                    <a:pt x="970702" y="2130933"/>
                  </a:lnTo>
                  <a:lnTo>
                    <a:pt x="0" y="1571005"/>
                  </a:lnTo>
                  <a:lnTo>
                    <a:pt x="0" y="1546875"/>
                  </a:lnTo>
                  <a:lnTo>
                    <a:pt x="980728" y="2112774"/>
                  </a:lnTo>
                  <a:lnTo>
                    <a:pt x="1022837" y="2112774"/>
                  </a:lnTo>
                  <a:lnTo>
                    <a:pt x="991381" y="2130933"/>
                  </a:lnTo>
                  <a:lnTo>
                    <a:pt x="991381" y="2179150"/>
                  </a:lnTo>
                  <a:lnTo>
                    <a:pt x="1033706" y="2179150"/>
                  </a:lnTo>
                  <a:lnTo>
                    <a:pt x="991381" y="2203572"/>
                  </a:lnTo>
                  <a:lnTo>
                    <a:pt x="991381" y="2335072"/>
                  </a:lnTo>
                  <a:lnTo>
                    <a:pt x="1033683" y="2335072"/>
                  </a:lnTo>
                  <a:lnTo>
                    <a:pt x="991381" y="2359494"/>
                  </a:lnTo>
                  <a:lnTo>
                    <a:pt x="991381" y="2408337"/>
                  </a:lnTo>
                  <a:close/>
                </a:path>
                <a:path w="2190115" h="2438400">
                  <a:moveTo>
                    <a:pt x="2189549" y="1659410"/>
                  </a:moveTo>
                  <a:lnTo>
                    <a:pt x="2161976" y="1659410"/>
                  </a:lnTo>
                  <a:lnTo>
                    <a:pt x="2189549" y="1643129"/>
                  </a:lnTo>
                  <a:lnTo>
                    <a:pt x="2189549" y="1659410"/>
                  </a:lnTo>
                  <a:close/>
                </a:path>
                <a:path w="2190115" h="2438400">
                  <a:moveTo>
                    <a:pt x="1032814" y="2408337"/>
                  </a:moveTo>
                  <a:lnTo>
                    <a:pt x="991381" y="2408337"/>
                  </a:lnTo>
                  <a:lnTo>
                    <a:pt x="2168242" y="1728917"/>
                  </a:lnTo>
                  <a:lnTo>
                    <a:pt x="2168242" y="1680074"/>
                  </a:lnTo>
                  <a:lnTo>
                    <a:pt x="2189549" y="1680074"/>
                  </a:lnTo>
                  <a:lnTo>
                    <a:pt x="2189549" y="1740815"/>
                  </a:lnTo>
                  <a:lnTo>
                    <a:pt x="1032814" y="2408337"/>
                  </a:lnTo>
                  <a:close/>
                </a:path>
                <a:path w="2190115" h="2438400">
                  <a:moveTo>
                    <a:pt x="980728" y="2438394"/>
                  </a:moveTo>
                  <a:lnTo>
                    <a:pt x="0" y="1872639"/>
                  </a:lnTo>
                  <a:lnTo>
                    <a:pt x="0" y="1848263"/>
                  </a:lnTo>
                  <a:lnTo>
                    <a:pt x="970075" y="2408337"/>
                  </a:lnTo>
                  <a:lnTo>
                    <a:pt x="1032814" y="2408337"/>
                  </a:lnTo>
                  <a:lnTo>
                    <a:pt x="980728" y="2438394"/>
                  </a:lnTo>
                  <a:close/>
                </a:path>
              </a:pathLst>
            </a:custGeom>
            <a:solidFill>
              <a:srgbClr val="2A4A81"/>
            </a:solidFill>
          </p:spPr>
          <p:txBody>
            <a:bodyPr wrap="square" lIns="0" tIns="0" rIns="0" bIns="0" rtlCol="0"/>
            <a:lstStyle/>
            <a:p/>
          </p:txBody>
        </p:sp>
        <p:sp>
          <p:nvSpPr>
            <p:cNvPr id="13" name="object 13"/>
            <p:cNvSpPr/>
            <p:nvPr/>
          </p:nvSpPr>
          <p:spPr>
            <a:xfrm>
              <a:off x="698820" y="5007954"/>
              <a:ext cx="1783278" cy="4242648"/>
            </a:xfrm>
            <a:prstGeom prst="rect">
              <a:avLst/>
            </a:prstGeom>
            <a:blipFill>
              <a:blip r:embed="rId4" cstate="print"/>
              <a:stretch>
                <a:fillRect/>
              </a:stretch>
            </a:blipFill>
          </p:spPr>
          <p:txBody>
            <a:bodyPr wrap="square" lIns="0" tIns="0" rIns="0" bIns="0" rtlCol="0"/>
            <a:lstStyle/>
            <a:p/>
          </p:txBody>
        </p:sp>
        <p:sp>
          <p:nvSpPr>
            <p:cNvPr id="14" name="object 14"/>
            <p:cNvSpPr/>
            <p:nvPr/>
          </p:nvSpPr>
          <p:spPr>
            <a:xfrm>
              <a:off x="4022954" y="7631129"/>
              <a:ext cx="3023235" cy="2656205"/>
            </a:xfrm>
            <a:custGeom>
              <a:avLst/>
              <a:gdLst/>
              <a:ahLst/>
              <a:cxnLst/>
              <a:rect l="l" t="t" r="r" b="b"/>
              <a:pathLst>
                <a:path w="3023235" h="2656204">
                  <a:moveTo>
                    <a:pt x="2094114" y="2655869"/>
                  </a:moveTo>
                  <a:lnTo>
                    <a:pt x="0" y="2655869"/>
                  </a:lnTo>
                  <a:lnTo>
                    <a:pt x="0" y="1825901"/>
                  </a:lnTo>
                  <a:lnTo>
                    <a:pt x="7197" y="1773826"/>
                  </a:lnTo>
                  <a:lnTo>
                    <a:pt x="26843" y="1723441"/>
                  </a:lnTo>
                  <a:lnTo>
                    <a:pt x="56017" y="1680434"/>
                  </a:lnTo>
                  <a:lnTo>
                    <a:pt x="91800" y="1650490"/>
                  </a:lnTo>
                  <a:lnTo>
                    <a:pt x="2931057" y="11129"/>
                  </a:lnTo>
                  <a:lnTo>
                    <a:pt x="2966494" y="0"/>
                  </a:lnTo>
                  <a:lnTo>
                    <a:pt x="2995706" y="9387"/>
                  </a:lnTo>
                  <a:lnTo>
                    <a:pt x="3015544" y="37064"/>
                  </a:lnTo>
                  <a:lnTo>
                    <a:pt x="3022857" y="80802"/>
                  </a:lnTo>
                  <a:lnTo>
                    <a:pt x="3022857" y="1997215"/>
                  </a:lnTo>
                  <a:lnTo>
                    <a:pt x="3015660" y="2049290"/>
                  </a:lnTo>
                  <a:lnTo>
                    <a:pt x="2996014" y="2099675"/>
                  </a:lnTo>
                  <a:lnTo>
                    <a:pt x="2966839" y="2142682"/>
                  </a:lnTo>
                  <a:lnTo>
                    <a:pt x="2931057" y="2172626"/>
                  </a:lnTo>
                  <a:lnTo>
                    <a:pt x="2094114" y="2655869"/>
                  </a:lnTo>
                  <a:close/>
                </a:path>
              </a:pathLst>
            </a:custGeom>
            <a:solidFill>
              <a:srgbClr val="F0ABC1"/>
            </a:solidFill>
          </p:spPr>
          <p:txBody>
            <a:bodyPr wrap="square" lIns="0" tIns="0" rIns="0" bIns="0" rtlCol="0"/>
            <a:lstStyle/>
            <a:p/>
          </p:txBody>
        </p:sp>
        <p:sp>
          <p:nvSpPr>
            <p:cNvPr id="15" name="object 15"/>
            <p:cNvSpPr/>
            <p:nvPr/>
          </p:nvSpPr>
          <p:spPr>
            <a:xfrm>
              <a:off x="4013118" y="7621767"/>
              <a:ext cx="3041015" cy="2665730"/>
            </a:xfrm>
            <a:custGeom>
              <a:avLst/>
              <a:gdLst/>
              <a:ahLst/>
              <a:cxnLst/>
              <a:rect l="l" t="t" r="r" b="b"/>
              <a:pathLst>
                <a:path w="3041015" h="2665729">
                  <a:moveTo>
                    <a:pt x="18852" y="2665231"/>
                  </a:moveTo>
                  <a:lnTo>
                    <a:pt x="0" y="2665231"/>
                  </a:lnTo>
                  <a:lnTo>
                    <a:pt x="0" y="1835264"/>
                  </a:lnTo>
                  <a:lnTo>
                    <a:pt x="7607" y="1781101"/>
                  </a:lnTo>
                  <a:lnTo>
                    <a:pt x="28277" y="1728398"/>
                  </a:lnTo>
                  <a:lnTo>
                    <a:pt x="58784" y="1683226"/>
                  </a:lnTo>
                  <a:lnTo>
                    <a:pt x="95898" y="1651655"/>
                  </a:lnTo>
                  <a:lnTo>
                    <a:pt x="2935155" y="12295"/>
                  </a:lnTo>
                  <a:lnTo>
                    <a:pt x="2972141" y="0"/>
                  </a:lnTo>
                  <a:lnTo>
                    <a:pt x="2989213" y="1229"/>
                  </a:lnTo>
                  <a:lnTo>
                    <a:pt x="3032078" y="38934"/>
                  </a:lnTo>
                  <a:lnTo>
                    <a:pt x="3040889" y="90164"/>
                  </a:lnTo>
                  <a:lnTo>
                    <a:pt x="3040889" y="170493"/>
                  </a:lnTo>
                  <a:lnTo>
                    <a:pt x="3022857" y="170493"/>
                  </a:lnTo>
                  <a:lnTo>
                    <a:pt x="18852" y="1904936"/>
                  </a:lnTo>
                  <a:lnTo>
                    <a:pt x="18852" y="2665231"/>
                  </a:lnTo>
                  <a:close/>
                </a:path>
                <a:path w="3041015" h="2665729">
                  <a:moveTo>
                    <a:pt x="2121425" y="2665231"/>
                  </a:moveTo>
                  <a:lnTo>
                    <a:pt x="2084836" y="2665231"/>
                  </a:lnTo>
                  <a:lnTo>
                    <a:pt x="2935975" y="2173792"/>
                  </a:lnTo>
                  <a:lnTo>
                    <a:pt x="2969606" y="2144898"/>
                  </a:lnTo>
                  <a:lnTo>
                    <a:pt x="2997243" y="2103709"/>
                  </a:lnTo>
                  <a:lnTo>
                    <a:pt x="3015967" y="2055758"/>
                  </a:lnTo>
                  <a:lnTo>
                    <a:pt x="3022857" y="2006577"/>
                  </a:lnTo>
                  <a:lnTo>
                    <a:pt x="3022857" y="170493"/>
                  </a:lnTo>
                  <a:lnTo>
                    <a:pt x="3040889" y="170493"/>
                  </a:lnTo>
                  <a:lnTo>
                    <a:pt x="3040889" y="2006577"/>
                  </a:lnTo>
                  <a:lnTo>
                    <a:pt x="3033269" y="2060625"/>
                  </a:lnTo>
                  <a:lnTo>
                    <a:pt x="3012509" y="2113135"/>
                  </a:lnTo>
                  <a:lnTo>
                    <a:pt x="2981759" y="2158269"/>
                  </a:lnTo>
                  <a:lnTo>
                    <a:pt x="2944171" y="2190185"/>
                  </a:lnTo>
                  <a:lnTo>
                    <a:pt x="2121425" y="2665231"/>
                  </a:lnTo>
                  <a:close/>
                </a:path>
              </a:pathLst>
            </a:custGeom>
            <a:solidFill>
              <a:srgbClr val="2A4A81"/>
            </a:solidFill>
          </p:spPr>
          <p:txBody>
            <a:bodyPr wrap="square" lIns="0" tIns="0" rIns="0" bIns="0" rtlCol="0"/>
            <a:lstStyle/>
            <a:p/>
          </p:txBody>
        </p:sp>
        <p:sp>
          <p:nvSpPr>
            <p:cNvPr id="16" name="object 16"/>
            <p:cNvSpPr/>
            <p:nvPr/>
          </p:nvSpPr>
          <p:spPr>
            <a:xfrm>
              <a:off x="4100001" y="9311948"/>
              <a:ext cx="79505" cy="106660"/>
            </a:xfrm>
            <a:prstGeom prst="rect">
              <a:avLst/>
            </a:prstGeom>
            <a:blipFill>
              <a:blip r:embed="rId5" cstate="print"/>
              <a:stretch>
                <a:fillRect/>
              </a:stretch>
            </a:blipFill>
          </p:spPr>
          <p:txBody>
            <a:bodyPr wrap="square" lIns="0" tIns="0" rIns="0" bIns="0" rtlCol="0"/>
            <a:lstStyle/>
            <a:p/>
          </p:txBody>
        </p:sp>
        <p:sp>
          <p:nvSpPr>
            <p:cNvPr id="17" name="object 17"/>
            <p:cNvSpPr/>
            <p:nvPr/>
          </p:nvSpPr>
          <p:spPr>
            <a:xfrm>
              <a:off x="4233603" y="9234079"/>
              <a:ext cx="79505" cy="106660"/>
            </a:xfrm>
            <a:prstGeom prst="rect">
              <a:avLst/>
            </a:prstGeom>
            <a:blipFill>
              <a:blip r:embed="rId6" cstate="print"/>
              <a:stretch>
                <a:fillRect/>
              </a:stretch>
            </a:blipFill>
          </p:spPr>
          <p:txBody>
            <a:bodyPr wrap="square" lIns="0" tIns="0" rIns="0" bIns="0" rtlCol="0"/>
            <a:lstStyle/>
            <a:p/>
          </p:txBody>
        </p:sp>
        <p:sp>
          <p:nvSpPr>
            <p:cNvPr id="18" name="object 18"/>
            <p:cNvSpPr/>
            <p:nvPr/>
          </p:nvSpPr>
          <p:spPr>
            <a:xfrm>
              <a:off x="4370484" y="9155389"/>
              <a:ext cx="79505" cy="106660"/>
            </a:xfrm>
            <a:prstGeom prst="rect">
              <a:avLst/>
            </a:prstGeom>
            <a:blipFill>
              <a:blip r:embed="rId7" cstate="print"/>
              <a:stretch>
                <a:fillRect/>
              </a:stretch>
            </a:blipFill>
          </p:spPr>
          <p:txBody>
            <a:bodyPr wrap="square" lIns="0" tIns="0" rIns="0" bIns="0" rtlCol="0"/>
            <a:lstStyle/>
            <a:p/>
          </p:txBody>
        </p:sp>
        <p:sp>
          <p:nvSpPr>
            <p:cNvPr id="19" name="object 19"/>
            <p:cNvSpPr/>
            <p:nvPr/>
          </p:nvSpPr>
          <p:spPr>
            <a:xfrm>
              <a:off x="4243439" y="7755721"/>
              <a:ext cx="3023235" cy="2531745"/>
            </a:xfrm>
            <a:custGeom>
              <a:avLst/>
              <a:gdLst/>
              <a:ahLst/>
              <a:cxnLst/>
              <a:rect l="l" t="t" r="r" b="b"/>
              <a:pathLst>
                <a:path w="3023235" h="2531745">
                  <a:moveTo>
                    <a:pt x="2309898" y="2531278"/>
                  </a:moveTo>
                  <a:lnTo>
                    <a:pt x="0" y="2531278"/>
                  </a:lnTo>
                  <a:lnTo>
                    <a:pt x="0" y="1825901"/>
                  </a:lnTo>
                  <a:lnTo>
                    <a:pt x="7197" y="1773826"/>
                  </a:lnTo>
                  <a:lnTo>
                    <a:pt x="26843" y="1723441"/>
                  </a:lnTo>
                  <a:lnTo>
                    <a:pt x="56017" y="1680434"/>
                  </a:lnTo>
                  <a:lnTo>
                    <a:pt x="91800" y="1650490"/>
                  </a:lnTo>
                  <a:lnTo>
                    <a:pt x="2931057" y="11129"/>
                  </a:lnTo>
                  <a:lnTo>
                    <a:pt x="2966839" y="0"/>
                  </a:lnTo>
                  <a:lnTo>
                    <a:pt x="2996014" y="9387"/>
                  </a:lnTo>
                  <a:lnTo>
                    <a:pt x="3015660" y="37064"/>
                  </a:lnTo>
                  <a:lnTo>
                    <a:pt x="3022857" y="80802"/>
                  </a:lnTo>
                  <a:lnTo>
                    <a:pt x="3022857" y="1997215"/>
                  </a:lnTo>
                  <a:lnTo>
                    <a:pt x="3015660" y="2049290"/>
                  </a:lnTo>
                  <a:lnTo>
                    <a:pt x="2996014" y="2099675"/>
                  </a:lnTo>
                  <a:lnTo>
                    <a:pt x="2966839" y="2142682"/>
                  </a:lnTo>
                  <a:lnTo>
                    <a:pt x="2931057" y="2172626"/>
                  </a:lnTo>
                  <a:lnTo>
                    <a:pt x="2309898" y="2531278"/>
                  </a:lnTo>
                  <a:close/>
                </a:path>
              </a:pathLst>
            </a:custGeom>
            <a:solidFill>
              <a:srgbClr val="94DDDE"/>
            </a:solidFill>
          </p:spPr>
          <p:txBody>
            <a:bodyPr wrap="square" lIns="0" tIns="0" rIns="0" bIns="0" rtlCol="0"/>
            <a:lstStyle/>
            <a:p/>
          </p:txBody>
        </p:sp>
        <p:sp>
          <p:nvSpPr>
            <p:cNvPr id="20" name="object 20"/>
            <p:cNvSpPr/>
            <p:nvPr/>
          </p:nvSpPr>
          <p:spPr>
            <a:xfrm>
              <a:off x="4233603" y="7746359"/>
              <a:ext cx="3041015" cy="2540000"/>
            </a:xfrm>
            <a:custGeom>
              <a:avLst/>
              <a:gdLst/>
              <a:ahLst/>
              <a:cxnLst/>
              <a:rect l="l" t="t" r="r" b="b"/>
              <a:pathLst>
                <a:path w="3041015" h="2540000">
                  <a:moveTo>
                    <a:pt x="19671" y="2539999"/>
                  </a:moveTo>
                  <a:lnTo>
                    <a:pt x="0" y="2539999"/>
                  </a:lnTo>
                  <a:lnTo>
                    <a:pt x="0" y="1828799"/>
                  </a:lnTo>
                  <a:lnTo>
                    <a:pt x="7620" y="1777999"/>
                  </a:lnTo>
                  <a:lnTo>
                    <a:pt x="28380" y="1727199"/>
                  </a:lnTo>
                  <a:lnTo>
                    <a:pt x="59129" y="1676399"/>
                  </a:lnTo>
                  <a:lnTo>
                    <a:pt x="96718" y="1650999"/>
                  </a:lnTo>
                  <a:lnTo>
                    <a:pt x="2935975" y="0"/>
                  </a:lnTo>
                  <a:lnTo>
                    <a:pt x="3005645" y="0"/>
                  </a:lnTo>
                  <a:lnTo>
                    <a:pt x="3021064" y="12699"/>
                  </a:lnTo>
                  <a:lnTo>
                    <a:pt x="3032488" y="38099"/>
                  </a:lnTo>
                  <a:lnTo>
                    <a:pt x="3039301" y="50799"/>
                  </a:lnTo>
                  <a:lnTo>
                    <a:pt x="3040889" y="88899"/>
                  </a:lnTo>
                  <a:lnTo>
                    <a:pt x="3040889" y="165099"/>
                  </a:lnTo>
                  <a:lnTo>
                    <a:pt x="3023677" y="165099"/>
                  </a:lnTo>
                  <a:lnTo>
                    <a:pt x="2951548" y="203199"/>
                  </a:lnTo>
                  <a:lnTo>
                    <a:pt x="2945810" y="203199"/>
                  </a:lnTo>
                  <a:lnTo>
                    <a:pt x="2822863" y="279399"/>
                  </a:lnTo>
                  <a:lnTo>
                    <a:pt x="2810198" y="292099"/>
                  </a:lnTo>
                  <a:lnTo>
                    <a:pt x="2808929" y="292099"/>
                  </a:lnTo>
                  <a:lnTo>
                    <a:pt x="2685982" y="355599"/>
                  </a:lnTo>
                  <a:lnTo>
                    <a:pt x="2669495" y="372158"/>
                  </a:lnTo>
                  <a:lnTo>
                    <a:pt x="2554019" y="431799"/>
                  </a:lnTo>
                  <a:lnTo>
                    <a:pt x="2537538" y="448355"/>
                  </a:lnTo>
                  <a:lnTo>
                    <a:pt x="2422056" y="507999"/>
                  </a:lnTo>
                  <a:lnTo>
                    <a:pt x="2406429" y="523691"/>
                  </a:lnTo>
                  <a:lnTo>
                    <a:pt x="2289273" y="584199"/>
                  </a:lnTo>
                  <a:lnTo>
                    <a:pt x="2272618" y="600845"/>
                  </a:lnTo>
                  <a:lnTo>
                    <a:pt x="2157310" y="660399"/>
                  </a:lnTo>
                  <a:lnTo>
                    <a:pt x="2141666" y="676099"/>
                  </a:lnTo>
                  <a:lnTo>
                    <a:pt x="2024527" y="736599"/>
                  </a:lnTo>
                  <a:lnTo>
                    <a:pt x="2008747" y="752369"/>
                  </a:lnTo>
                  <a:lnTo>
                    <a:pt x="1891744" y="812799"/>
                  </a:lnTo>
                  <a:lnTo>
                    <a:pt x="1873355" y="831187"/>
                  </a:lnTo>
                  <a:lnTo>
                    <a:pt x="1761421" y="888999"/>
                  </a:lnTo>
                  <a:lnTo>
                    <a:pt x="1747376" y="903027"/>
                  </a:lnTo>
                  <a:lnTo>
                    <a:pt x="1626999" y="965199"/>
                  </a:lnTo>
                  <a:lnTo>
                    <a:pt x="1610362" y="981835"/>
                  </a:lnTo>
                  <a:lnTo>
                    <a:pt x="1495035" y="1041399"/>
                  </a:lnTo>
                  <a:lnTo>
                    <a:pt x="1477665" y="1058769"/>
                  </a:lnTo>
                  <a:lnTo>
                    <a:pt x="1362253" y="1130299"/>
                  </a:lnTo>
                  <a:lnTo>
                    <a:pt x="1354876" y="1130299"/>
                  </a:lnTo>
                  <a:lnTo>
                    <a:pt x="1231929" y="1193799"/>
                  </a:lnTo>
                  <a:lnTo>
                    <a:pt x="1217204" y="1208514"/>
                  </a:lnTo>
                  <a:lnTo>
                    <a:pt x="1097507" y="1282699"/>
                  </a:lnTo>
                  <a:lnTo>
                    <a:pt x="1088491" y="1282699"/>
                  </a:lnTo>
                  <a:lnTo>
                    <a:pt x="965543" y="1358899"/>
                  </a:lnTo>
                  <a:lnTo>
                    <a:pt x="956527" y="1358899"/>
                  </a:lnTo>
                  <a:lnTo>
                    <a:pt x="833580" y="1422399"/>
                  </a:lnTo>
                  <a:lnTo>
                    <a:pt x="817309" y="1439088"/>
                  </a:lnTo>
                  <a:lnTo>
                    <a:pt x="700798" y="1511299"/>
                  </a:lnTo>
                  <a:lnTo>
                    <a:pt x="690962" y="1511299"/>
                  </a:lnTo>
                  <a:lnTo>
                    <a:pt x="568015" y="1587499"/>
                  </a:lnTo>
                  <a:lnTo>
                    <a:pt x="558999" y="1587499"/>
                  </a:lnTo>
                  <a:lnTo>
                    <a:pt x="436052" y="1663699"/>
                  </a:lnTo>
                  <a:lnTo>
                    <a:pt x="427036" y="1663699"/>
                  </a:lnTo>
                  <a:lnTo>
                    <a:pt x="304088" y="1739899"/>
                  </a:lnTo>
                  <a:lnTo>
                    <a:pt x="294253" y="1739899"/>
                  </a:lnTo>
                  <a:lnTo>
                    <a:pt x="171306" y="1816099"/>
                  </a:lnTo>
                  <a:lnTo>
                    <a:pt x="161470" y="1816099"/>
                  </a:lnTo>
                  <a:lnTo>
                    <a:pt x="38523" y="1892299"/>
                  </a:lnTo>
                  <a:lnTo>
                    <a:pt x="29507" y="1892299"/>
                  </a:lnTo>
                  <a:lnTo>
                    <a:pt x="18851" y="1904999"/>
                  </a:lnTo>
                  <a:lnTo>
                    <a:pt x="18851" y="1955799"/>
                  </a:lnTo>
                  <a:lnTo>
                    <a:pt x="31556" y="1955799"/>
                  </a:lnTo>
                  <a:lnTo>
                    <a:pt x="18851" y="1968499"/>
                  </a:lnTo>
                  <a:lnTo>
                    <a:pt x="18851" y="2019299"/>
                  </a:lnTo>
                  <a:lnTo>
                    <a:pt x="19671" y="2019299"/>
                  </a:lnTo>
                  <a:lnTo>
                    <a:pt x="19671" y="2069301"/>
                  </a:lnTo>
                  <a:lnTo>
                    <a:pt x="18851" y="2070099"/>
                  </a:lnTo>
                  <a:lnTo>
                    <a:pt x="18851" y="2120899"/>
                  </a:lnTo>
                  <a:lnTo>
                    <a:pt x="31501" y="2120899"/>
                  </a:lnTo>
                  <a:lnTo>
                    <a:pt x="18851" y="2133599"/>
                  </a:lnTo>
                  <a:lnTo>
                    <a:pt x="18851" y="2235199"/>
                  </a:lnTo>
                  <a:lnTo>
                    <a:pt x="32298" y="2235199"/>
                  </a:lnTo>
                  <a:lnTo>
                    <a:pt x="19671" y="2247899"/>
                  </a:lnTo>
                  <a:lnTo>
                    <a:pt x="19671" y="2297683"/>
                  </a:lnTo>
                  <a:lnTo>
                    <a:pt x="18851" y="2298699"/>
                  </a:lnTo>
                  <a:lnTo>
                    <a:pt x="18851" y="2349499"/>
                  </a:lnTo>
                  <a:lnTo>
                    <a:pt x="29038" y="2349499"/>
                  </a:lnTo>
                  <a:lnTo>
                    <a:pt x="18032" y="2362199"/>
                  </a:lnTo>
                  <a:lnTo>
                    <a:pt x="18032" y="2412999"/>
                  </a:lnTo>
                  <a:lnTo>
                    <a:pt x="20491" y="2412999"/>
                  </a:lnTo>
                  <a:lnTo>
                    <a:pt x="20491" y="2462143"/>
                  </a:lnTo>
                  <a:lnTo>
                    <a:pt x="18851" y="2463799"/>
                  </a:lnTo>
                  <a:lnTo>
                    <a:pt x="18851" y="2514599"/>
                  </a:lnTo>
                  <a:lnTo>
                    <a:pt x="31843" y="2514599"/>
                  </a:lnTo>
                  <a:lnTo>
                    <a:pt x="19671" y="2527299"/>
                  </a:lnTo>
                  <a:lnTo>
                    <a:pt x="19671" y="2539999"/>
                  </a:lnTo>
                  <a:close/>
                </a:path>
                <a:path w="3041015" h="2540000">
                  <a:moveTo>
                    <a:pt x="735591" y="2539999"/>
                  </a:moveTo>
                  <a:lnTo>
                    <a:pt x="731493" y="2539999"/>
                  </a:lnTo>
                  <a:lnTo>
                    <a:pt x="2891714" y="368299"/>
                  </a:lnTo>
                  <a:lnTo>
                    <a:pt x="3022857" y="241299"/>
                  </a:lnTo>
                  <a:lnTo>
                    <a:pt x="3022857" y="191319"/>
                  </a:lnTo>
                  <a:lnTo>
                    <a:pt x="3023677" y="190499"/>
                  </a:lnTo>
                  <a:lnTo>
                    <a:pt x="3023677" y="165099"/>
                  </a:lnTo>
                  <a:lnTo>
                    <a:pt x="3040889" y="165099"/>
                  </a:lnTo>
                  <a:lnTo>
                    <a:pt x="3040889" y="253999"/>
                  </a:lnTo>
                  <a:lnTo>
                    <a:pt x="3021218" y="253999"/>
                  </a:lnTo>
                  <a:lnTo>
                    <a:pt x="735591" y="2539999"/>
                  </a:lnTo>
                  <a:close/>
                </a:path>
                <a:path w="3041015" h="2540000">
                  <a:moveTo>
                    <a:pt x="2632220" y="582083"/>
                  </a:moveTo>
                  <a:lnTo>
                    <a:pt x="3022857" y="190499"/>
                  </a:lnTo>
                  <a:lnTo>
                    <a:pt x="3022857" y="191319"/>
                  </a:lnTo>
                  <a:lnTo>
                    <a:pt x="2632220" y="582083"/>
                  </a:lnTo>
                  <a:close/>
                </a:path>
                <a:path w="3041015" h="2540000">
                  <a:moveTo>
                    <a:pt x="1303548" y="1852016"/>
                  </a:moveTo>
                  <a:lnTo>
                    <a:pt x="2779422" y="368299"/>
                  </a:lnTo>
                  <a:lnTo>
                    <a:pt x="2945810" y="203199"/>
                  </a:lnTo>
                  <a:lnTo>
                    <a:pt x="2951548" y="203199"/>
                  </a:lnTo>
                  <a:lnTo>
                    <a:pt x="2893353" y="266699"/>
                  </a:lnTo>
                  <a:lnTo>
                    <a:pt x="1828145" y="1333957"/>
                  </a:lnTo>
                  <a:lnTo>
                    <a:pt x="1549952" y="1612899"/>
                  </a:lnTo>
                  <a:lnTo>
                    <a:pt x="1303548" y="1852016"/>
                  </a:lnTo>
                  <a:close/>
                </a:path>
                <a:path w="3041015" h="2540000">
                  <a:moveTo>
                    <a:pt x="791327" y="2539999"/>
                  </a:moveTo>
                  <a:lnTo>
                    <a:pt x="787229" y="2539999"/>
                  </a:lnTo>
                  <a:lnTo>
                    <a:pt x="2947450" y="368299"/>
                  </a:lnTo>
                  <a:lnTo>
                    <a:pt x="3021218" y="304799"/>
                  </a:lnTo>
                  <a:lnTo>
                    <a:pt x="3021218" y="253999"/>
                  </a:lnTo>
                  <a:lnTo>
                    <a:pt x="3040889" y="253999"/>
                  </a:lnTo>
                  <a:lnTo>
                    <a:pt x="3040889" y="304799"/>
                  </a:lnTo>
                  <a:lnTo>
                    <a:pt x="3025316" y="304799"/>
                  </a:lnTo>
                  <a:lnTo>
                    <a:pt x="791327" y="2539999"/>
                  </a:lnTo>
                  <a:close/>
                </a:path>
                <a:path w="3041015" h="2540000">
                  <a:moveTo>
                    <a:pt x="568383" y="2539999"/>
                  </a:moveTo>
                  <a:lnTo>
                    <a:pt x="562646" y="2539999"/>
                  </a:lnTo>
                  <a:lnTo>
                    <a:pt x="2808929" y="292099"/>
                  </a:lnTo>
                  <a:lnTo>
                    <a:pt x="2810198" y="292099"/>
                  </a:lnTo>
                  <a:lnTo>
                    <a:pt x="568383" y="2539999"/>
                  </a:lnTo>
                  <a:close/>
                </a:path>
                <a:path w="3041015" h="2540000">
                  <a:moveTo>
                    <a:pt x="903619" y="2539999"/>
                  </a:moveTo>
                  <a:lnTo>
                    <a:pt x="898701" y="2539999"/>
                  </a:lnTo>
                  <a:lnTo>
                    <a:pt x="2611394" y="825499"/>
                  </a:lnTo>
                  <a:lnTo>
                    <a:pt x="3022857" y="406399"/>
                  </a:lnTo>
                  <a:lnTo>
                    <a:pt x="3022857" y="357011"/>
                  </a:lnTo>
                  <a:lnTo>
                    <a:pt x="3025316" y="355599"/>
                  </a:lnTo>
                  <a:lnTo>
                    <a:pt x="3025316" y="304799"/>
                  </a:lnTo>
                  <a:lnTo>
                    <a:pt x="3040889" y="304799"/>
                  </a:lnTo>
                  <a:lnTo>
                    <a:pt x="3040889" y="419099"/>
                  </a:lnTo>
                  <a:lnTo>
                    <a:pt x="3024496" y="419099"/>
                  </a:lnTo>
                  <a:lnTo>
                    <a:pt x="903619" y="2539999"/>
                  </a:lnTo>
                  <a:close/>
                </a:path>
                <a:path w="3041015" h="2540000">
                  <a:moveTo>
                    <a:pt x="3019576" y="358893"/>
                  </a:moveTo>
                  <a:lnTo>
                    <a:pt x="3022857" y="355599"/>
                  </a:lnTo>
                  <a:lnTo>
                    <a:pt x="3022857" y="357011"/>
                  </a:lnTo>
                  <a:lnTo>
                    <a:pt x="3019576" y="358893"/>
                  </a:lnTo>
                  <a:close/>
                </a:path>
                <a:path w="3041015" h="2540000">
                  <a:moveTo>
                    <a:pt x="847063" y="2539999"/>
                  </a:moveTo>
                  <a:lnTo>
                    <a:pt x="842965" y="2539999"/>
                  </a:lnTo>
                  <a:lnTo>
                    <a:pt x="3003186" y="368299"/>
                  </a:lnTo>
                  <a:lnTo>
                    <a:pt x="3019576" y="358893"/>
                  </a:lnTo>
                  <a:lnTo>
                    <a:pt x="847063" y="2539999"/>
                  </a:lnTo>
                  <a:close/>
                </a:path>
                <a:path w="3041015" h="2540000">
                  <a:moveTo>
                    <a:pt x="1657813" y="1388224"/>
                  </a:moveTo>
                  <a:lnTo>
                    <a:pt x="2669495" y="372158"/>
                  </a:lnTo>
                  <a:lnTo>
                    <a:pt x="2676966" y="368299"/>
                  </a:lnTo>
                  <a:lnTo>
                    <a:pt x="1657813" y="1388224"/>
                  </a:lnTo>
                  <a:close/>
                </a:path>
                <a:path w="3041015" h="2540000">
                  <a:moveTo>
                    <a:pt x="1015091" y="2539999"/>
                  </a:moveTo>
                  <a:lnTo>
                    <a:pt x="1010992" y="2539999"/>
                  </a:lnTo>
                  <a:lnTo>
                    <a:pt x="2499922" y="1041399"/>
                  </a:lnTo>
                  <a:lnTo>
                    <a:pt x="3023677" y="520699"/>
                  </a:lnTo>
                  <a:lnTo>
                    <a:pt x="3023677" y="470706"/>
                  </a:lnTo>
                  <a:lnTo>
                    <a:pt x="3024496" y="469899"/>
                  </a:lnTo>
                  <a:lnTo>
                    <a:pt x="3024496" y="419099"/>
                  </a:lnTo>
                  <a:lnTo>
                    <a:pt x="3040889" y="419099"/>
                  </a:lnTo>
                  <a:lnTo>
                    <a:pt x="3040889" y="533399"/>
                  </a:lnTo>
                  <a:lnTo>
                    <a:pt x="3022037" y="533399"/>
                  </a:lnTo>
                  <a:lnTo>
                    <a:pt x="1015091" y="2539999"/>
                  </a:lnTo>
                  <a:close/>
                </a:path>
                <a:path w="3041015" h="2540000">
                  <a:moveTo>
                    <a:pt x="1655907" y="1333957"/>
                  </a:moveTo>
                  <a:lnTo>
                    <a:pt x="2537538" y="448355"/>
                  </a:lnTo>
                  <a:lnTo>
                    <a:pt x="2545003" y="444499"/>
                  </a:lnTo>
                  <a:lnTo>
                    <a:pt x="1655907" y="1333957"/>
                  </a:lnTo>
                  <a:close/>
                </a:path>
                <a:path w="3041015" h="2540000">
                  <a:moveTo>
                    <a:pt x="2981288" y="512407"/>
                  </a:moveTo>
                  <a:lnTo>
                    <a:pt x="3023677" y="469899"/>
                  </a:lnTo>
                  <a:lnTo>
                    <a:pt x="3023677" y="470706"/>
                  </a:lnTo>
                  <a:lnTo>
                    <a:pt x="2981288" y="512407"/>
                  </a:lnTo>
                  <a:close/>
                </a:path>
                <a:path w="3041015" h="2540000">
                  <a:moveTo>
                    <a:pt x="959355" y="2539999"/>
                  </a:moveTo>
                  <a:lnTo>
                    <a:pt x="955257" y="2539999"/>
                  </a:lnTo>
                  <a:lnTo>
                    <a:pt x="1765879" y="1724642"/>
                  </a:lnTo>
                  <a:lnTo>
                    <a:pt x="1988703" y="1500343"/>
                  </a:lnTo>
                  <a:lnTo>
                    <a:pt x="2443367" y="1041399"/>
                  </a:lnTo>
                  <a:lnTo>
                    <a:pt x="2981288" y="512407"/>
                  </a:lnTo>
                  <a:lnTo>
                    <a:pt x="959355" y="2539999"/>
                  </a:lnTo>
                  <a:close/>
                </a:path>
                <a:path w="3041015" h="2540000">
                  <a:moveTo>
                    <a:pt x="1972073" y="959822"/>
                  </a:moveTo>
                  <a:lnTo>
                    <a:pt x="2406429" y="523691"/>
                  </a:lnTo>
                  <a:lnTo>
                    <a:pt x="2412220" y="520699"/>
                  </a:lnTo>
                  <a:lnTo>
                    <a:pt x="1972073" y="959822"/>
                  </a:lnTo>
                  <a:close/>
                </a:path>
                <a:path w="3041015" h="2540000">
                  <a:moveTo>
                    <a:pt x="1070827" y="2539999"/>
                  </a:moveTo>
                  <a:lnTo>
                    <a:pt x="1066728" y="2539999"/>
                  </a:lnTo>
                  <a:lnTo>
                    <a:pt x="2555658" y="1041399"/>
                  </a:lnTo>
                  <a:lnTo>
                    <a:pt x="3022037" y="584199"/>
                  </a:lnTo>
                  <a:lnTo>
                    <a:pt x="3022037" y="533399"/>
                  </a:lnTo>
                  <a:lnTo>
                    <a:pt x="3040889" y="533399"/>
                  </a:lnTo>
                  <a:lnTo>
                    <a:pt x="3040889" y="584199"/>
                  </a:lnTo>
                  <a:lnTo>
                    <a:pt x="3023677" y="584199"/>
                  </a:lnTo>
                  <a:lnTo>
                    <a:pt x="1070827" y="2539999"/>
                  </a:lnTo>
                  <a:close/>
                </a:path>
                <a:path w="3041015" h="2540000">
                  <a:moveTo>
                    <a:pt x="679036" y="2539999"/>
                  </a:moveTo>
                  <a:lnTo>
                    <a:pt x="674937" y="2539999"/>
                  </a:lnTo>
                  <a:lnTo>
                    <a:pt x="2632220" y="582083"/>
                  </a:lnTo>
                  <a:lnTo>
                    <a:pt x="679036" y="2539999"/>
                  </a:lnTo>
                  <a:close/>
                </a:path>
                <a:path w="3041015" h="2540000">
                  <a:moveTo>
                    <a:pt x="1127382" y="2539999"/>
                  </a:moveTo>
                  <a:lnTo>
                    <a:pt x="1122464" y="2539999"/>
                  </a:lnTo>
                  <a:lnTo>
                    <a:pt x="2611394" y="1041399"/>
                  </a:lnTo>
                  <a:lnTo>
                    <a:pt x="3023677" y="634999"/>
                  </a:lnTo>
                  <a:lnTo>
                    <a:pt x="3023677" y="584199"/>
                  </a:lnTo>
                  <a:lnTo>
                    <a:pt x="3040889" y="584199"/>
                  </a:lnTo>
                  <a:lnTo>
                    <a:pt x="3040889" y="634999"/>
                  </a:lnTo>
                  <a:lnTo>
                    <a:pt x="3024496" y="634999"/>
                  </a:lnTo>
                  <a:lnTo>
                    <a:pt x="1127382" y="2539999"/>
                  </a:lnTo>
                  <a:close/>
                </a:path>
                <a:path w="3041015" h="2540000">
                  <a:moveTo>
                    <a:pt x="451928" y="2426853"/>
                  </a:moveTo>
                  <a:lnTo>
                    <a:pt x="599161" y="2273299"/>
                  </a:lnTo>
                  <a:lnTo>
                    <a:pt x="2272618" y="600845"/>
                  </a:lnTo>
                  <a:lnTo>
                    <a:pt x="2280257" y="596899"/>
                  </a:lnTo>
                  <a:lnTo>
                    <a:pt x="451928" y="2426853"/>
                  </a:lnTo>
                  <a:close/>
                </a:path>
                <a:path w="3041015" h="2540000">
                  <a:moveTo>
                    <a:pt x="1182299" y="2539999"/>
                  </a:moveTo>
                  <a:lnTo>
                    <a:pt x="1179020" y="2539999"/>
                  </a:lnTo>
                  <a:lnTo>
                    <a:pt x="2377281" y="1333957"/>
                  </a:lnTo>
                  <a:lnTo>
                    <a:pt x="3024496" y="685799"/>
                  </a:lnTo>
                  <a:lnTo>
                    <a:pt x="3024496" y="634999"/>
                  </a:lnTo>
                  <a:lnTo>
                    <a:pt x="3040889" y="634999"/>
                  </a:lnTo>
                  <a:lnTo>
                    <a:pt x="3040889" y="698499"/>
                  </a:lnTo>
                  <a:lnTo>
                    <a:pt x="3022037" y="698499"/>
                  </a:lnTo>
                  <a:lnTo>
                    <a:pt x="1182299" y="2539999"/>
                  </a:lnTo>
                  <a:close/>
                </a:path>
                <a:path w="3041015" h="2540000">
                  <a:moveTo>
                    <a:pt x="2021602" y="796591"/>
                  </a:moveTo>
                  <a:lnTo>
                    <a:pt x="2141666" y="676099"/>
                  </a:lnTo>
                  <a:lnTo>
                    <a:pt x="2147474" y="673099"/>
                  </a:lnTo>
                  <a:lnTo>
                    <a:pt x="2021602" y="796591"/>
                  </a:lnTo>
                  <a:close/>
                </a:path>
                <a:path w="3041015" h="2540000">
                  <a:moveTo>
                    <a:pt x="1238854" y="2539999"/>
                  </a:moveTo>
                  <a:lnTo>
                    <a:pt x="1234756" y="2539999"/>
                  </a:lnTo>
                  <a:lnTo>
                    <a:pt x="2723686" y="1041399"/>
                  </a:lnTo>
                  <a:lnTo>
                    <a:pt x="3022037" y="749299"/>
                  </a:lnTo>
                  <a:lnTo>
                    <a:pt x="3022037" y="698499"/>
                  </a:lnTo>
                  <a:lnTo>
                    <a:pt x="3040889" y="698499"/>
                  </a:lnTo>
                  <a:lnTo>
                    <a:pt x="3040889" y="749299"/>
                  </a:lnTo>
                  <a:lnTo>
                    <a:pt x="3026955" y="749299"/>
                  </a:lnTo>
                  <a:lnTo>
                    <a:pt x="1238854" y="2539999"/>
                  </a:lnTo>
                  <a:close/>
                </a:path>
                <a:path w="3041015" h="2540000">
                  <a:moveTo>
                    <a:pt x="328146" y="2439071"/>
                  </a:moveTo>
                  <a:lnTo>
                    <a:pt x="486870" y="2273299"/>
                  </a:lnTo>
                  <a:lnTo>
                    <a:pt x="2008747" y="752369"/>
                  </a:lnTo>
                  <a:lnTo>
                    <a:pt x="2014691" y="749299"/>
                  </a:lnTo>
                  <a:lnTo>
                    <a:pt x="328146" y="2439071"/>
                  </a:lnTo>
                  <a:close/>
                </a:path>
                <a:path w="3041015" h="2540000">
                  <a:moveTo>
                    <a:pt x="1350326" y="2539999"/>
                  </a:moveTo>
                  <a:lnTo>
                    <a:pt x="1347048" y="2539999"/>
                  </a:lnTo>
                  <a:lnTo>
                    <a:pt x="1492576" y="2387599"/>
                  </a:lnTo>
                  <a:lnTo>
                    <a:pt x="1940923" y="1943099"/>
                  </a:lnTo>
                  <a:lnTo>
                    <a:pt x="3023677" y="850899"/>
                  </a:lnTo>
                  <a:lnTo>
                    <a:pt x="3023677" y="803295"/>
                  </a:lnTo>
                  <a:lnTo>
                    <a:pt x="3026955" y="800099"/>
                  </a:lnTo>
                  <a:lnTo>
                    <a:pt x="3026955" y="749299"/>
                  </a:lnTo>
                  <a:lnTo>
                    <a:pt x="3040889" y="749299"/>
                  </a:lnTo>
                  <a:lnTo>
                    <a:pt x="3040889" y="863599"/>
                  </a:lnTo>
                  <a:lnTo>
                    <a:pt x="3022857" y="863599"/>
                  </a:lnTo>
                  <a:lnTo>
                    <a:pt x="1350326" y="2539999"/>
                  </a:lnTo>
                  <a:close/>
                </a:path>
                <a:path w="3041015" h="2540000">
                  <a:moveTo>
                    <a:pt x="287244" y="2539999"/>
                  </a:moveTo>
                  <a:lnTo>
                    <a:pt x="283966" y="2539999"/>
                  </a:lnTo>
                  <a:lnTo>
                    <a:pt x="1094588" y="1724642"/>
                  </a:lnTo>
                  <a:lnTo>
                    <a:pt x="1317412" y="1500343"/>
                  </a:lnTo>
                  <a:lnTo>
                    <a:pt x="1772076" y="1041399"/>
                  </a:lnTo>
                  <a:lnTo>
                    <a:pt x="2021602" y="796591"/>
                  </a:lnTo>
                  <a:lnTo>
                    <a:pt x="486870" y="2336799"/>
                  </a:lnTo>
                  <a:lnTo>
                    <a:pt x="287244" y="2539999"/>
                  </a:lnTo>
                  <a:close/>
                </a:path>
                <a:path w="3041015" h="2540000">
                  <a:moveTo>
                    <a:pt x="2922008" y="902404"/>
                  </a:moveTo>
                  <a:lnTo>
                    <a:pt x="3023677" y="800099"/>
                  </a:lnTo>
                  <a:lnTo>
                    <a:pt x="3023677" y="803295"/>
                  </a:lnTo>
                  <a:lnTo>
                    <a:pt x="2922008" y="902404"/>
                  </a:lnTo>
                  <a:close/>
                </a:path>
                <a:path w="3041015" h="2540000">
                  <a:moveTo>
                    <a:pt x="270416" y="2441153"/>
                  </a:moveTo>
                  <a:lnTo>
                    <a:pt x="431134" y="2273299"/>
                  </a:lnTo>
                  <a:lnTo>
                    <a:pt x="1873355" y="831187"/>
                  </a:lnTo>
                  <a:lnTo>
                    <a:pt x="1884368" y="825499"/>
                  </a:lnTo>
                  <a:lnTo>
                    <a:pt x="270416" y="2441153"/>
                  </a:lnTo>
                  <a:close/>
                </a:path>
                <a:path w="3041015" h="2540000">
                  <a:moveTo>
                    <a:pt x="1462618" y="2539999"/>
                  </a:moveTo>
                  <a:lnTo>
                    <a:pt x="1458520" y="2539999"/>
                  </a:lnTo>
                  <a:lnTo>
                    <a:pt x="2947450" y="1041399"/>
                  </a:lnTo>
                  <a:lnTo>
                    <a:pt x="3021218" y="965199"/>
                  </a:lnTo>
                  <a:lnTo>
                    <a:pt x="3021218" y="916044"/>
                  </a:lnTo>
                  <a:lnTo>
                    <a:pt x="3022857" y="914399"/>
                  </a:lnTo>
                  <a:lnTo>
                    <a:pt x="3022857" y="863599"/>
                  </a:lnTo>
                  <a:lnTo>
                    <a:pt x="3040889" y="863599"/>
                  </a:lnTo>
                  <a:lnTo>
                    <a:pt x="3040889" y="965199"/>
                  </a:lnTo>
                  <a:lnTo>
                    <a:pt x="3025316" y="965199"/>
                  </a:lnTo>
                  <a:lnTo>
                    <a:pt x="1462618" y="2539999"/>
                  </a:lnTo>
                  <a:close/>
                </a:path>
                <a:path w="3041015" h="2540000">
                  <a:moveTo>
                    <a:pt x="236606" y="2418253"/>
                  </a:moveTo>
                  <a:lnTo>
                    <a:pt x="375398" y="2273299"/>
                  </a:lnTo>
                  <a:lnTo>
                    <a:pt x="1747376" y="903027"/>
                  </a:lnTo>
                  <a:lnTo>
                    <a:pt x="1749946" y="901699"/>
                  </a:lnTo>
                  <a:lnTo>
                    <a:pt x="236606" y="2418253"/>
                  </a:lnTo>
                  <a:close/>
                </a:path>
                <a:path w="3041015" h="2540000">
                  <a:moveTo>
                    <a:pt x="1294590" y="2539999"/>
                  </a:moveTo>
                  <a:lnTo>
                    <a:pt x="1290492" y="2539999"/>
                  </a:lnTo>
                  <a:lnTo>
                    <a:pt x="2779422" y="1041399"/>
                  </a:lnTo>
                  <a:lnTo>
                    <a:pt x="2922008" y="902404"/>
                  </a:lnTo>
                  <a:lnTo>
                    <a:pt x="1294590" y="2539999"/>
                  </a:lnTo>
                  <a:close/>
                </a:path>
                <a:path w="3041015" h="2540000">
                  <a:moveTo>
                    <a:pt x="2559745" y="1378857"/>
                  </a:moveTo>
                  <a:lnTo>
                    <a:pt x="3021218" y="914399"/>
                  </a:lnTo>
                  <a:lnTo>
                    <a:pt x="3021218" y="916044"/>
                  </a:lnTo>
                  <a:lnTo>
                    <a:pt x="2559745" y="1378857"/>
                  </a:lnTo>
                  <a:close/>
                </a:path>
                <a:path w="3041015" h="2540000">
                  <a:moveTo>
                    <a:pt x="398716" y="2539999"/>
                  </a:moveTo>
                  <a:lnTo>
                    <a:pt x="395209" y="2539999"/>
                  </a:lnTo>
                  <a:lnTo>
                    <a:pt x="540966" y="2387599"/>
                  </a:lnTo>
                  <a:lnTo>
                    <a:pt x="1972073" y="959822"/>
                  </a:lnTo>
                  <a:lnTo>
                    <a:pt x="682797" y="2254371"/>
                  </a:lnTo>
                  <a:lnTo>
                    <a:pt x="398716" y="2539999"/>
                  </a:lnTo>
                  <a:close/>
                </a:path>
                <a:path w="3041015" h="2540000">
                  <a:moveTo>
                    <a:pt x="2937498" y="1167103"/>
                  </a:moveTo>
                  <a:lnTo>
                    <a:pt x="3023677" y="1079499"/>
                  </a:lnTo>
                  <a:lnTo>
                    <a:pt x="3023677" y="1029640"/>
                  </a:lnTo>
                  <a:lnTo>
                    <a:pt x="3025316" y="1028699"/>
                  </a:lnTo>
                  <a:lnTo>
                    <a:pt x="3025316" y="965199"/>
                  </a:lnTo>
                  <a:lnTo>
                    <a:pt x="3040889" y="965199"/>
                  </a:lnTo>
                  <a:lnTo>
                    <a:pt x="3040889" y="1079499"/>
                  </a:lnTo>
                  <a:lnTo>
                    <a:pt x="3024496" y="1079499"/>
                  </a:lnTo>
                  <a:lnTo>
                    <a:pt x="2937498" y="1167103"/>
                  </a:lnTo>
                  <a:close/>
                </a:path>
                <a:path w="3041015" h="2540000">
                  <a:moveTo>
                    <a:pt x="160914" y="2438240"/>
                  </a:moveTo>
                  <a:lnTo>
                    <a:pt x="318842" y="2273299"/>
                  </a:lnTo>
                  <a:lnTo>
                    <a:pt x="1610362" y="981835"/>
                  </a:lnTo>
                  <a:lnTo>
                    <a:pt x="1617982" y="977899"/>
                  </a:lnTo>
                  <a:lnTo>
                    <a:pt x="160914" y="2438240"/>
                  </a:lnTo>
                  <a:close/>
                </a:path>
                <a:path w="3041015" h="2540000">
                  <a:moveTo>
                    <a:pt x="3021492" y="1030894"/>
                  </a:moveTo>
                  <a:lnTo>
                    <a:pt x="3023677" y="1028699"/>
                  </a:lnTo>
                  <a:lnTo>
                    <a:pt x="3023677" y="1029640"/>
                  </a:lnTo>
                  <a:lnTo>
                    <a:pt x="3021492" y="1030894"/>
                  </a:lnTo>
                  <a:close/>
                </a:path>
                <a:path w="3041015" h="2540000">
                  <a:moveTo>
                    <a:pt x="1519174" y="2539999"/>
                  </a:moveTo>
                  <a:lnTo>
                    <a:pt x="1514256" y="2539999"/>
                  </a:lnTo>
                  <a:lnTo>
                    <a:pt x="3003186" y="1041399"/>
                  </a:lnTo>
                  <a:lnTo>
                    <a:pt x="3021492" y="1030894"/>
                  </a:lnTo>
                  <a:lnTo>
                    <a:pt x="1519174" y="2539999"/>
                  </a:lnTo>
                  <a:close/>
                </a:path>
                <a:path w="3041015" h="2540000">
                  <a:moveTo>
                    <a:pt x="1036081" y="1500343"/>
                  </a:moveTo>
                  <a:lnTo>
                    <a:pt x="1477665" y="1058769"/>
                  </a:lnTo>
                  <a:lnTo>
                    <a:pt x="1485200" y="1054099"/>
                  </a:lnTo>
                  <a:lnTo>
                    <a:pt x="1203600" y="1333957"/>
                  </a:lnTo>
                  <a:lnTo>
                    <a:pt x="1036081" y="1500343"/>
                  </a:lnTo>
                  <a:close/>
                </a:path>
                <a:path w="3041015" h="2540000">
                  <a:moveTo>
                    <a:pt x="1630646" y="2539999"/>
                  </a:moveTo>
                  <a:lnTo>
                    <a:pt x="1625728" y="2539999"/>
                  </a:lnTo>
                  <a:lnTo>
                    <a:pt x="2443367" y="1714499"/>
                  </a:lnTo>
                  <a:lnTo>
                    <a:pt x="2611394" y="1549399"/>
                  </a:lnTo>
                  <a:lnTo>
                    <a:pt x="3024496" y="1130299"/>
                  </a:lnTo>
                  <a:lnTo>
                    <a:pt x="3024496" y="1079499"/>
                  </a:lnTo>
                  <a:lnTo>
                    <a:pt x="3040889" y="1079499"/>
                  </a:lnTo>
                  <a:lnTo>
                    <a:pt x="3040889" y="1142999"/>
                  </a:lnTo>
                  <a:lnTo>
                    <a:pt x="3023677" y="1142999"/>
                  </a:lnTo>
                  <a:lnTo>
                    <a:pt x="1630646" y="2539999"/>
                  </a:lnTo>
                  <a:close/>
                </a:path>
                <a:path w="3041015" h="2540000">
                  <a:moveTo>
                    <a:pt x="596383" y="1888289"/>
                  </a:moveTo>
                  <a:lnTo>
                    <a:pt x="1354876" y="1130299"/>
                  </a:lnTo>
                  <a:lnTo>
                    <a:pt x="1362253" y="1130299"/>
                  </a:lnTo>
                  <a:lnTo>
                    <a:pt x="596383" y="1888289"/>
                  </a:lnTo>
                  <a:close/>
                </a:path>
                <a:path w="3041015" h="2540000">
                  <a:moveTo>
                    <a:pt x="1742117" y="2539999"/>
                  </a:moveTo>
                  <a:lnTo>
                    <a:pt x="1738019" y="2539999"/>
                  </a:lnTo>
                  <a:lnTo>
                    <a:pt x="2545613" y="1724642"/>
                  </a:lnTo>
                  <a:lnTo>
                    <a:pt x="2768958" y="1500343"/>
                  </a:lnTo>
                  <a:lnTo>
                    <a:pt x="3023677" y="1244599"/>
                  </a:lnTo>
                  <a:lnTo>
                    <a:pt x="3023677" y="1142999"/>
                  </a:lnTo>
                  <a:lnTo>
                    <a:pt x="3040889" y="1142999"/>
                  </a:lnTo>
                  <a:lnTo>
                    <a:pt x="3040889" y="1257299"/>
                  </a:lnTo>
                  <a:lnTo>
                    <a:pt x="3023677" y="1257299"/>
                  </a:lnTo>
                  <a:lnTo>
                    <a:pt x="1742117" y="2539999"/>
                  </a:lnTo>
                  <a:close/>
                </a:path>
                <a:path w="3041015" h="2540000">
                  <a:moveTo>
                    <a:pt x="2383813" y="1724642"/>
                  </a:moveTo>
                  <a:lnTo>
                    <a:pt x="2937498" y="1167103"/>
                  </a:lnTo>
                  <a:lnTo>
                    <a:pt x="2611394" y="1498599"/>
                  </a:lnTo>
                  <a:lnTo>
                    <a:pt x="2383813" y="1724642"/>
                  </a:lnTo>
                  <a:close/>
                </a:path>
                <a:path w="3041015" h="2540000">
                  <a:moveTo>
                    <a:pt x="1686382" y="2539999"/>
                  </a:moveTo>
                  <a:lnTo>
                    <a:pt x="1682283" y="2539999"/>
                  </a:lnTo>
                  <a:lnTo>
                    <a:pt x="2499922" y="1714499"/>
                  </a:lnTo>
                  <a:lnTo>
                    <a:pt x="3023677" y="1193799"/>
                  </a:lnTo>
                  <a:lnTo>
                    <a:pt x="1686382" y="2539999"/>
                  </a:lnTo>
                  <a:close/>
                </a:path>
                <a:path w="3041015" h="2540000">
                  <a:moveTo>
                    <a:pt x="60380" y="2370508"/>
                  </a:moveTo>
                  <a:lnTo>
                    <a:pt x="151634" y="2273299"/>
                  </a:lnTo>
                  <a:lnTo>
                    <a:pt x="1217204" y="1208514"/>
                  </a:lnTo>
                  <a:lnTo>
                    <a:pt x="1220454" y="1206499"/>
                  </a:lnTo>
                  <a:lnTo>
                    <a:pt x="60380" y="2370508"/>
                  </a:lnTo>
                  <a:close/>
                </a:path>
                <a:path w="3041015" h="2540000">
                  <a:moveTo>
                    <a:pt x="1798673" y="2539999"/>
                  </a:moveTo>
                  <a:lnTo>
                    <a:pt x="1793755" y="2539999"/>
                  </a:lnTo>
                  <a:lnTo>
                    <a:pt x="2611394" y="1714499"/>
                  </a:lnTo>
                  <a:lnTo>
                    <a:pt x="3023677" y="1308099"/>
                  </a:lnTo>
                  <a:lnTo>
                    <a:pt x="3023677" y="1257299"/>
                  </a:lnTo>
                  <a:lnTo>
                    <a:pt x="3040889" y="1257299"/>
                  </a:lnTo>
                  <a:lnTo>
                    <a:pt x="3040889" y="1308099"/>
                  </a:lnTo>
                  <a:lnTo>
                    <a:pt x="3024496" y="1308099"/>
                  </a:lnTo>
                  <a:lnTo>
                    <a:pt x="1798673" y="2539999"/>
                  </a:lnTo>
                  <a:close/>
                </a:path>
                <a:path w="3041015" h="2540000">
                  <a:moveTo>
                    <a:pt x="114233" y="2254371"/>
                  </a:moveTo>
                  <a:lnTo>
                    <a:pt x="1088491" y="1282699"/>
                  </a:lnTo>
                  <a:lnTo>
                    <a:pt x="1097507" y="1282699"/>
                  </a:lnTo>
                  <a:lnTo>
                    <a:pt x="114233" y="2254371"/>
                  </a:lnTo>
                  <a:close/>
                </a:path>
                <a:path w="3041015" h="2540000">
                  <a:moveTo>
                    <a:pt x="1854409" y="2539999"/>
                  </a:moveTo>
                  <a:lnTo>
                    <a:pt x="1850311" y="2539999"/>
                  </a:lnTo>
                  <a:lnTo>
                    <a:pt x="2667950" y="1714499"/>
                  </a:lnTo>
                  <a:lnTo>
                    <a:pt x="3024496" y="1358899"/>
                  </a:lnTo>
                  <a:lnTo>
                    <a:pt x="3024496" y="1308099"/>
                  </a:lnTo>
                  <a:lnTo>
                    <a:pt x="3040889" y="1308099"/>
                  </a:lnTo>
                  <a:lnTo>
                    <a:pt x="3040889" y="1371599"/>
                  </a:lnTo>
                  <a:lnTo>
                    <a:pt x="3022857" y="1371599"/>
                  </a:lnTo>
                  <a:lnTo>
                    <a:pt x="1854409" y="2539999"/>
                  </a:lnTo>
                  <a:close/>
                </a:path>
                <a:path w="3041015" h="2540000">
                  <a:moveTo>
                    <a:pt x="455272" y="2539999"/>
                  </a:moveTo>
                  <a:lnTo>
                    <a:pt x="450354" y="2539999"/>
                  </a:lnTo>
                  <a:lnTo>
                    <a:pt x="1655907" y="1333957"/>
                  </a:lnTo>
                  <a:lnTo>
                    <a:pt x="455272" y="2539999"/>
                  </a:lnTo>
                  <a:close/>
                </a:path>
                <a:path w="3041015" h="2540000">
                  <a:moveTo>
                    <a:pt x="396112" y="1921076"/>
                  </a:moveTo>
                  <a:lnTo>
                    <a:pt x="956527" y="1358899"/>
                  </a:lnTo>
                  <a:lnTo>
                    <a:pt x="965543" y="1358899"/>
                  </a:lnTo>
                  <a:lnTo>
                    <a:pt x="396112" y="1921076"/>
                  </a:lnTo>
                  <a:close/>
                </a:path>
                <a:path w="3041015" h="2540000">
                  <a:moveTo>
                    <a:pt x="1910145" y="2539999"/>
                  </a:moveTo>
                  <a:lnTo>
                    <a:pt x="1906047" y="2539999"/>
                  </a:lnTo>
                  <a:lnTo>
                    <a:pt x="2723686" y="1714499"/>
                  </a:lnTo>
                  <a:lnTo>
                    <a:pt x="3022857" y="1422399"/>
                  </a:lnTo>
                  <a:lnTo>
                    <a:pt x="3022857" y="1371599"/>
                  </a:lnTo>
                  <a:lnTo>
                    <a:pt x="3040889" y="1371599"/>
                  </a:lnTo>
                  <a:lnTo>
                    <a:pt x="3040889" y="1422399"/>
                  </a:lnTo>
                  <a:lnTo>
                    <a:pt x="3025316" y="1422399"/>
                  </a:lnTo>
                  <a:lnTo>
                    <a:pt x="1910145" y="2539999"/>
                  </a:lnTo>
                  <a:close/>
                </a:path>
                <a:path w="3041015" h="2540000">
                  <a:moveTo>
                    <a:pt x="1406062" y="2539999"/>
                  </a:moveTo>
                  <a:lnTo>
                    <a:pt x="1401964" y="2539999"/>
                  </a:lnTo>
                  <a:lnTo>
                    <a:pt x="2559745" y="1378857"/>
                  </a:lnTo>
                  <a:lnTo>
                    <a:pt x="1406062" y="2539999"/>
                  </a:lnTo>
                  <a:close/>
                </a:path>
                <a:path w="3041015" h="2540000">
                  <a:moveTo>
                    <a:pt x="511008" y="2539999"/>
                  </a:moveTo>
                  <a:lnTo>
                    <a:pt x="506910" y="2539999"/>
                  </a:lnTo>
                  <a:lnTo>
                    <a:pt x="1657813" y="1388224"/>
                  </a:lnTo>
                  <a:lnTo>
                    <a:pt x="511008" y="2539999"/>
                  </a:lnTo>
                  <a:close/>
                </a:path>
                <a:path w="3041015" h="2540000">
                  <a:moveTo>
                    <a:pt x="2022437" y="2539999"/>
                  </a:moveTo>
                  <a:lnTo>
                    <a:pt x="2017519" y="2539999"/>
                  </a:lnTo>
                  <a:lnTo>
                    <a:pt x="2825112" y="1724642"/>
                  </a:lnTo>
                  <a:lnTo>
                    <a:pt x="3023677" y="1523999"/>
                  </a:lnTo>
                  <a:lnTo>
                    <a:pt x="3023677" y="1474808"/>
                  </a:lnTo>
                  <a:lnTo>
                    <a:pt x="3025316" y="1473199"/>
                  </a:lnTo>
                  <a:lnTo>
                    <a:pt x="3025316" y="1422399"/>
                  </a:lnTo>
                  <a:lnTo>
                    <a:pt x="3040889" y="1422399"/>
                  </a:lnTo>
                  <a:lnTo>
                    <a:pt x="3040889" y="1536699"/>
                  </a:lnTo>
                  <a:lnTo>
                    <a:pt x="3024496" y="1536699"/>
                  </a:lnTo>
                  <a:lnTo>
                    <a:pt x="2022437" y="2539999"/>
                  </a:lnTo>
                  <a:close/>
                </a:path>
                <a:path w="3041015" h="2540000">
                  <a:moveTo>
                    <a:pt x="741070" y="1517282"/>
                  </a:moveTo>
                  <a:lnTo>
                    <a:pt x="817309" y="1439088"/>
                  </a:lnTo>
                  <a:lnTo>
                    <a:pt x="823745" y="1435099"/>
                  </a:lnTo>
                  <a:lnTo>
                    <a:pt x="741070" y="1517282"/>
                  </a:lnTo>
                  <a:close/>
                </a:path>
                <a:path w="3041015" h="2540000">
                  <a:moveTo>
                    <a:pt x="2966178" y="1531232"/>
                  </a:moveTo>
                  <a:lnTo>
                    <a:pt x="3023677" y="1473199"/>
                  </a:lnTo>
                  <a:lnTo>
                    <a:pt x="3023677" y="1474808"/>
                  </a:lnTo>
                  <a:lnTo>
                    <a:pt x="2966178" y="1531232"/>
                  </a:lnTo>
                  <a:close/>
                </a:path>
                <a:path w="3041015" h="2540000">
                  <a:moveTo>
                    <a:pt x="31843" y="2514599"/>
                  </a:moveTo>
                  <a:lnTo>
                    <a:pt x="18851" y="2514599"/>
                  </a:lnTo>
                  <a:lnTo>
                    <a:pt x="810304" y="1724642"/>
                  </a:lnTo>
                  <a:lnTo>
                    <a:pt x="1036081" y="1500343"/>
                  </a:lnTo>
                  <a:lnTo>
                    <a:pt x="263106" y="2273299"/>
                  </a:lnTo>
                  <a:lnTo>
                    <a:pt x="31843" y="2514599"/>
                  </a:lnTo>
                  <a:close/>
                </a:path>
                <a:path w="3041015" h="2540000">
                  <a:moveTo>
                    <a:pt x="18851" y="2184399"/>
                  </a:moveTo>
                  <a:lnTo>
                    <a:pt x="690962" y="1511299"/>
                  </a:lnTo>
                  <a:lnTo>
                    <a:pt x="700798" y="1511299"/>
                  </a:lnTo>
                  <a:lnTo>
                    <a:pt x="599161" y="1612899"/>
                  </a:lnTo>
                  <a:lnTo>
                    <a:pt x="18851" y="2184399"/>
                  </a:lnTo>
                  <a:close/>
                </a:path>
                <a:path w="3041015" h="2540000">
                  <a:moveTo>
                    <a:pt x="32298" y="2235199"/>
                  </a:moveTo>
                  <a:lnTo>
                    <a:pt x="18851" y="2235199"/>
                  </a:lnTo>
                  <a:lnTo>
                    <a:pt x="741070" y="1517282"/>
                  </a:lnTo>
                  <a:lnTo>
                    <a:pt x="486870" y="1777999"/>
                  </a:lnTo>
                  <a:lnTo>
                    <a:pt x="32298" y="2235199"/>
                  </a:lnTo>
                  <a:close/>
                </a:path>
                <a:path w="3041015" h="2540000">
                  <a:moveTo>
                    <a:pt x="1966701" y="2539999"/>
                  </a:moveTo>
                  <a:lnTo>
                    <a:pt x="1961783" y="2539999"/>
                  </a:lnTo>
                  <a:lnTo>
                    <a:pt x="2779422" y="1714499"/>
                  </a:lnTo>
                  <a:lnTo>
                    <a:pt x="2966178" y="1531232"/>
                  </a:lnTo>
                  <a:lnTo>
                    <a:pt x="1966701" y="2539999"/>
                  </a:lnTo>
                  <a:close/>
                </a:path>
                <a:path w="3041015" h="2540000">
                  <a:moveTo>
                    <a:pt x="2133909" y="2539999"/>
                  </a:moveTo>
                  <a:lnTo>
                    <a:pt x="2129810" y="2539999"/>
                  </a:lnTo>
                  <a:lnTo>
                    <a:pt x="2937404" y="1724642"/>
                  </a:lnTo>
                  <a:lnTo>
                    <a:pt x="3022857" y="1638299"/>
                  </a:lnTo>
                  <a:lnTo>
                    <a:pt x="3022857" y="1589067"/>
                  </a:lnTo>
                  <a:lnTo>
                    <a:pt x="3024496" y="1587499"/>
                  </a:lnTo>
                  <a:lnTo>
                    <a:pt x="3024496" y="1536699"/>
                  </a:lnTo>
                  <a:lnTo>
                    <a:pt x="3040889" y="1536699"/>
                  </a:lnTo>
                  <a:lnTo>
                    <a:pt x="3040889" y="1638299"/>
                  </a:lnTo>
                  <a:lnTo>
                    <a:pt x="3023677" y="1638299"/>
                  </a:lnTo>
                  <a:lnTo>
                    <a:pt x="2133909" y="2539999"/>
                  </a:lnTo>
                  <a:close/>
                </a:path>
                <a:path w="3041015" h="2540000">
                  <a:moveTo>
                    <a:pt x="31501" y="2120899"/>
                  </a:moveTo>
                  <a:lnTo>
                    <a:pt x="18851" y="2120899"/>
                  </a:lnTo>
                  <a:lnTo>
                    <a:pt x="558999" y="1587499"/>
                  </a:lnTo>
                  <a:lnTo>
                    <a:pt x="568015" y="1587499"/>
                  </a:lnTo>
                  <a:lnTo>
                    <a:pt x="486870" y="1663699"/>
                  </a:lnTo>
                  <a:lnTo>
                    <a:pt x="31501" y="2120899"/>
                  </a:lnTo>
                  <a:close/>
                </a:path>
                <a:path w="3041015" h="2540000">
                  <a:moveTo>
                    <a:pt x="2992603" y="1618004"/>
                  </a:moveTo>
                  <a:lnTo>
                    <a:pt x="3022857" y="1587499"/>
                  </a:lnTo>
                  <a:lnTo>
                    <a:pt x="3022857" y="1589067"/>
                  </a:lnTo>
                  <a:lnTo>
                    <a:pt x="2992603" y="1618004"/>
                  </a:lnTo>
                  <a:close/>
                </a:path>
                <a:path w="3041015" h="2540000">
                  <a:moveTo>
                    <a:pt x="2078173" y="2539999"/>
                  </a:moveTo>
                  <a:lnTo>
                    <a:pt x="2074074" y="2539999"/>
                  </a:lnTo>
                  <a:lnTo>
                    <a:pt x="2891714" y="1714499"/>
                  </a:lnTo>
                  <a:lnTo>
                    <a:pt x="2992603" y="1618004"/>
                  </a:lnTo>
                  <a:lnTo>
                    <a:pt x="2078173" y="2539999"/>
                  </a:lnTo>
                  <a:close/>
                </a:path>
                <a:path w="3041015" h="2540000">
                  <a:moveTo>
                    <a:pt x="2568569" y="2265863"/>
                  </a:moveTo>
                  <a:lnTo>
                    <a:pt x="2579919" y="2254371"/>
                  </a:lnTo>
                  <a:lnTo>
                    <a:pt x="3023677" y="1803399"/>
                  </a:lnTo>
                  <a:lnTo>
                    <a:pt x="3023677" y="1638299"/>
                  </a:lnTo>
                  <a:lnTo>
                    <a:pt x="3040889" y="1638299"/>
                  </a:lnTo>
                  <a:lnTo>
                    <a:pt x="3040889" y="1816099"/>
                  </a:lnTo>
                  <a:lnTo>
                    <a:pt x="3023677" y="1816099"/>
                  </a:lnTo>
                  <a:lnTo>
                    <a:pt x="2568569" y="2265863"/>
                  </a:lnTo>
                  <a:close/>
                </a:path>
                <a:path w="3041015" h="2540000">
                  <a:moveTo>
                    <a:pt x="53618" y="2036233"/>
                  </a:moveTo>
                  <a:lnTo>
                    <a:pt x="427036" y="1663699"/>
                  </a:lnTo>
                  <a:lnTo>
                    <a:pt x="436052" y="1663699"/>
                  </a:lnTo>
                  <a:lnTo>
                    <a:pt x="53618" y="2036233"/>
                  </a:lnTo>
                  <a:close/>
                </a:path>
                <a:path w="3041015" h="2540000">
                  <a:moveTo>
                    <a:pt x="2190464" y="2539999"/>
                  </a:moveTo>
                  <a:lnTo>
                    <a:pt x="2185546" y="2539999"/>
                  </a:lnTo>
                  <a:lnTo>
                    <a:pt x="3003186" y="1714499"/>
                  </a:lnTo>
                  <a:lnTo>
                    <a:pt x="3023677" y="1701799"/>
                  </a:lnTo>
                  <a:lnTo>
                    <a:pt x="2190464" y="2539999"/>
                  </a:lnTo>
                  <a:close/>
                </a:path>
                <a:path w="3041015" h="2540000">
                  <a:moveTo>
                    <a:pt x="1574090" y="2539999"/>
                  </a:moveTo>
                  <a:lnTo>
                    <a:pt x="1570259" y="2539999"/>
                  </a:lnTo>
                  <a:lnTo>
                    <a:pt x="1716340" y="2387599"/>
                  </a:lnTo>
                  <a:lnTo>
                    <a:pt x="2383813" y="1724642"/>
                  </a:lnTo>
                  <a:lnTo>
                    <a:pt x="1574090" y="2539999"/>
                  </a:lnTo>
                  <a:close/>
                </a:path>
                <a:path w="3041015" h="2540000">
                  <a:moveTo>
                    <a:pt x="19671" y="2019299"/>
                  </a:moveTo>
                  <a:lnTo>
                    <a:pt x="18851" y="2019299"/>
                  </a:lnTo>
                  <a:lnTo>
                    <a:pt x="294253" y="1739899"/>
                  </a:lnTo>
                  <a:lnTo>
                    <a:pt x="304088" y="1739899"/>
                  </a:lnTo>
                  <a:lnTo>
                    <a:pt x="19671" y="2019299"/>
                  </a:lnTo>
                  <a:close/>
                </a:path>
                <a:path w="3041015" h="2540000">
                  <a:moveTo>
                    <a:pt x="2246200" y="2539999"/>
                  </a:moveTo>
                  <a:lnTo>
                    <a:pt x="2242102" y="2539999"/>
                  </a:lnTo>
                  <a:lnTo>
                    <a:pt x="2611394" y="2158999"/>
                  </a:lnTo>
                  <a:lnTo>
                    <a:pt x="3023677" y="1752599"/>
                  </a:lnTo>
                  <a:lnTo>
                    <a:pt x="2246200" y="2539999"/>
                  </a:lnTo>
                  <a:close/>
                </a:path>
                <a:path w="3041015" h="2540000">
                  <a:moveTo>
                    <a:pt x="31556" y="1955799"/>
                  </a:moveTo>
                  <a:lnTo>
                    <a:pt x="18851" y="1955799"/>
                  </a:lnTo>
                  <a:lnTo>
                    <a:pt x="161470" y="1816099"/>
                  </a:lnTo>
                  <a:lnTo>
                    <a:pt x="171306" y="1816099"/>
                  </a:lnTo>
                  <a:lnTo>
                    <a:pt x="31556" y="1955799"/>
                  </a:lnTo>
                  <a:close/>
                </a:path>
                <a:path w="3041015" h="2540000">
                  <a:moveTo>
                    <a:pt x="2649864" y="2295662"/>
                  </a:moveTo>
                  <a:lnTo>
                    <a:pt x="3023677" y="1917699"/>
                  </a:lnTo>
                  <a:lnTo>
                    <a:pt x="3023677" y="1816099"/>
                  </a:lnTo>
                  <a:lnTo>
                    <a:pt x="3040889" y="1816099"/>
                  </a:lnTo>
                  <a:lnTo>
                    <a:pt x="3040889" y="1930399"/>
                  </a:lnTo>
                  <a:lnTo>
                    <a:pt x="3023677" y="1930399"/>
                  </a:lnTo>
                  <a:lnTo>
                    <a:pt x="2649864" y="2295662"/>
                  </a:lnTo>
                  <a:close/>
                </a:path>
                <a:path w="3041015" h="2540000">
                  <a:moveTo>
                    <a:pt x="861918" y="2295993"/>
                  </a:moveTo>
                  <a:lnTo>
                    <a:pt x="1157341" y="1993899"/>
                  </a:lnTo>
                  <a:lnTo>
                    <a:pt x="1303548" y="1852016"/>
                  </a:lnTo>
                  <a:lnTo>
                    <a:pt x="861918" y="2295993"/>
                  </a:lnTo>
                  <a:close/>
                </a:path>
                <a:path w="3041015" h="2540000">
                  <a:moveTo>
                    <a:pt x="2435990" y="2451099"/>
                  </a:moveTo>
                  <a:lnTo>
                    <a:pt x="3023677" y="1866899"/>
                  </a:lnTo>
                  <a:lnTo>
                    <a:pt x="2499922" y="2387599"/>
                  </a:lnTo>
                  <a:lnTo>
                    <a:pt x="2442205" y="2447890"/>
                  </a:lnTo>
                  <a:lnTo>
                    <a:pt x="2435990" y="2451099"/>
                  </a:lnTo>
                  <a:close/>
                </a:path>
                <a:path w="3041015" h="2540000">
                  <a:moveTo>
                    <a:pt x="20491" y="2463799"/>
                  </a:moveTo>
                  <a:lnTo>
                    <a:pt x="20491" y="2462143"/>
                  </a:lnTo>
                  <a:lnTo>
                    <a:pt x="207370" y="2273299"/>
                  </a:lnTo>
                  <a:lnTo>
                    <a:pt x="596383" y="1888289"/>
                  </a:lnTo>
                  <a:lnTo>
                    <a:pt x="20491" y="2463799"/>
                  </a:lnTo>
                  <a:close/>
                </a:path>
                <a:path w="3041015" h="2540000">
                  <a:moveTo>
                    <a:pt x="18851" y="1904999"/>
                  </a:moveTo>
                  <a:lnTo>
                    <a:pt x="29507" y="1892299"/>
                  </a:lnTo>
                  <a:lnTo>
                    <a:pt x="38523" y="1892299"/>
                  </a:lnTo>
                  <a:lnTo>
                    <a:pt x="18851" y="1904999"/>
                  </a:lnTo>
                  <a:close/>
                </a:path>
                <a:path w="3041015" h="2540000">
                  <a:moveTo>
                    <a:pt x="19671" y="2298699"/>
                  </a:moveTo>
                  <a:lnTo>
                    <a:pt x="19671" y="2297683"/>
                  </a:lnTo>
                  <a:lnTo>
                    <a:pt x="39343" y="2273299"/>
                  </a:lnTo>
                  <a:lnTo>
                    <a:pt x="396112" y="1921076"/>
                  </a:lnTo>
                  <a:lnTo>
                    <a:pt x="19671" y="2298699"/>
                  </a:lnTo>
                  <a:close/>
                </a:path>
                <a:path w="3041015" h="2540000">
                  <a:moveTo>
                    <a:pt x="2875922" y="2181013"/>
                  </a:moveTo>
                  <a:lnTo>
                    <a:pt x="3019579" y="2031999"/>
                  </a:lnTo>
                  <a:lnTo>
                    <a:pt x="3021256" y="2031999"/>
                  </a:lnTo>
                  <a:lnTo>
                    <a:pt x="3022550" y="2019299"/>
                  </a:lnTo>
                  <a:lnTo>
                    <a:pt x="3023382" y="2006599"/>
                  </a:lnTo>
                  <a:lnTo>
                    <a:pt x="3023677" y="1993899"/>
                  </a:lnTo>
                  <a:lnTo>
                    <a:pt x="3023677" y="1930399"/>
                  </a:lnTo>
                  <a:lnTo>
                    <a:pt x="3040889" y="1930399"/>
                  </a:lnTo>
                  <a:lnTo>
                    <a:pt x="3040889" y="1993899"/>
                  </a:lnTo>
                  <a:lnTo>
                    <a:pt x="3034793" y="2044699"/>
                  </a:lnTo>
                  <a:lnTo>
                    <a:pt x="3017939" y="2044699"/>
                  </a:lnTo>
                  <a:lnTo>
                    <a:pt x="2875922" y="2181013"/>
                  </a:lnTo>
                  <a:close/>
                </a:path>
                <a:path w="3041015" h="2540000">
                  <a:moveTo>
                    <a:pt x="2700736" y="2298699"/>
                  </a:moveTo>
                  <a:lnTo>
                    <a:pt x="3023677" y="1981199"/>
                  </a:lnTo>
                  <a:lnTo>
                    <a:pt x="2708539" y="2294669"/>
                  </a:lnTo>
                  <a:lnTo>
                    <a:pt x="2700736" y="2298699"/>
                  </a:lnTo>
                  <a:close/>
                </a:path>
                <a:path w="3041015" h="2540000">
                  <a:moveTo>
                    <a:pt x="19671" y="2070099"/>
                  </a:moveTo>
                  <a:lnTo>
                    <a:pt x="19671" y="2069301"/>
                  </a:lnTo>
                  <a:lnTo>
                    <a:pt x="53618" y="2036233"/>
                  </a:lnTo>
                  <a:lnTo>
                    <a:pt x="19671" y="2070099"/>
                  </a:lnTo>
                  <a:close/>
                </a:path>
                <a:path w="3041015" h="2540000">
                  <a:moveTo>
                    <a:pt x="2337208" y="2539999"/>
                  </a:moveTo>
                  <a:lnTo>
                    <a:pt x="2297838" y="2539999"/>
                  </a:lnTo>
                  <a:lnTo>
                    <a:pt x="2316995" y="2520602"/>
                  </a:lnTo>
                  <a:lnTo>
                    <a:pt x="2426974" y="2463799"/>
                  </a:lnTo>
                  <a:lnTo>
                    <a:pt x="2442205" y="2447890"/>
                  </a:lnTo>
                  <a:lnTo>
                    <a:pt x="2558937" y="2387599"/>
                  </a:lnTo>
                  <a:lnTo>
                    <a:pt x="2574343" y="2372023"/>
                  </a:lnTo>
                  <a:lnTo>
                    <a:pt x="2691720" y="2311399"/>
                  </a:lnTo>
                  <a:lnTo>
                    <a:pt x="2708539" y="2294669"/>
                  </a:lnTo>
                  <a:lnTo>
                    <a:pt x="2823683" y="2235199"/>
                  </a:lnTo>
                  <a:lnTo>
                    <a:pt x="2838837" y="2219480"/>
                  </a:lnTo>
                  <a:lnTo>
                    <a:pt x="2935975" y="2171699"/>
                  </a:lnTo>
                  <a:lnTo>
                    <a:pt x="2987100" y="2120899"/>
                  </a:lnTo>
                  <a:lnTo>
                    <a:pt x="3005709" y="2082799"/>
                  </a:lnTo>
                  <a:lnTo>
                    <a:pt x="3017939" y="2044699"/>
                  </a:lnTo>
                  <a:lnTo>
                    <a:pt x="3034793" y="2044699"/>
                  </a:lnTo>
                  <a:lnTo>
                    <a:pt x="3033269" y="2057399"/>
                  </a:lnTo>
                  <a:lnTo>
                    <a:pt x="3012509" y="2108199"/>
                  </a:lnTo>
                  <a:lnTo>
                    <a:pt x="2981759" y="2146299"/>
                  </a:lnTo>
                  <a:lnTo>
                    <a:pt x="2944171" y="2184399"/>
                  </a:lnTo>
                  <a:lnTo>
                    <a:pt x="2337208" y="2539999"/>
                  </a:lnTo>
                  <a:close/>
                </a:path>
                <a:path w="3041015" h="2540000">
                  <a:moveTo>
                    <a:pt x="2832699" y="2222499"/>
                  </a:moveTo>
                  <a:lnTo>
                    <a:pt x="2875922" y="2181013"/>
                  </a:lnTo>
                  <a:lnTo>
                    <a:pt x="2838837" y="2219480"/>
                  </a:lnTo>
                  <a:lnTo>
                    <a:pt x="2832699" y="2222499"/>
                  </a:lnTo>
                  <a:close/>
                </a:path>
                <a:path w="3041015" h="2540000">
                  <a:moveTo>
                    <a:pt x="93959" y="2274591"/>
                  </a:moveTo>
                  <a:lnTo>
                    <a:pt x="95079" y="2273299"/>
                  </a:lnTo>
                  <a:lnTo>
                    <a:pt x="114233" y="2254371"/>
                  </a:lnTo>
                  <a:lnTo>
                    <a:pt x="93959" y="2274591"/>
                  </a:lnTo>
                  <a:close/>
                </a:path>
                <a:path w="3041015" h="2540000">
                  <a:moveTo>
                    <a:pt x="2304027" y="2527299"/>
                  </a:moveTo>
                  <a:lnTo>
                    <a:pt x="2568569" y="2265863"/>
                  </a:lnTo>
                  <a:lnTo>
                    <a:pt x="2316995" y="2520602"/>
                  </a:lnTo>
                  <a:lnTo>
                    <a:pt x="2304027" y="2527299"/>
                  </a:lnTo>
                  <a:close/>
                </a:path>
                <a:path w="3041015" h="2540000">
                  <a:moveTo>
                    <a:pt x="29038" y="2349499"/>
                  </a:moveTo>
                  <a:lnTo>
                    <a:pt x="18851" y="2349499"/>
                  </a:lnTo>
                  <a:lnTo>
                    <a:pt x="93959" y="2274591"/>
                  </a:lnTo>
                  <a:lnTo>
                    <a:pt x="29038" y="2349499"/>
                  </a:lnTo>
                  <a:close/>
                </a:path>
                <a:path w="3041015" h="2540000">
                  <a:moveTo>
                    <a:pt x="2568773" y="2374899"/>
                  </a:moveTo>
                  <a:lnTo>
                    <a:pt x="2649864" y="2295662"/>
                  </a:lnTo>
                  <a:lnTo>
                    <a:pt x="2574343" y="2372023"/>
                  </a:lnTo>
                  <a:lnTo>
                    <a:pt x="2568773" y="2374899"/>
                  </a:lnTo>
                  <a:close/>
                </a:path>
                <a:path w="3041015" h="2540000">
                  <a:moveTo>
                    <a:pt x="623300" y="2539999"/>
                  </a:moveTo>
                  <a:lnTo>
                    <a:pt x="619201" y="2539999"/>
                  </a:lnTo>
                  <a:lnTo>
                    <a:pt x="861918" y="2295993"/>
                  </a:lnTo>
                  <a:lnTo>
                    <a:pt x="623300" y="2539999"/>
                  </a:lnTo>
                  <a:close/>
                </a:path>
                <a:path w="3041015" h="2540000">
                  <a:moveTo>
                    <a:pt x="20491" y="2412999"/>
                  </a:moveTo>
                  <a:lnTo>
                    <a:pt x="18032" y="2412999"/>
                  </a:lnTo>
                  <a:lnTo>
                    <a:pt x="60380" y="2370508"/>
                  </a:lnTo>
                  <a:lnTo>
                    <a:pt x="20491" y="2412999"/>
                  </a:lnTo>
                  <a:close/>
                </a:path>
                <a:path w="3041015" h="2540000">
                  <a:moveTo>
                    <a:pt x="120036" y="2539999"/>
                  </a:moveTo>
                  <a:lnTo>
                    <a:pt x="115118" y="2539999"/>
                  </a:lnTo>
                  <a:lnTo>
                    <a:pt x="236606" y="2418253"/>
                  </a:lnTo>
                  <a:lnTo>
                    <a:pt x="120036" y="2539999"/>
                  </a:lnTo>
                  <a:close/>
                </a:path>
                <a:path w="3041015" h="2540000">
                  <a:moveTo>
                    <a:pt x="343439" y="2539999"/>
                  </a:moveTo>
                  <a:lnTo>
                    <a:pt x="338882" y="2539999"/>
                  </a:lnTo>
                  <a:lnTo>
                    <a:pt x="451928" y="2426853"/>
                  </a:lnTo>
                  <a:lnTo>
                    <a:pt x="343439" y="2539999"/>
                  </a:lnTo>
                  <a:close/>
                </a:path>
                <a:path w="3041015" h="2540000">
                  <a:moveTo>
                    <a:pt x="63481" y="2539999"/>
                  </a:moveTo>
                  <a:lnTo>
                    <a:pt x="59382" y="2539999"/>
                  </a:lnTo>
                  <a:lnTo>
                    <a:pt x="160914" y="2438240"/>
                  </a:lnTo>
                  <a:lnTo>
                    <a:pt x="63481" y="2539999"/>
                  </a:lnTo>
                  <a:close/>
                </a:path>
                <a:path w="3041015" h="2540000">
                  <a:moveTo>
                    <a:pt x="231508" y="2539999"/>
                  </a:moveTo>
                  <a:lnTo>
                    <a:pt x="227410" y="2539999"/>
                  </a:lnTo>
                  <a:lnTo>
                    <a:pt x="328146" y="2439071"/>
                  </a:lnTo>
                  <a:lnTo>
                    <a:pt x="231508" y="2539999"/>
                  </a:lnTo>
                  <a:close/>
                </a:path>
                <a:path w="3041015" h="2540000">
                  <a:moveTo>
                    <a:pt x="175772" y="2539999"/>
                  </a:moveTo>
                  <a:lnTo>
                    <a:pt x="171674" y="2539999"/>
                  </a:lnTo>
                  <a:lnTo>
                    <a:pt x="270416" y="2441153"/>
                  </a:lnTo>
                  <a:lnTo>
                    <a:pt x="175772" y="2539999"/>
                  </a:lnTo>
                  <a:close/>
                </a:path>
              </a:pathLst>
            </a:custGeom>
            <a:solidFill>
              <a:srgbClr val="2A4A81"/>
            </a:solidFill>
          </p:spPr>
          <p:txBody>
            <a:bodyPr wrap="square" lIns="0" tIns="0" rIns="0" bIns="0" rtlCol="0"/>
            <a:lstStyle/>
            <a:p/>
          </p:txBody>
        </p:sp>
        <p:sp>
          <p:nvSpPr>
            <p:cNvPr id="21" name="object 21"/>
            <p:cNvSpPr/>
            <p:nvPr/>
          </p:nvSpPr>
          <p:spPr>
            <a:xfrm>
              <a:off x="4321306" y="9436539"/>
              <a:ext cx="79505" cy="106660"/>
            </a:xfrm>
            <a:prstGeom prst="rect">
              <a:avLst/>
            </a:prstGeom>
            <a:blipFill>
              <a:blip r:embed="rId8" cstate="print"/>
              <a:stretch>
                <a:fillRect/>
              </a:stretch>
            </a:blipFill>
          </p:spPr>
          <p:txBody>
            <a:bodyPr wrap="square" lIns="0" tIns="0" rIns="0" bIns="0" rtlCol="0"/>
            <a:lstStyle/>
            <a:p/>
          </p:txBody>
        </p:sp>
        <p:sp>
          <p:nvSpPr>
            <p:cNvPr id="22" name="object 22"/>
            <p:cNvSpPr/>
            <p:nvPr/>
          </p:nvSpPr>
          <p:spPr>
            <a:xfrm>
              <a:off x="4454908" y="9359490"/>
              <a:ext cx="79505" cy="106660"/>
            </a:xfrm>
            <a:prstGeom prst="rect">
              <a:avLst/>
            </a:prstGeom>
            <a:blipFill>
              <a:blip r:embed="rId9" cstate="print"/>
              <a:stretch>
                <a:fillRect/>
              </a:stretch>
            </a:blipFill>
          </p:spPr>
          <p:txBody>
            <a:bodyPr wrap="square" lIns="0" tIns="0" rIns="0" bIns="0" rtlCol="0"/>
            <a:lstStyle/>
            <a:p/>
          </p:txBody>
        </p:sp>
        <p:sp>
          <p:nvSpPr>
            <p:cNvPr id="23" name="object 23"/>
            <p:cNvSpPr/>
            <p:nvPr/>
          </p:nvSpPr>
          <p:spPr>
            <a:xfrm>
              <a:off x="4591789" y="9279980"/>
              <a:ext cx="79505" cy="106660"/>
            </a:xfrm>
            <a:prstGeom prst="rect">
              <a:avLst/>
            </a:prstGeom>
            <a:blipFill>
              <a:blip r:embed="rId10" cstate="print"/>
              <a:stretch>
                <a:fillRect/>
              </a:stretch>
            </a:blipFill>
          </p:spPr>
          <p:txBody>
            <a:bodyPr wrap="square" lIns="0" tIns="0" rIns="0" bIns="0" rtlCol="0"/>
            <a:lstStyle/>
            <a:p/>
          </p:txBody>
        </p:sp>
        <p:sp>
          <p:nvSpPr>
            <p:cNvPr id="24" name="object 24"/>
            <p:cNvSpPr/>
            <p:nvPr/>
          </p:nvSpPr>
          <p:spPr>
            <a:xfrm>
              <a:off x="4464744" y="7886050"/>
              <a:ext cx="3023235" cy="2401570"/>
            </a:xfrm>
            <a:custGeom>
              <a:avLst/>
              <a:gdLst/>
              <a:ahLst/>
              <a:cxnLst/>
              <a:rect l="l" t="t" r="r" b="b"/>
              <a:pathLst>
                <a:path w="3023235" h="2401570">
                  <a:moveTo>
                    <a:pt x="2535618" y="2400948"/>
                  </a:moveTo>
                  <a:lnTo>
                    <a:pt x="0" y="2400948"/>
                  </a:lnTo>
                  <a:lnTo>
                    <a:pt x="0" y="1825901"/>
                  </a:lnTo>
                  <a:lnTo>
                    <a:pt x="7197" y="1774287"/>
                  </a:lnTo>
                  <a:lnTo>
                    <a:pt x="26843" y="1724056"/>
                  </a:lnTo>
                  <a:lnTo>
                    <a:pt x="56017" y="1680895"/>
                  </a:lnTo>
                  <a:lnTo>
                    <a:pt x="91800" y="1650490"/>
                  </a:lnTo>
                  <a:lnTo>
                    <a:pt x="2931057" y="11129"/>
                  </a:lnTo>
                  <a:lnTo>
                    <a:pt x="2966839" y="0"/>
                  </a:lnTo>
                  <a:lnTo>
                    <a:pt x="2996014" y="9387"/>
                  </a:lnTo>
                  <a:lnTo>
                    <a:pt x="3015660" y="37064"/>
                  </a:lnTo>
                  <a:lnTo>
                    <a:pt x="3022857" y="80802"/>
                  </a:lnTo>
                  <a:lnTo>
                    <a:pt x="3022857" y="1997215"/>
                  </a:lnTo>
                  <a:lnTo>
                    <a:pt x="3015660" y="2048829"/>
                  </a:lnTo>
                  <a:lnTo>
                    <a:pt x="2996014" y="2099060"/>
                  </a:lnTo>
                  <a:lnTo>
                    <a:pt x="2966839" y="2142221"/>
                  </a:lnTo>
                  <a:lnTo>
                    <a:pt x="2931057" y="2172626"/>
                  </a:lnTo>
                  <a:lnTo>
                    <a:pt x="2535618" y="2400948"/>
                  </a:lnTo>
                  <a:close/>
                </a:path>
              </a:pathLst>
            </a:custGeom>
            <a:solidFill>
              <a:srgbClr val="EFEFEF"/>
            </a:solidFill>
          </p:spPr>
          <p:txBody>
            <a:bodyPr wrap="square" lIns="0" tIns="0" rIns="0" bIns="0" rtlCol="0"/>
            <a:lstStyle/>
            <a:p/>
          </p:txBody>
        </p:sp>
        <p:sp>
          <p:nvSpPr>
            <p:cNvPr id="25" name="object 25"/>
            <p:cNvSpPr/>
            <p:nvPr/>
          </p:nvSpPr>
          <p:spPr>
            <a:xfrm>
              <a:off x="4454908" y="7876688"/>
              <a:ext cx="3041015" cy="2410460"/>
            </a:xfrm>
            <a:custGeom>
              <a:avLst/>
              <a:gdLst/>
              <a:ahLst/>
              <a:cxnLst/>
              <a:rect l="l" t="t" r="r" b="b"/>
              <a:pathLst>
                <a:path w="3041015" h="2410459">
                  <a:moveTo>
                    <a:pt x="18851" y="2410311"/>
                  </a:moveTo>
                  <a:lnTo>
                    <a:pt x="0" y="2410311"/>
                  </a:lnTo>
                  <a:lnTo>
                    <a:pt x="0" y="1835264"/>
                  </a:lnTo>
                  <a:lnTo>
                    <a:pt x="7620" y="1781216"/>
                  </a:lnTo>
                  <a:lnTo>
                    <a:pt x="28380" y="1728705"/>
                  </a:lnTo>
                  <a:lnTo>
                    <a:pt x="59129" y="1683572"/>
                  </a:lnTo>
                  <a:lnTo>
                    <a:pt x="96718" y="1651655"/>
                  </a:lnTo>
                  <a:lnTo>
                    <a:pt x="2935975" y="12295"/>
                  </a:lnTo>
                  <a:lnTo>
                    <a:pt x="2972961" y="0"/>
                  </a:lnTo>
                  <a:lnTo>
                    <a:pt x="2990033" y="1229"/>
                  </a:lnTo>
                  <a:lnTo>
                    <a:pt x="3032181" y="39242"/>
                  </a:lnTo>
                  <a:lnTo>
                    <a:pt x="3040889" y="90164"/>
                  </a:lnTo>
                  <a:lnTo>
                    <a:pt x="3040889" y="170493"/>
                  </a:lnTo>
                  <a:lnTo>
                    <a:pt x="3022857" y="170493"/>
                  </a:lnTo>
                  <a:lnTo>
                    <a:pt x="18851" y="1904936"/>
                  </a:lnTo>
                  <a:lnTo>
                    <a:pt x="18851" y="2410311"/>
                  </a:lnTo>
                  <a:close/>
                </a:path>
                <a:path w="3041015" h="2410459">
                  <a:moveTo>
                    <a:pt x="2562929" y="2410311"/>
                  </a:moveTo>
                  <a:lnTo>
                    <a:pt x="2526340" y="2410311"/>
                  </a:lnTo>
                  <a:lnTo>
                    <a:pt x="2935975" y="2173792"/>
                  </a:lnTo>
                  <a:lnTo>
                    <a:pt x="2969951" y="2144898"/>
                  </a:lnTo>
                  <a:lnTo>
                    <a:pt x="2997551" y="2103709"/>
                  </a:lnTo>
                  <a:lnTo>
                    <a:pt x="3016082" y="2055758"/>
                  </a:lnTo>
                  <a:lnTo>
                    <a:pt x="3022857" y="2006577"/>
                  </a:lnTo>
                  <a:lnTo>
                    <a:pt x="3022857" y="170493"/>
                  </a:lnTo>
                  <a:lnTo>
                    <a:pt x="3040889" y="170493"/>
                  </a:lnTo>
                  <a:lnTo>
                    <a:pt x="3040889" y="2006577"/>
                  </a:lnTo>
                  <a:lnTo>
                    <a:pt x="3033269" y="2060625"/>
                  </a:lnTo>
                  <a:lnTo>
                    <a:pt x="3012509" y="2113135"/>
                  </a:lnTo>
                  <a:lnTo>
                    <a:pt x="2981759" y="2158269"/>
                  </a:lnTo>
                  <a:lnTo>
                    <a:pt x="2944171" y="2190185"/>
                  </a:lnTo>
                  <a:lnTo>
                    <a:pt x="2562929" y="2410311"/>
                  </a:lnTo>
                  <a:close/>
                </a:path>
              </a:pathLst>
            </a:custGeom>
            <a:solidFill>
              <a:srgbClr val="2A4A81"/>
            </a:solidFill>
          </p:spPr>
          <p:txBody>
            <a:bodyPr wrap="square" lIns="0" tIns="0" rIns="0" bIns="0" rtlCol="0"/>
            <a:lstStyle/>
            <a:p/>
          </p:txBody>
        </p:sp>
        <p:sp>
          <p:nvSpPr>
            <p:cNvPr id="26" name="object 26"/>
            <p:cNvSpPr/>
            <p:nvPr/>
          </p:nvSpPr>
          <p:spPr>
            <a:xfrm>
              <a:off x="4541791" y="9566868"/>
              <a:ext cx="79505" cy="106660"/>
            </a:xfrm>
            <a:prstGeom prst="rect">
              <a:avLst/>
            </a:prstGeom>
            <a:blipFill>
              <a:blip r:embed="rId11" cstate="print"/>
              <a:stretch>
                <a:fillRect/>
              </a:stretch>
            </a:blipFill>
          </p:spPr>
          <p:txBody>
            <a:bodyPr wrap="square" lIns="0" tIns="0" rIns="0" bIns="0" rtlCol="0"/>
            <a:lstStyle/>
            <a:p/>
          </p:txBody>
        </p:sp>
        <p:sp>
          <p:nvSpPr>
            <p:cNvPr id="27" name="object 27"/>
            <p:cNvSpPr/>
            <p:nvPr/>
          </p:nvSpPr>
          <p:spPr>
            <a:xfrm>
              <a:off x="4675393" y="9489819"/>
              <a:ext cx="79505" cy="106660"/>
            </a:xfrm>
            <a:prstGeom prst="rect">
              <a:avLst/>
            </a:prstGeom>
            <a:blipFill>
              <a:blip r:embed="rId12" cstate="print"/>
              <a:stretch>
                <a:fillRect/>
              </a:stretch>
            </a:blipFill>
          </p:spPr>
          <p:txBody>
            <a:bodyPr wrap="square" lIns="0" tIns="0" rIns="0" bIns="0" rtlCol="0"/>
            <a:lstStyle/>
            <a:p/>
          </p:txBody>
        </p:sp>
        <p:sp>
          <p:nvSpPr>
            <p:cNvPr id="28" name="object 28"/>
            <p:cNvSpPr/>
            <p:nvPr/>
          </p:nvSpPr>
          <p:spPr>
            <a:xfrm>
              <a:off x="4813094" y="9410310"/>
              <a:ext cx="79505" cy="106660"/>
            </a:xfrm>
            <a:prstGeom prst="rect">
              <a:avLst/>
            </a:prstGeom>
            <a:blipFill>
              <a:blip r:embed="rId13" cstate="print"/>
              <a:stretch>
                <a:fillRect/>
              </a:stretch>
            </a:blipFill>
          </p:spPr>
          <p:txBody>
            <a:bodyPr wrap="square" lIns="0" tIns="0" rIns="0" bIns="0" rtlCol="0"/>
            <a:lstStyle/>
            <a:p/>
          </p:txBody>
        </p:sp>
        <p:sp>
          <p:nvSpPr>
            <p:cNvPr id="29" name="object 29"/>
            <p:cNvSpPr/>
            <p:nvPr/>
          </p:nvSpPr>
          <p:spPr>
            <a:xfrm>
              <a:off x="4949155" y="9075060"/>
              <a:ext cx="1198880" cy="1212215"/>
            </a:xfrm>
            <a:custGeom>
              <a:avLst/>
              <a:gdLst/>
              <a:ahLst/>
              <a:cxnLst/>
              <a:rect l="l" t="t" r="r" b="b"/>
              <a:pathLst>
                <a:path w="1198880" h="1212215">
                  <a:moveTo>
                    <a:pt x="612578" y="1211938"/>
                  </a:moveTo>
                  <a:lnTo>
                    <a:pt x="0" y="1211938"/>
                  </a:lnTo>
                  <a:lnTo>
                    <a:pt x="0" y="691810"/>
                  </a:lnTo>
                  <a:lnTo>
                    <a:pt x="1198323" y="0"/>
                  </a:lnTo>
                  <a:lnTo>
                    <a:pt x="1198323" y="873779"/>
                  </a:lnTo>
                  <a:lnTo>
                    <a:pt x="612578" y="1211938"/>
                  </a:lnTo>
                  <a:close/>
                </a:path>
              </a:pathLst>
            </a:custGeom>
            <a:solidFill>
              <a:srgbClr val="F0ABC1"/>
            </a:solidFill>
          </p:spPr>
          <p:txBody>
            <a:bodyPr wrap="square" lIns="0" tIns="0" rIns="0" bIns="0" rtlCol="0"/>
            <a:lstStyle/>
            <a:p/>
          </p:txBody>
        </p:sp>
        <p:sp>
          <p:nvSpPr>
            <p:cNvPr id="30" name="object 30"/>
            <p:cNvSpPr/>
            <p:nvPr/>
          </p:nvSpPr>
          <p:spPr>
            <a:xfrm>
              <a:off x="6269606" y="8580793"/>
              <a:ext cx="734060" cy="1298575"/>
            </a:xfrm>
            <a:custGeom>
              <a:avLst/>
              <a:gdLst/>
              <a:ahLst/>
              <a:cxnLst/>
              <a:rect l="l" t="t" r="r" b="b"/>
              <a:pathLst>
                <a:path w="734060" h="1298575">
                  <a:moveTo>
                    <a:pt x="0" y="787712"/>
                  </a:moveTo>
                  <a:lnTo>
                    <a:pt x="0" y="423774"/>
                  </a:lnTo>
                  <a:lnTo>
                    <a:pt x="733583" y="0"/>
                  </a:lnTo>
                  <a:lnTo>
                    <a:pt x="733583" y="363938"/>
                  </a:lnTo>
                  <a:lnTo>
                    <a:pt x="0" y="787712"/>
                  </a:lnTo>
                  <a:close/>
                </a:path>
                <a:path w="734060" h="1298575">
                  <a:moveTo>
                    <a:pt x="0" y="1298373"/>
                  </a:moveTo>
                  <a:lnTo>
                    <a:pt x="0" y="901648"/>
                  </a:lnTo>
                  <a:lnTo>
                    <a:pt x="733583" y="477873"/>
                  </a:lnTo>
                  <a:lnTo>
                    <a:pt x="733583" y="874598"/>
                  </a:lnTo>
                  <a:lnTo>
                    <a:pt x="0" y="1298373"/>
                  </a:lnTo>
                  <a:close/>
                </a:path>
              </a:pathLst>
            </a:custGeom>
            <a:solidFill>
              <a:srgbClr val="94DDDE"/>
            </a:solidFill>
          </p:spPr>
          <p:txBody>
            <a:bodyPr wrap="square" lIns="0" tIns="0" rIns="0" bIns="0" rtlCol="0"/>
            <a:lstStyle/>
            <a:p/>
          </p:txBody>
        </p:sp>
        <p:sp>
          <p:nvSpPr>
            <p:cNvPr id="31" name="object 31"/>
            <p:cNvSpPr/>
            <p:nvPr/>
          </p:nvSpPr>
          <p:spPr>
            <a:xfrm>
              <a:off x="4940135" y="8565222"/>
              <a:ext cx="2072639" cy="1722120"/>
            </a:xfrm>
            <a:custGeom>
              <a:avLst/>
              <a:gdLst/>
              <a:ahLst/>
              <a:cxnLst/>
              <a:rect l="l" t="t" r="r" b="b"/>
              <a:pathLst>
                <a:path w="2072639" h="1722120">
                  <a:moveTo>
                    <a:pt x="1217168" y="493445"/>
                  </a:moveTo>
                  <a:lnTo>
                    <a:pt x="4914" y="1193457"/>
                  </a:lnTo>
                  <a:lnTo>
                    <a:pt x="0" y="1195920"/>
                  </a:lnTo>
                  <a:lnTo>
                    <a:pt x="0" y="1721777"/>
                  </a:lnTo>
                  <a:lnTo>
                    <a:pt x="18846" y="1721777"/>
                  </a:lnTo>
                  <a:lnTo>
                    <a:pt x="18846" y="1207389"/>
                  </a:lnTo>
                  <a:lnTo>
                    <a:pt x="1198321" y="526237"/>
                  </a:lnTo>
                  <a:lnTo>
                    <a:pt x="1198321" y="1377886"/>
                  </a:lnTo>
                  <a:lnTo>
                    <a:pt x="602830" y="1721777"/>
                  </a:lnTo>
                  <a:lnTo>
                    <a:pt x="640168" y="1721777"/>
                  </a:lnTo>
                  <a:lnTo>
                    <a:pt x="1212253" y="1391818"/>
                  </a:lnTo>
                  <a:lnTo>
                    <a:pt x="1217168" y="1388541"/>
                  </a:lnTo>
                  <a:lnTo>
                    <a:pt x="1217168" y="526237"/>
                  </a:lnTo>
                  <a:lnTo>
                    <a:pt x="1217168" y="493445"/>
                  </a:lnTo>
                  <a:close/>
                </a:path>
                <a:path w="2072639" h="1722120">
                  <a:moveTo>
                    <a:pt x="1435201" y="1703298"/>
                  </a:moveTo>
                  <a:lnTo>
                    <a:pt x="1403197" y="1721777"/>
                  </a:lnTo>
                  <a:lnTo>
                    <a:pt x="1435201" y="1721777"/>
                  </a:lnTo>
                  <a:lnTo>
                    <a:pt x="1435201" y="1703298"/>
                  </a:lnTo>
                  <a:close/>
                </a:path>
                <a:path w="2072639" h="1722120">
                  <a:moveTo>
                    <a:pt x="1435201" y="1573784"/>
                  </a:moveTo>
                  <a:lnTo>
                    <a:pt x="1178979" y="1721777"/>
                  </a:lnTo>
                  <a:lnTo>
                    <a:pt x="1265542" y="1721777"/>
                  </a:lnTo>
                  <a:lnTo>
                    <a:pt x="1435201" y="1623783"/>
                  </a:lnTo>
                  <a:lnTo>
                    <a:pt x="1435201" y="1573784"/>
                  </a:lnTo>
                  <a:close/>
                </a:path>
                <a:path w="2072639" h="1722120">
                  <a:moveTo>
                    <a:pt x="1435201" y="1444282"/>
                  </a:moveTo>
                  <a:lnTo>
                    <a:pt x="954290" y="1721777"/>
                  </a:lnTo>
                  <a:lnTo>
                    <a:pt x="1041336" y="1721777"/>
                  </a:lnTo>
                  <a:lnTo>
                    <a:pt x="1435201" y="1494282"/>
                  </a:lnTo>
                  <a:lnTo>
                    <a:pt x="1435201" y="1444282"/>
                  </a:lnTo>
                  <a:close/>
                </a:path>
                <a:path w="2072639" h="1722120">
                  <a:moveTo>
                    <a:pt x="2072068" y="477875"/>
                  </a:moveTo>
                  <a:lnTo>
                    <a:pt x="2053209" y="488759"/>
                  </a:lnTo>
                  <a:lnTo>
                    <a:pt x="2053209" y="509841"/>
                  </a:lnTo>
                  <a:lnTo>
                    <a:pt x="2053209" y="884440"/>
                  </a:lnTo>
                  <a:lnTo>
                    <a:pt x="1338478" y="1296733"/>
                  </a:lnTo>
                  <a:lnTo>
                    <a:pt x="1338478" y="922147"/>
                  </a:lnTo>
                  <a:lnTo>
                    <a:pt x="2053209" y="509841"/>
                  </a:lnTo>
                  <a:lnTo>
                    <a:pt x="2053209" y="488759"/>
                  </a:lnTo>
                  <a:lnTo>
                    <a:pt x="1324546" y="909027"/>
                  </a:lnTo>
                  <a:lnTo>
                    <a:pt x="1319631" y="911491"/>
                  </a:lnTo>
                  <a:lnTo>
                    <a:pt x="1319631" y="1329524"/>
                  </a:lnTo>
                  <a:lnTo>
                    <a:pt x="1376476" y="1296733"/>
                  </a:lnTo>
                  <a:lnTo>
                    <a:pt x="2067140" y="898372"/>
                  </a:lnTo>
                  <a:lnTo>
                    <a:pt x="2072068" y="895908"/>
                  </a:lnTo>
                  <a:lnTo>
                    <a:pt x="2072068" y="509841"/>
                  </a:lnTo>
                  <a:lnTo>
                    <a:pt x="2072068" y="477875"/>
                  </a:lnTo>
                  <a:close/>
                </a:path>
                <a:path w="2072639" h="1722120">
                  <a:moveTo>
                    <a:pt x="2072068" y="0"/>
                  </a:moveTo>
                  <a:lnTo>
                    <a:pt x="2053209" y="10883"/>
                  </a:lnTo>
                  <a:lnTo>
                    <a:pt x="2053209" y="32791"/>
                  </a:lnTo>
                  <a:lnTo>
                    <a:pt x="2053209" y="374599"/>
                  </a:lnTo>
                  <a:lnTo>
                    <a:pt x="1338478" y="786892"/>
                  </a:lnTo>
                  <a:lnTo>
                    <a:pt x="1338478" y="445084"/>
                  </a:lnTo>
                  <a:lnTo>
                    <a:pt x="2053209" y="32791"/>
                  </a:lnTo>
                  <a:lnTo>
                    <a:pt x="2053209" y="10883"/>
                  </a:lnTo>
                  <a:lnTo>
                    <a:pt x="1324546" y="431152"/>
                  </a:lnTo>
                  <a:lnTo>
                    <a:pt x="1319631" y="433616"/>
                  </a:lnTo>
                  <a:lnTo>
                    <a:pt x="1319631" y="818857"/>
                  </a:lnTo>
                  <a:lnTo>
                    <a:pt x="1375054" y="786892"/>
                  </a:lnTo>
                  <a:lnTo>
                    <a:pt x="2067140" y="387718"/>
                  </a:lnTo>
                  <a:lnTo>
                    <a:pt x="2072068" y="385254"/>
                  </a:lnTo>
                  <a:lnTo>
                    <a:pt x="2072068" y="32791"/>
                  </a:lnTo>
                  <a:lnTo>
                    <a:pt x="2072068" y="0"/>
                  </a:lnTo>
                  <a:close/>
                </a:path>
              </a:pathLst>
            </a:custGeom>
            <a:solidFill>
              <a:srgbClr val="2A4A81"/>
            </a:solidFill>
          </p:spPr>
          <p:txBody>
            <a:bodyPr wrap="square" lIns="0" tIns="0" rIns="0" bIns="0" rtlCol="0"/>
            <a:lstStyle/>
            <a:p/>
          </p:txBody>
        </p:sp>
      </p:grpSp>
      <p:sp>
        <p:nvSpPr>
          <p:cNvPr id="32" name="object 32"/>
          <p:cNvSpPr txBox="1">
            <a:spLocks noGrp="1"/>
          </p:cNvSpPr>
          <p:nvPr>
            <p:ph type="title"/>
          </p:nvPr>
        </p:nvSpPr>
        <p:spPr>
          <a:xfrm>
            <a:off x="8651364" y="3129513"/>
            <a:ext cx="8409305" cy="2345690"/>
          </a:xfrm>
          <a:prstGeom prst="rect"/>
        </p:spPr>
        <p:txBody>
          <a:bodyPr wrap="square" lIns="0" tIns="12065" rIns="0" bIns="0" rtlCol="0" vert="horz">
            <a:spAutoFit/>
          </a:bodyPr>
          <a:lstStyle/>
          <a:p>
            <a:pPr algn="ctr" marL="12065" marR="5080">
              <a:lnSpc>
                <a:spcPct val="116599"/>
              </a:lnSpc>
              <a:spcBef>
                <a:spcPts val="95"/>
              </a:spcBef>
            </a:pPr>
            <a:r>
              <a:rPr dirty="0" sz="4350" spc="5" b="0">
                <a:latin typeface="TeXGyreTermes"/>
                <a:cs typeface="TeXGyreTermes"/>
              </a:rPr>
              <a:t>WASTE MANAGEMENT SYSTEM  USING IOT-BASED MACHINE  LEARNING</a:t>
            </a:r>
            <a:endParaRPr sz="4350">
              <a:latin typeface="TeXGyreTermes"/>
              <a:cs typeface="TeXGyreTerme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120" y="349928"/>
            <a:ext cx="6203315" cy="1320800"/>
          </a:xfrm>
          <a:prstGeom prst="rect"/>
        </p:spPr>
        <p:txBody>
          <a:bodyPr wrap="square" lIns="0" tIns="12700" rIns="0" bIns="0" rtlCol="0" vert="horz">
            <a:spAutoFit/>
          </a:bodyPr>
          <a:lstStyle/>
          <a:p>
            <a:pPr marL="12700">
              <a:lnSpc>
                <a:spcPct val="100000"/>
              </a:lnSpc>
              <a:spcBef>
                <a:spcPts val="100"/>
              </a:spcBef>
            </a:pPr>
            <a:r>
              <a:rPr dirty="0" sz="8500" spc="-5"/>
              <a:t>Applications:</a:t>
            </a:r>
            <a:endParaRPr sz="8500"/>
          </a:p>
        </p:txBody>
      </p:sp>
      <p:sp>
        <p:nvSpPr>
          <p:cNvPr id="3" name="object 3"/>
          <p:cNvSpPr/>
          <p:nvPr/>
        </p:nvSpPr>
        <p:spPr>
          <a:xfrm>
            <a:off x="1101745" y="1951356"/>
            <a:ext cx="219075" cy="219075"/>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1101745" y="2799081"/>
            <a:ext cx="219075" cy="219075"/>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1101745" y="3646806"/>
            <a:ext cx="219075" cy="219075"/>
          </a:xfrm>
          <a:prstGeom prst="rect">
            <a:avLst/>
          </a:prstGeom>
          <a:blipFill>
            <a:blip r:embed="rId4" cstate="print"/>
            <a:stretch>
              <a:fillRect/>
            </a:stretch>
          </a:blipFill>
        </p:spPr>
        <p:txBody>
          <a:bodyPr wrap="square" lIns="0" tIns="0" rIns="0" bIns="0" rtlCol="0"/>
          <a:lstStyle/>
          <a:p/>
        </p:txBody>
      </p:sp>
      <p:sp>
        <p:nvSpPr>
          <p:cNvPr id="6" name="object 6"/>
          <p:cNvSpPr/>
          <p:nvPr/>
        </p:nvSpPr>
        <p:spPr>
          <a:xfrm>
            <a:off x="1101745" y="4494531"/>
            <a:ext cx="219075" cy="219075"/>
          </a:xfrm>
          <a:prstGeom prst="rect">
            <a:avLst/>
          </a:prstGeom>
          <a:blipFill>
            <a:blip r:embed="rId4" cstate="print"/>
            <a:stretch>
              <a:fillRect/>
            </a:stretch>
          </a:blipFill>
        </p:spPr>
        <p:txBody>
          <a:bodyPr wrap="square" lIns="0" tIns="0" rIns="0" bIns="0" rtlCol="0"/>
          <a:lstStyle/>
          <a:p/>
        </p:txBody>
      </p:sp>
      <p:sp>
        <p:nvSpPr>
          <p:cNvPr id="7" name="object 7"/>
          <p:cNvSpPr txBox="1"/>
          <p:nvPr/>
        </p:nvSpPr>
        <p:spPr>
          <a:xfrm>
            <a:off x="1582411" y="1536682"/>
            <a:ext cx="12753975" cy="4264025"/>
          </a:xfrm>
          <a:prstGeom prst="rect">
            <a:avLst/>
          </a:prstGeom>
        </p:spPr>
        <p:txBody>
          <a:bodyPr wrap="square" lIns="0" tIns="12700" rIns="0" bIns="0" rtlCol="0" vert="horz">
            <a:spAutoFit/>
          </a:bodyPr>
          <a:lstStyle/>
          <a:p>
            <a:pPr marL="12700" marR="3795395">
              <a:lnSpc>
                <a:spcPct val="115900"/>
              </a:lnSpc>
              <a:spcBef>
                <a:spcPts val="100"/>
              </a:spcBef>
            </a:pPr>
            <a:r>
              <a:rPr dirty="0" sz="4800" spc="-5">
                <a:solidFill>
                  <a:srgbClr val="FFFFFF"/>
                </a:solidFill>
                <a:latin typeface="TeXGyreTermes"/>
                <a:cs typeface="TeXGyreTermes"/>
              </a:rPr>
              <a:t>Empowered Swatch Bharat Mission.  Support Digital India</a:t>
            </a:r>
            <a:r>
              <a:rPr dirty="0" sz="4800" spc="-15">
                <a:solidFill>
                  <a:srgbClr val="FFFFFF"/>
                </a:solidFill>
                <a:latin typeface="TeXGyreTermes"/>
                <a:cs typeface="TeXGyreTermes"/>
              </a:rPr>
              <a:t> </a:t>
            </a:r>
            <a:r>
              <a:rPr dirty="0" sz="4800">
                <a:solidFill>
                  <a:srgbClr val="FFFFFF"/>
                </a:solidFill>
                <a:latin typeface="TeXGyreTermes"/>
                <a:cs typeface="TeXGyreTermes"/>
              </a:rPr>
              <a:t>.</a:t>
            </a:r>
            <a:endParaRPr sz="4800">
              <a:latin typeface="TeXGyreTermes"/>
              <a:cs typeface="TeXGyreTermes"/>
            </a:endParaRPr>
          </a:p>
          <a:p>
            <a:pPr marL="12700">
              <a:lnSpc>
                <a:spcPct val="100000"/>
              </a:lnSpc>
              <a:spcBef>
                <a:spcPts val="915"/>
              </a:spcBef>
            </a:pPr>
            <a:r>
              <a:rPr dirty="0" sz="4800" spc="-5">
                <a:solidFill>
                  <a:srgbClr val="FFFFFF"/>
                </a:solidFill>
                <a:latin typeface="TeXGyreTermes"/>
                <a:cs typeface="TeXGyreTermes"/>
              </a:rPr>
              <a:t>Real time based monitoring waste</a:t>
            </a:r>
            <a:r>
              <a:rPr dirty="0" sz="4800" spc="-30">
                <a:solidFill>
                  <a:srgbClr val="FFFFFF"/>
                </a:solidFill>
                <a:latin typeface="TeXGyreTermes"/>
                <a:cs typeface="TeXGyreTermes"/>
              </a:rPr>
              <a:t> </a:t>
            </a:r>
            <a:r>
              <a:rPr dirty="0" sz="4800" spc="-5">
                <a:solidFill>
                  <a:srgbClr val="FFFFFF"/>
                </a:solidFill>
                <a:latin typeface="TeXGyreTermes"/>
                <a:cs typeface="TeXGyreTermes"/>
              </a:rPr>
              <a:t>Collection.</a:t>
            </a:r>
            <a:endParaRPr sz="4800">
              <a:latin typeface="TeXGyreTermes"/>
              <a:cs typeface="TeXGyreTermes"/>
            </a:endParaRPr>
          </a:p>
          <a:p>
            <a:pPr marL="12700" marR="5080">
              <a:lnSpc>
                <a:spcPct val="115900"/>
              </a:lnSpc>
            </a:pPr>
            <a:r>
              <a:rPr dirty="0" sz="4800" spc="-5">
                <a:solidFill>
                  <a:srgbClr val="FFFFFF"/>
                </a:solidFill>
                <a:latin typeface="TeXGyreTermes"/>
                <a:cs typeface="TeXGyreTermes"/>
              </a:rPr>
              <a:t>It makes Our system transparent between Municipal  corportion </a:t>
            </a:r>
            <a:r>
              <a:rPr dirty="0" sz="4800">
                <a:solidFill>
                  <a:srgbClr val="FFFFFF"/>
                </a:solidFill>
                <a:latin typeface="TeXGyreTermes"/>
                <a:cs typeface="TeXGyreTermes"/>
              </a:rPr>
              <a:t>, </a:t>
            </a:r>
            <a:r>
              <a:rPr dirty="0" sz="4800" spc="-5">
                <a:solidFill>
                  <a:srgbClr val="FFFFFF"/>
                </a:solidFill>
                <a:latin typeface="TeXGyreTermes"/>
                <a:cs typeface="TeXGyreTermes"/>
              </a:rPr>
              <a:t>Workers and</a:t>
            </a:r>
            <a:r>
              <a:rPr dirty="0" sz="4800" spc="-20">
                <a:solidFill>
                  <a:srgbClr val="FFFFFF"/>
                </a:solidFill>
                <a:latin typeface="TeXGyreTermes"/>
                <a:cs typeface="TeXGyreTermes"/>
              </a:rPr>
              <a:t> </a:t>
            </a:r>
            <a:r>
              <a:rPr dirty="0" sz="4800" spc="-5">
                <a:solidFill>
                  <a:srgbClr val="FFFFFF"/>
                </a:solidFill>
                <a:latin typeface="TeXGyreTermes"/>
                <a:cs typeface="TeXGyreTermes"/>
              </a:rPr>
              <a:t>Public.</a:t>
            </a:r>
            <a:endParaRPr sz="4800">
              <a:latin typeface="TeXGyreTermes"/>
              <a:cs typeface="TeXGyreTerme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8700" y="1763542"/>
            <a:ext cx="7591409" cy="5705435"/>
          </a:xfrm>
          <a:prstGeom prst="rect">
            <a:avLst/>
          </a:prstGeom>
          <a:blipFill>
            <a:blip r:embed="rId2" cstate="print"/>
            <a:stretch>
              <a:fillRect/>
            </a:stretch>
          </a:blipFill>
        </p:spPr>
        <p:txBody>
          <a:bodyPr wrap="square" lIns="0" tIns="0" rIns="0" bIns="0" rtlCol="0"/>
          <a:lstStyle/>
          <a:p/>
        </p:txBody>
      </p:sp>
      <p:sp>
        <p:nvSpPr>
          <p:cNvPr id="3" name="object 3"/>
          <p:cNvSpPr/>
          <p:nvPr/>
        </p:nvSpPr>
        <p:spPr>
          <a:xfrm>
            <a:off x="9400245" y="1763542"/>
            <a:ext cx="7591409" cy="5705435"/>
          </a:xfrm>
          <a:prstGeom prst="rect">
            <a:avLst/>
          </a:prstGeom>
          <a:blipFill>
            <a:blip r:embed="rId3" cstate="print"/>
            <a:stretch>
              <a:fillRect/>
            </a:stretch>
          </a:blipFill>
        </p:spPr>
        <p:txBody>
          <a:bodyPr wrap="square" lIns="0" tIns="0" rIns="0" bIns="0" rtlCol="0"/>
          <a:lstStyle/>
          <a:p/>
        </p:txBody>
      </p:sp>
      <p:sp>
        <p:nvSpPr>
          <p:cNvPr id="4" name="object 4"/>
          <p:cNvSpPr txBox="1">
            <a:spLocks noGrp="1"/>
          </p:cNvSpPr>
          <p:nvPr>
            <p:ph type="title"/>
          </p:nvPr>
        </p:nvSpPr>
        <p:spPr>
          <a:xfrm>
            <a:off x="1016000" y="468038"/>
            <a:ext cx="3088005" cy="1092200"/>
          </a:xfrm>
          <a:prstGeom prst="rect"/>
        </p:spPr>
        <p:txBody>
          <a:bodyPr wrap="square" lIns="0" tIns="12700" rIns="0" bIns="0" rtlCol="0" vert="horz">
            <a:spAutoFit/>
          </a:bodyPr>
          <a:lstStyle/>
          <a:p>
            <a:pPr marL="12700">
              <a:lnSpc>
                <a:spcPct val="100000"/>
              </a:lnSpc>
              <a:spcBef>
                <a:spcPts val="100"/>
              </a:spcBef>
            </a:pPr>
            <a:r>
              <a:rPr dirty="0" sz="7000" spc="-5"/>
              <a:t>Ou</a:t>
            </a:r>
            <a:r>
              <a:rPr dirty="0" sz="7000"/>
              <a:t>t</a:t>
            </a:r>
            <a:r>
              <a:rPr dirty="0" sz="7000" spc="-5"/>
              <a:t>pu</a:t>
            </a:r>
            <a:r>
              <a:rPr dirty="0" sz="7000"/>
              <a:t>t:</a:t>
            </a:r>
            <a:endParaRPr sz="7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2700" rIns="0" bIns="0" rtlCol="0" vert="horz">
            <a:spAutoFit/>
          </a:bodyPr>
          <a:lstStyle/>
          <a:p>
            <a:pPr marL="12700">
              <a:lnSpc>
                <a:spcPct val="100000"/>
              </a:lnSpc>
              <a:spcBef>
                <a:spcPts val="100"/>
              </a:spcBef>
            </a:pPr>
            <a:r>
              <a:rPr dirty="0"/>
              <a:t>Conclusion:</a:t>
            </a:r>
          </a:p>
        </p:txBody>
      </p:sp>
      <p:sp>
        <p:nvSpPr>
          <p:cNvPr id="3" name="object 3"/>
          <p:cNvSpPr/>
          <p:nvPr/>
        </p:nvSpPr>
        <p:spPr>
          <a:xfrm>
            <a:off x="1100520" y="1733500"/>
            <a:ext cx="219075" cy="219075"/>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1100520" y="4305251"/>
            <a:ext cx="219075" cy="219075"/>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1100520" y="7734251"/>
            <a:ext cx="219075" cy="219075"/>
          </a:xfrm>
          <a:prstGeom prst="rect">
            <a:avLst/>
          </a:prstGeom>
          <a:blipFill>
            <a:blip r:embed="rId4" cstate="print"/>
            <a:stretch>
              <a:fillRect/>
            </a:stretch>
          </a:blipFill>
        </p:spPr>
        <p:txBody>
          <a:bodyPr wrap="square" lIns="0" tIns="0" rIns="0" bIns="0" rtlCol="0"/>
          <a:lstStyle/>
          <a:p/>
        </p:txBody>
      </p:sp>
      <p:sp>
        <p:nvSpPr>
          <p:cNvPr id="6" name="object 6"/>
          <p:cNvSpPr txBox="1"/>
          <p:nvPr/>
        </p:nvSpPr>
        <p:spPr>
          <a:xfrm>
            <a:off x="1582529" y="1310597"/>
            <a:ext cx="15660369" cy="7740650"/>
          </a:xfrm>
          <a:prstGeom prst="rect">
            <a:avLst/>
          </a:prstGeom>
        </p:spPr>
        <p:txBody>
          <a:bodyPr wrap="square" lIns="0" tIns="12065" rIns="0" bIns="0" rtlCol="0" vert="horz">
            <a:spAutoFit/>
          </a:bodyPr>
          <a:lstStyle/>
          <a:p>
            <a:pPr algn="just" marL="12700" marR="58419">
              <a:lnSpc>
                <a:spcPct val="115999"/>
              </a:lnSpc>
              <a:spcBef>
                <a:spcPts val="95"/>
              </a:spcBef>
            </a:pPr>
            <a:r>
              <a:rPr dirty="0" sz="4850" spc="-5">
                <a:solidFill>
                  <a:srgbClr val="FFFFFF"/>
                </a:solidFill>
                <a:latin typeface="TeXGyreTermes"/>
                <a:cs typeface="TeXGyreTermes"/>
              </a:rPr>
              <a:t>The developed system provides </a:t>
            </a:r>
            <a:r>
              <a:rPr dirty="0" sz="4850">
                <a:solidFill>
                  <a:srgbClr val="FFFFFF"/>
                </a:solidFill>
                <a:latin typeface="TeXGyreTermes"/>
                <a:cs typeface="TeXGyreTermes"/>
              </a:rPr>
              <a:t>a </a:t>
            </a:r>
            <a:r>
              <a:rPr dirty="0" sz="4850" spc="-5">
                <a:solidFill>
                  <a:srgbClr val="FFFFFF"/>
                </a:solidFill>
                <a:latin typeface="TeXGyreTermes"/>
                <a:cs typeface="TeXGyreTermes"/>
              </a:rPr>
              <a:t>improved database for waste  management collection time and quantity of garbage collection  at each location</a:t>
            </a:r>
            <a:r>
              <a:rPr dirty="0" sz="4850" spc="-10">
                <a:solidFill>
                  <a:srgbClr val="FFFFFF"/>
                </a:solidFill>
                <a:latin typeface="TeXGyreTermes"/>
                <a:cs typeface="TeXGyreTermes"/>
              </a:rPr>
              <a:t> </a:t>
            </a:r>
            <a:r>
              <a:rPr dirty="0" sz="4850">
                <a:solidFill>
                  <a:srgbClr val="FFFFFF"/>
                </a:solidFill>
                <a:latin typeface="TeXGyreTermes"/>
                <a:cs typeface="TeXGyreTermes"/>
              </a:rPr>
              <a:t>.</a:t>
            </a:r>
            <a:endParaRPr sz="4850">
              <a:latin typeface="TeXGyreTermes"/>
              <a:cs typeface="TeXGyreTermes"/>
            </a:endParaRPr>
          </a:p>
          <a:p>
            <a:pPr marL="12700" marR="24130">
              <a:lnSpc>
                <a:spcPts val="6750"/>
              </a:lnSpc>
              <a:spcBef>
                <a:spcPts val="380"/>
              </a:spcBef>
            </a:pPr>
            <a:r>
              <a:rPr dirty="0" sz="4850" spc="-5">
                <a:solidFill>
                  <a:srgbClr val="FFFFFF"/>
                </a:solidFill>
                <a:latin typeface="TeXGyreTermes"/>
                <a:cs typeface="TeXGyreTermes"/>
              </a:rPr>
              <a:t>By Implementing this project we will avoid over flowing of  waste from the container in residential area which is previously  either loaded manually or with the help of loaders in traditional  trucks.</a:t>
            </a:r>
            <a:endParaRPr sz="4850">
              <a:latin typeface="TeXGyreTermes"/>
              <a:cs typeface="TeXGyreTermes"/>
            </a:endParaRPr>
          </a:p>
          <a:p>
            <a:pPr marL="12700" marR="5080">
              <a:lnSpc>
                <a:spcPts val="6750"/>
              </a:lnSpc>
            </a:pPr>
            <a:r>
              <a:rPr dirty="0" sz="4850" spc="-5">
                <a:solidFill>
                  <a:srgbClr val="FFFFFF"/>
                </a:solidFill>
                <a:latin typeface="TeXGyreTermes"/>
                <a:cs typeface="TeXGyreTermes"/>
              </a:rPr>
              <a:t>Development of applications for city administrations,municipal  staff</a:t>
            </a:r>
            <a:endParaRPr sz="4850">
              <a:latin typeface="TeXGyreTermes"/>
              <a:cs typeface="TeXGyreTerme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19143" y="4369612"/>
            <a:ext cx="7902575" cy="1969135"/>
          </a:xfrm>
          <a:prstGeom prst="rect"/>
        </p:spPr>
        <p:txBody>
          <a:bodyPr wrap="square" lIns="0" tIns="12700" rIns="0" bIns="0" rtlCol="0" vert="horz">
            <a:spAutoFit/>
          </a:bodyPr>
          <a:lstStyle/>
          <a:p>
            <a:pPr marL="12700">
              <a:lnSpc>
                <a:spcPct val="100000"/>
              </a:lnSpc>
              <a:spcBef>
                <a:spcPts val="100"/>
              </a:spcBef>
            </a:pPr>
            <a:r>
              <a:rPr dirty="0" sz="12750"/>
              <a:t>Thank</a:t>
            </a:r>
            <a:r>
              <a:rPr dirty="0" sz="12750" spc="-85"/>
              <a:t> </a:t>
            </a:r>
            <a:r>
              <a:rPr dirty="0" sz="12750"/>
              <a:t>You</a:t>
            </a:r>
            <a:endParaRPr sz="127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4213" y="396303"/>
            <a:ext cx="8632190" cy="1244600"/>
          </a:xfrm>
          <a:prstGeom prst="rect"/>
        </p:spPr>
        <p:txBody>
          <a:bodyPr wrap="square" lIns="0" tIns="12700" rIns="0" bIns="0" rtlCol="0" vert="horz">
            <a:spAutoFit/>
          </a:bodyPr>
          <a:lstStyle/>
          <a:p>
            <a:pPr marL="12700">
              <a:lnSpc>
                <a:spcPct val="100000"/>
              </a:lnSpc>
              <a:spcBef>
                <a:spcPts val="100"/>
              </a:spcBef>
            </a:pPr>
            <a:r>
              <a:rPr dirty="0" sz="8000" spc="-5" b="0">
                <a:latin typeface="TeXGyreTermes"/>
                <a:cs typeface="TeXGyreTermes"/>
              </a:rPr>
              <a:t>Presentation</a:t>
            </a:r>
            <a:r>
              <a:rPr dirty="0" sz="8000" spc="-90" b="0">
                <a:latin typeface="TeXGyreTermes"/>
                <a:cs typeface="TeXGyreTermes"/>
              </a:rPr>
              <a:t> </a:t>
            </a:r>
            <a:r>
              <a:rPr dirty="0" sz="8000" spc="-5" b="0">
                <a:latin typeface="TeXGyreTermes"/>
                <a:cs typeface="TeXGyreTermes"/>
              </a:rPr>
              <a:t>Outline:</a:t>
            </a:r>
            <a:endParaRPr sz="8000">
              <a:latin typeface="TeXGyreTermes"/>
              <a:cs typeface="TeXGyreTermes"/>
            </a:endParaRPr>
          </a:p>
        </p:txBody>
      </p:sp>
      <p:sp>
        <p:nvSpPr>
          <p:cNvPr id="3" name="object 3"/>
          <p:cNvSpPr/>
          <p:nvPr/>
        </p:nvSpPr>
        <p:spPr>
          <a:xfrm>
            <a:off x="2098078" y="2381060"/>
            <a:ext cx="219075" cy="219075"/>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2098078" y="3257360"/>
            <a:ext cx="219075" cy="219075"/>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2098078" y="4133660"/>
            <a:ext cx="219075" cy="219075"/>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2098078" y="5009960"/>
            <a:ext cx="219075" cy="219075"/>
          </a:xfrm>
          <a:prstGeom prst="rect">
            <a:avLst/>
          </a:prstGeom>
          <a:blipFill>
            <a:blip r:embed="rId3" cstate="print"/>
            <a:stretch>
              <a:fillRect/>
            </a:stretch>
          </a:blipFill>
        </p:spPr>
        <p:txBody>
          <a:bodyPr wrap="square" lIns="0" tIns="0" rIns="0" bIns="0" rtlCol="0"/>
          <a:lstStyle/>
          <a:p/>
        </p:txBody>
      </p:sp>
      <p:sp>
        <p:nvSpPr>
          <p:cNvPr id="7" name="object 7"/>
          <p:cNvSpPr/>
          <p:nvPr/>
        </p:nvSpPr>
        <p:spPr>
          <a:xfrm>
            <a:off x="2098078" y="5886260"/>
            <a:ext cx="219075" cy="219075"/>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2098078" y="6762560"/>
            <a:ext cx="219075" cy="219075"/>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2098078" y="7638860"/>
            <a:ext cx="219075" cy="219075"/>
          </a:xfrm>
          <a:prstGeom prst="rect">
            <a:avLst/>
          </a:prstGeom>
          <a:blipFill>
            <a:blip r:embed="rId3" cstate="print"/>
            <a:stretch>
              <a:fillRect/>
            </a:stretch>
          </a:blipFill>
        </p:spPr>
        <p:txBody>
          <a:bodyPr wrap="square" lIns="0" tIns="0" rIns="0" bIns="0" rtlCol="0"/>
          <a:lstStyle/>
          <a:p/>
        </p:txBody>
      </p:sp>
      <p:sp>
        <p:nvSpPr>
          <p:cNvPr id="10" name="object 10"/>
          <p:cNvSpPr txBox="1"/>
          <p:nvPr/>
        </p:nvSpPr>
        <p:spPr>
          <a:xfrm>
            <a:off x="2587822" y="1942250"/>
            <a:ext cx="4763135" cy="6159500"/>
          </a:xfrm>
          <a:prstGeom prst="rect">
            <a:avLst/>
          </a:prstGeom>
        </p:spPr>
        <p:txBody>
          <a:bodyPr wrap="square" lIns="0" tIns="11430" rIns="0" bIns="0" rtlCol="0" vert="horz">
            <a:spAutoFit/>
          </a:bodyPr>
          <a:lstStyle/>
          <a:p>
            <a:pPr marL="12700" marR="5080">
              <a:lnSpc>
                <a:spcPct val="116199"/>
              </a:lnSpc>
              <a:spcBef>
                <a:spcPts val="90"/>
              </a:spcBef>
            </a:pPr>
            <a:r>
              <a:rPr dirty="0" sz="4950" spc="5">
                <a:solidFill>
                  <a:srgbClr val="FFFFFF"/>
                </a:solidFill>
                <a:latin typeface="TeXGyreTermes"/>
                <a:cs typeface="TeXGyreTermes"/>
              </a:rPr>
              <a:t>Introduction  Problem in</a:t>
            </a:r>
            <a:r>
              <a:rPr dirty="0" sz="4950" spc="-70">
                <a:solidFill>
                  <a:srgbClr val="FFFFFF"/>
                </a:solidFill>
                <a:latin typeface="TeXGyreTermes"/>
                <a:cs typeface="TeXGyreTermes"/>
              </a:rPr>
              <a:t> </a:t>
            </a:r>
            <a:r>
              <a:rPr dirty="0" sz="4950" spc="5">
                <a:solidFill>
                  <a:srgbClr val="FFFFFF"/>
                </a:solidFill>
                <a:latin typeface="TeXGyreTermes"/>
                <a:cs typeface="TeXGyreTermes"/>
              </a:rPr>
              <a:t>society  Motive of Project  Block Diagram  Methodology  Applications  Conclusion</a:t>
            </a:r>
            <a:endParaRPr sz="4950">
              <a:latin typeface="TeXGyreTermes"/>
              <a:cs typeface="TeXGyreTerme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250" y="586965"/>
            <a:ext cx="3260090" cy="697230"/>
          </a:xfrm>
          <a:prstGeom prst="rect"/>
        </p:spPr>
        <p:txBody>
          <a:bodyPr wrap="square" lIns="0" tIns="13335" rIns="0" bIns="0" rtlCol="0" vert="horz">
            <a:spAutoFit/>
          </a:bodyPr>
          <a:lstStyle/>
          <a:p>
            <a:pPr marL="12700">
              <a:lnSpc>
                <a:spcPct val="100000"/>
              </a:lnSpc>
              <a:spcBef>
                <a:spcPts val="105"/>
              </a:spcBef>
            </a:pPr>
            <a:r>
              <a:rPr dirty="0" sz="4400" spc="-5"/>
              <a:t>Introduction:</a:t>
            </a:r>
            <a:endParaRPr sz="4400"/>
          </a:p>
        </p:txBody>
      </p:sp>
      <p:sp>
        <p:nvSpPr>
          <p:cNvPr id="3" name="object 3"/>
          <p:cNvSpPr/>
          <p:nvPr/>
        </p:nvSpPr>
        <p:spPr>
          <a:xfrm>
            <a:off x="1587534" y="2032212"/>
            <a:ext cx="220315" cy="220315"/>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1587534" y="3758017"/>
            <a:ext cx="220315" cy="220315"/>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1587534" y="7209627"/>
            <a:ext cx="220315" cy="220315"/>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1587534" y="8935432"/>
            <a:ext cx="220315" cy="220315"/>
          </a:xfrm>
          <a:prstGeom prst="rect">
            <a:avLst/>
          </a:prstGeom>
          <a:blipFill>
            <a:blip r:embed="rId4" cstate="print"/>
            <a:stretch>
              <a:fillRect/>
            </a:stretch>
          </a:blipFill>
        </p:spPr>
        <p:txBody>
          <a:bodyPr wrap="square" lIns="0" tIns="0" rIns="0" bIns="0" rtlCol="0"/>
          <a:lstStyle/>
          <a:p/>
        </p:txBody>
      </p:sp>
      <p:sp>
        <p:nvSpPr>
          <p:cNvPr id="7" name="object 7"/>
          <p:cNvSpPr txBox="1"/>
          <p:nvPr/>
        </p:nvSpPr>
        <p:spPr>
          <a:xfrm>
            <a:off x="2070691" y="1602124"/>
            <a:ext cx="15603219" cy="7792084"/>
          </a:xfrm>
          <a:prstGeom prst="rect">
            <a:avLst/>
          </a:prstGeom>
        </p:spPr>
        <p:txBody>
          <a:bodyPr wrap="square" lIns="0" tIns="12700" rIns="0" bIns="0" rtlCol="0" vert="horz">
            <a:spAutoFit/>
          </a:bodyPr>
          <a:lstStyle/>
          <a:p>
            <a:pPr marL="12700" marR="1647189">
              <a:lnSpc>
                <a:spcPct val="115599"/>
              </a:lnSpc>
              <a:spcBef>
                <a:spcPts val="100"/>
              </a:spcBef>
            </a:pPr>
            <a:r>
              <a:rPr dirty="0" sz="4900" spc="-10">
                <a:solidFill>
                  <a:srgbClr val="FFFFFF"/>
                </a:solidFill>
                <a:latin typeface="TeXGyreTermes"/>
                <a:cs typeface="TeXGyreTermes"/>
              </a:rPr>
              <a:t>IoT provides exchange and linkage between low-energy  devices and interactions through the</a:t>
            </a:r>
            <a:r>
              <a:rPr dirty="0" sz="4900" spc="5">
                <a:solidFill>
                  <a:srgbClr val="FFFFFF"/>
                </a:solidFill>
                <a:latin typeface="TeXGyreTermes"/>
                <a:cs typeface="TeXGyreTermes"/>
              </a:rPr>
              <a:t> </a:t>
            </a:r>
            <a:r>
              <a:rPr dirty="0" sz="4900" spc="-10">
                <a:solidFill>
                  <a:srgbClr val="FFFFFF"/>
                </a:solidFill>
                <a:latin typeface="TeXGyreTermes"/>
                <a:cs typeface="TeXGyreTermes"/>
              </a:rPr>
              <a:t>Internet.</a:t>
            </a:r>
            <a:endParaRPr sz="4900">
              <a:latin typeface="TeXGyreTermes"/>
              <a:cs typeface="TeXGyreTermes"/>
            </a:endParaRPr>
          </a:p>
          <a:p>
            <a:pPr marL="12700" marR="317500">
              <a:lnSpc>
                <a:spcPts val="6790"/>
              </a:lnSpc>
              <a:spcBef>
                <a:spcPts val="380"/>
              </a:spcBef>
            </a:pPr>
            <a:r>
              <a:rPr dirty="0" sz="4900" spc="-10">
                <a:solidFill>
                  <a:srgbClr val="FFFFFF"/>
                </a:solidFill>
                <a:latin typeface="TeXGyreTermes"/>
                <a:cs typeface="TeXGyreTermes"/>
              </a:rPr>
              <a:t>Many applications around the world have been implementing  different operations, based on the background of IoT, to offer  novel services for smart cities and optimize energetic  efficiency.</a:t>
            </a:r>
            <a:endParaRPr sz="4900">
              <a:latin typeface="TeXGyreTermes"/>
              <a:cs typeface="TeXGyreTermes"/>
            </a:endParaRPr>
          </a:p>
          <a:p>
            <a:pPr marL="12700" marR="5080">
              <a:lnSpc>
                <a:spcPts val="6790"/>
              </a:lnSpc>
              <a:spcBef>
                <a:spcPts val="20"/>
              </a:spcBef>
            </a:pPr>
            <a:r>
              <a:rPr dirty="0" sz="4900" spc="-10">
                <a:solidFill>
                  <a:srgbClr val="FFFFFF"/>
                </a:solidFill>
                <a:latin typeface="TeXGyreTermes"/>
                <a:cs typeface="TeXGyreTermes"/>
              </a:rPr>
              <a:t>This system is very innovative which will help you to keep the  cities clean.</a:t>
            </a:r>
            <a:endParaRPr sz="4900">
              <a:latin typeface="TeXGyreTermes"/>
              <a:cs typeface="TeXGyreTermes"/>
            </a:endParaRPr>
          </a:p>
          <a:p>
            <a:pPr marL="12700">
              <a:lnSpc>
                <a:spcPct val="100000"/>
              </a:lnSpc>
              <a:spcBef>
                <a:spcPts val="540"/>
              </a:spcBef>
            </a:pPr>
            <a:r>
              <a:rPr dirty="0" sz="4900" spc="-10">
                <a:solidFill>
                  <a:srgbClr val="FFFFFF"/>
                </a:solidFill>
                <a:latin typeface="TeXGyreTermes"/>
                <a:cs typeface="TeXGyreTermes"/>
              </a:rPr>
              <a:t>A web page is built to show the status to the user to moniter</a:t>
            </a:r>
            <a:r>
              <a:rPr dirty="0" sz="4900" spc="85">
                <a:solidFill>
                  <a:srgbClr val="FFFFFF"/>
                </a:solidFill>
                <a:latin typeface="TeXGyreTermes"/>
                <a:cs typeface="TeXGyreTermes"/>
              </a:rPr>
              <a:t> </a:t>
            </a:r>
            <a:r>
              <a:rPr dirty="0" sz="4900" spc="-10">
                <a:solidFill>
                  <a:srgbClr val="FFFFFF"/>
                </a:solidFill>
                <a:latin typeface="TeXGyreTermes"/>
                <a:cs typeface="TeXGyreTermes"/>
              </a:rPr>
              <a:t>it.</a:t>
            </a:r>
            <a:endParaRPr sz="4900">
              <a:latin typeface="TeXGyreTermes"/>
              <a:cs typeface="TeXGyreTerme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08548" y="904870"/>
            <a:ext cx="17042130" cy="7897495"/>
          </a:xfrm>
          <a:prstGeom prst="rect">
            <a:avLst/>
          </a:prstGeom>
        </p:spPr>
        <p:txBody>
          <a:bodyPr wrap="square" lIns="0" tIns="12700" rIns="0" bIns="0" rtlCol="0" vert="horz">
            <a:spAutoFit/>
          </a:bodyPr>
          <a:lstStyle/>
          <a:p>
            <a:pPr marL="31115" marR="102870">
              <a:lnSpc>
                <a:spcPct val="115599"/>
              </a:lnSpc>
              <a:spcBef>
                <a:spcPts val="100"/>
              </a:spcBef>
            </a:pPr>
            <a:r>
              <a:rPr dirty="0" sz="4000" spc="-5">
                <a:solidFill>
                  <a:srgbClr val="FFFFFF"/>
                </a:solidFill>
                <a:latin typeface="TeXGyreTermes"/>
                <a:cs typeface="TeXGyreTermes"/>
              </a:rPr>
              <a:t>The web page gives </a:t>
            </a:r>
            <a:r>
              <a:rPr dirty="0" sz="4000">
                <a:solidFill>
                  <a:srgbClr val="FFFFFF"/>
                </a:solidFill>
                <a:latin typeface="TeXGyreTermes"/>
                <a:cs typeface="TeXGyreTermes"/>
              </a:rPr>
              <a:t>a </a:t>
            </a:r>
            <a:r>
              <a:rPr dirty="0" sz="4000" spc="-5">
                <a:solidFill>
                  <a:srgbClr val="FFFFFF"/>
                </a:solidFill>
                <a:latin typeface="TeXGyreTermes"/>
                <a:cs typeface="TeXGyreTermes"/>
              </a:rPr>
              <a:t>graphical view of waste and highlights the waste collected </a:t>
            </a:r>
            <a:r>
              <a:rPr dirty="0" sz="4000">
                <a:solidFill>
                  <a:srgbClr val="FFFFFF"/>
                </a:solidFill>
                <a:latin typeface="TeXGyreTermes"/>
                <a:cs typeface="TeXGyreTermes"/>
              </a:rPr>
              <a:t>in  </a:t>
            </a:r>
            <a:r>
              <a:rPr dirty="0" sz="4000" spc="-5">
                <a:solidFill>
                  <a:srgbClr val="FFFFFF"/>
                </a:solidFill>
                <a:latin typeface="TeXGyreTermes"/>
                <a:cs typeface="TeXGyreTermes"/>
              </a:rPr>
              <a:t>order </a:t>
            </a:r>
            <a:r>
              <a:rPr dirty="0" sz="4000">
                <a:solidFill>
                  <a:srgbClr val="FFFFFF"/>
                </a:solidFill>
                <a:latin typeface="TeXGyreTermes"/>
                <a:cs typeface="TeXGyreTermes"/>
              </a:rPr>
              <a:t>to </a:t>
            </a:r>
            <a:r>
              <a:rPr dirty="0" sz="4000" spc="-5">
                <a:solidFill>
                  <a:srgbClr val="FFFFFF"/>
                </a:solidFill>
                <a:latin typeface="TeXGyreTermes"/>
                <a:cs typeface="TeXGyreTermes"/>
              </a:rPr>
              <a:t>show the level of waste</a:t>
            </a:r>
            <a:r>
              <a:rPr dirty="0" sz="4000" spc="-15">
                <a:solidFill>
                  <a:srgbClr val="FFFFFF"/>
                </a:solidFill>
                <a:latin typeface="TeXGyreTermes"/>
                <a:cs typeface="TeXGyreTermes"/>
              </a:rPr>
              <a:t> </a:t>
            </a:r>
            <a:r>
              <a:rPr dirty="0" sz="4000" spc="-5">
                <a:solidFill>
                  <a:srgbClr val="FFFFFF"/>
                </a:solidFill>
                <a:latin typeface="TeXGyreTermes"/>
                <a:cs typeface="TeXGyreTermes"/>
              </a:rPr>
              <a:t>collected.</a:t>
            </a:r>
            <a:endParaRPr sz="4000">
              <a:latin typeface="TeXGyreTermes"/>
              <a:cs typeface="TeXGyreTermes"/>
            </a:endParaRPr>
          </a:p>
          <a:p>
            <a:pPr marL="31115">
              <a:lnSpc>
                <a:spcPct val="100000"/>
              </a:lnSpc>
              <a:spcBef>
                <a:spcPts val="750"/>
              </a:spcBef>
            </a:pPr>
            <a:r>
              <a:rPr dirty="0" sz="4000" spc="-5">
                <a:solidFill>
                  <a:srgbClr val="FFFFFF"/>
                </a:solidFill>
                <a:latin typeface="TeXGyreTermes"/>
                <a:cs typeface="TeXGyreTermes"/>
              </a:rPr>
              <a:t>The LCD screen shows the status of the waste</a:t>
            </a:r>
            <a:r>
              <a:rPr dirty="0" sz="4000" spc="-10">
                <a:solidFill>
                  <a:srgbClr val="FFFFFF"/>
                </a:solidFill>
                <a:latin typeface="TeXGyreTermes"/>
                <a:cs typeface="TeXGyreTermes"/>
              </a:rPr>
              <a:t> </a:t>
            </a:r>
            <a:r>
              <a:rPr dirty="0" sz="4000" spc="-5">
                <a:solidFill>
                  <a:srgbClr val="FFFFFF"/>
                </a:solidFill>
                <a:latin typeface="TeXGyreTermes"/>
                <a:cs typeface="TeXGyreTermes"/>
              </a:rPr>
              <a:t>level.</a:t>
            </a:r>
            <a:endParaRPr sz="4000">
              <a:latin typeface="TeXGyreTermes"/>
              <a:cs typeface="TeXGyreTermes"/>
            </a:endParaRPr>
          </a:p>
          <a:p>
            <a:pPr marL="160655" marR="892810">
              <a:lnSpc>
                <a:spcPts val="6380"/>
              </a:lnSpc>
              <a:spcBef>
                <a:spcPts val="320"/>
              </a:spcBef>
            </a:pPr>
            <a:r>
              <a:rPr dirty="0" sz="4600" spc="-5">
                <a:solidFill>
                  <a:srgbClr val="FFFFFF"/>
                </a:solidFill>
                <a:latin typeface="TeXGyreTermes"/>
                <a:cs typeface="TeXGyreTermes"/>
              </a:rPr>
              <a:t>The system uses ultrasonic sensors placed over the bins </a:t>
            </a:r>
            <a:r>
              <a:rPr dirty="0" sz="4600">
                <a:solidFill>
                  <a:srgbClr val="FFFFFF"/>
                </a:solidFill>
                <a:latin typeface="TeXGyreTermes"/>
                <a:cs typeface="TeXGyreTermes"/>
              </a:rPr>
              <a:t>to </a:t>
            </a:r>
            <a:r>
              <a:rPr dirty="0" sz="4600" spc="-5">
                <a:solidFill>
                  <a:srgbClr val="FFFFFF"/>
                </a:solidFill>
                <a:latin typeface="TeXGyreTermes"/>
                <a:cs typeface="TeXGyreTermes"/>
              </a:rPr>
              <a:t>detect the  waste level and compare </a:t>
            </a:r>
            <a:r>
              <a:rPr dirty="0" sz="4600">
                <a:solidFill>
                  <a:srgbClr val="FFFFFF"/>
                </a:solidFill>
                <a:latin typeface="TeXGyreTermes"/>
                <a:cs typeface="TeXGyreTermes"/>
              </a:rPr>
              <a:t>it </a:t>
            </a:r>
            <a:r>
              <a:rPr dirty="0" sz="4600" spc="-5">
                <a:solidFill>
                  <a:srgbClr val="FFFFFF"/>
                </a:solidFill>
                <a:latin typeface="TeXGyreTermes"/>
                <a:cs typeface="TeXGyreTermes"/>
              </a:rPr>
              <a:t>with the garbage bins</a:t>
            </a:r>
            <a:r>
              <a:rPr dirty="0" sz="4600" spc="-15">
                <a:solidFill>
                  <a:srgbClr val="FFFFFF"/>
                </a:solidFill>
                <a:latin typeface="TeXGyreTermes"/>
                <a:cs typeface="TeXGyreTermes"/>
              </a:rPr>
              <a:t> </a:t>
            </a:r>
            <a:r>
              <a:rPr dirty="0" sz="4600" spc="-5">
                <a:solidFill>
                  <a:srgbClr val="FFFFFF"/>
                </a:solidFill>
                <a:latin typeface="TeXGyreTermes"/>
                <a:cs typeface="TeXGyreTermes"/>
              </a:rPr>
              <a:t>depth</a:t>
            </a:r>
            <a:endParaRPr sz="4600">
              <a:latin typeface="TeXGyreTermes"/>
              <a:cs typeface="TeXGyreTermes"/>
            </a:endParaRPr>
          </a:p>
          <a:p>
            <a:pPr marL="19685">
              <a:lnSpc>
                <a:spcPct val="100000"/>
              </a:lnSpc>
              <a:spcBef>
                <a:spcPts val="1960"/>
              </a:spcBef>
            </a:pPr>
            <a:r>
              <a:rPr dirty="0" sz="5200" spc="-5" b="1">
                <a:solidFill>
                  <a:srgbClr val="FFFFFF"/>
                </a:solidFill>
                <a:latin typeface="TeXGyreTermes"/>
                <a:cs typeface="TeXGyreTermes"/>
              </a:rPr>
              <a:t>Why we choose</a:t>
            </a:r>
            <a:r>
              <a:rPr dirty="0" sz="5200" spc="-10" b="1">
                <a:solidFill>
                  <a:srgbClr val="FFFFFF"/>
                </a:solidFill>
                <a:latin typeface="TeXGyreTermes"/>
                <a:cs typeface="TeXGyreTermes"/>
              </a:rPr>
              <a:t> </a:t>
            </a:r>
            <a:r>
              <a:rPr dirty="0" sz="5200" spc="-5" b="1">
                <a:solidFill>
                  <a:srgbClr val="FFFFFF"/>
                </a:solidFill>
                <a:latin typeface="TeXGyreTermes"/>
                <a:cs typeface="TeXGyreTermes"/>
              </a:rPr>
              <a:t>IOT?</a:t>
            </a:r>
            <a:endParaRPr sz="5200">
              <a:latin typeface="TeXGyreTermes"/>
              <a:cs typeface="TeXGyreTermes"/>
            </a:endParaRPr>
          </a:p>
          <a:p>
            <a:pPr marL="12700" marR="5080">
              <a:lnSpc>
                <a:spcPct val="117000"/>
              </a:lnSpc>
              <a:spcBef>
                <a:spcPts val="2150"/>
              </a:spcBef>
            </a:pPr>
            <a:r>
              <a:rPr dirty="0" sz="3900">
                <a:solidFill>
                  <a:srgbClr val="FFFFFF"/>
                </a:solidFill>
                <a:latin typeface="TeXGyreTermes"/>
                <a:cs typeface="TeXGyreTermes"/>
              </a:rPr>
              <a:t>It is the network of physical objects or "things" embedded with  electronics,software,sensors and network connectivity ,which enables these objects to  collect and exchange</a:t>
            </a:r>
            <a:r>
              <a:rPr dirty="0" sz="3900" spc="-5">
                <a:solidFill>
                  <a:srgbClr val="FFFFFF"/>
                </a:solidFill>
                <a:latin typeface="TeXGyreTermes"/>
                <a:cs typeface="TeXGyreTermes"/>
              </a:rPr>
              <a:t> </a:t>
            </a:r>
            <a:r>
              <a:rPr dirty="0" sz="3900">
                <a:solidFill>
                  <a:srgbClr val="FFFFFF"/>
                </a:solidFill>
                <a:latin typeface="TeXGyreTermes"/>
                <a:cs typeface="TeXGyreTermes"/>
              </a:rPr>
              <a:t>data.</a:t>
            </a:r>
            <a:endParaRPr sz="3900">
              <a:latin typeface="TeXGyreTermes"/>
              <a:cs typeface="TeXGyreTermes"/>
            </a:endParaRPr>
          </a:p>
          <a:p>
            <a:pPr marL="12700">
              <a:lnSpc>
                <a:spcPct val="100000"/>
              </a:lnSpc>
              <a:spcBef>
                <a:spcPts val="795"/>
              </a:spcBef>
            </a:pPr>
            <a:r>
              <a:rPr dirty="0" sz="3900">
                <a:solidFill>
                  <a:srgbClr val="FFFFFF"/>
                </a:solidFill>
                <a:latin typeface="TeXGyreTermes"/>
                <a:cs typeface="TeXGyreTermes"/>
              </a:rPr>
              <a:t>Data and connected services are the real values of IOT Platforms.</a:t>
            </a:r>
            <a:endParaRPr sz="3900">
              <a:latin typeface="TeXGyreTermes"/>
              <a:cs typeface="TeXGyreTerme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28680" y="2076144"/>
            <a:ext cx="9248759" cy="6943694"/>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430418" y="330869"/>
            <a:ext cx="9079865" cy="1320800"/>
          </a:xfrm>
          <a:prstGeom prst="rect"/>
        </p:spPr>
        <p:txBody>
          <a:bodyPr wrap="square" lIns="0" tIns="12700" rIns="0" bIns="0" rtlCol="0" vert="horz">
            <a:spAutoFit/>
          </a:bodyPr>
          <a:lstStyle/>
          <a:p>
            <a:pPr marL="12700">
              <a:lnSpc>
                <a:spcPct val="100000"/>
              </a:lnSpc>
              <a:spcBef>
                <a:spcPts val="100"/>
              </a:spcBef>
              <a:tabLst>
                <a:tab pos="4239260" algn="l"/>
                <a:tab pos="5409565" algn="l"/>
              </a:tabLst>
            </a:pPr>
            <a:r>
              <a:rPr dirty="0" sz="8500" spc="-5"/>
              <a:t>Prob</a:t>
            </a:r>
            <a:r>
              <a:rPr dirty="0" sz="8500"/>
              <a:t>l</a:t>
            </a:r>
            <a:r>
              <a:rPr dirty="0" sz="8500" spc="-5"/>
              <a:t>e</a:t>
            </a:r>
            <a:r>
              <a:rPr dirty="0" sz="8500"/>
              <a:t>m	in	</a:t>
            </a:r>
            <a:r>
              <a:rPr dirty="0" sz="8500" spc="-5"/>
              <a:t>Soc</a:t>
            </a:r>
            <a:r>
              <a:rPr dirty="0" sz="8500"/>
              <a:t>i</a:t>
            </a:r>
            <a:r>
              <a:rPr dirty="0" sz="8500" spc="-5"/>
              <a:t>e</a:t>
            </a:r>
            <a:r>
              <a:rPr dirty="0" sz="8500"/>
              <a:t>t</a:t>
            </a:r>
            <a:r>
              <a:rPr dirty="0" sz="8500" spc="-5"/>
              <a:t>y</a:t>
            </a:r>
            <a:r>
              <a:rPr dirty="0" sz="8500"/>
              <a:t>:</a:t>
            </a:r>
            <a:endParaRPr sz="8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01223" y="2553918"/>
            <a:ext cx="9372599" cy="7038959"/>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466920" y="636994"/>
            <a:ext cx="9829800" cy="1290320"/>
          </a:xfrm>
          <a:prstGeom prst="rect"/>
        </p:spPr>
        <p:txBody>
          <a:bodyPr wrap="square" lIns="0" tIns="12700" rIns="0" bIns="0" rtlCol="0" vert="horz">
            <a:spAutoFit/>
          </a:bodyPr>
          <a:lstStyle/>
          <a:p>
            <a:pPr marL="12700">
              <a:lnSpc>
                <a:spcPct val="100000"/>
              </a:lnSpc>
              <a:spcBef>
                <a:spcPts val="100"/>
              </a:spcBef>
            </a:pPr>
            <a:r>
              <a:rPr dirty="0" sz="8300" spc="-5"/>
              <a:t>Motive of the</a:t>
            </a:r>
            <a:r>
              <a:rPr dirty="0" sz="8300" spc="-85"/>
              <a:t> </a:t>
            </a:r>
            <a:r>
              <a:rPr dirty="0" sz="8300" spc="-5"/>
              <a:t>project:</a:t>
            </a:r>
            <a:endParaRPr sz="83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8700" y="1850873"/>
            <a:ext cx="14458949" cy="7610490"/>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640564" y="611419"/>
            <a:ext cx="6543675" cy="1244600"/>
          </a:xfrm>
          <a:prstGeom prst="rect"/>
        </p:spPr>
        <p:txBody>
          <a:bodyPr wrap="square" lIns="0" tIns="12700" rIns="0" bIns="0" rtlCol="0" vert="horz">
            <a:spAutoFit/>
          </a:bodyPr>
          <a:lstStyle/>
          <a:p>
            <a:pPr marL="12700">
              <a:lnSpc>
                <a:spcPct val="100000"/>
              </a:lnSpc>
              <a:spcBef>
                <a:spcPts val="100"/>
              </a:spcBef>
            </a:pPr>
            <a:r>
              <a:rPr dirty="0" sz="8000" spc="-5" b="0">
                <a:latin typeface="TeXGyreTermes"/>
                <a:cs typeface="TeXGyreTermes"/>
              </a:rPr>
              <a:t>Block</a:t>
            </a:r>
            <a:r>
              <a:rPr dirty="0" sz="8000" spc="-90" b="0">
                <a:latin typeface="TeXGyreTermes"/>
                <a:cs typeface="TeXGyreTermes"/>
              </a:rPr>
              <a:t> </a:t>
            </a:r>
            <a:r>
              <a:rPr dirty="0" sz="8000" spc="-5" b="0">
                <a:latin typeface="TeXGyreTermes"/>
                <a:cs typeface="TeXGyreTermes"/>
              </a:rPr>
              <a:t>Diagram:</a:t>
            </a:r>
            <a:endParaRPr sz="8000">
              <a:latin typeface="TeXGyreTermes"/>
              <a:cs typeface="TeXGyreTerme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5387" y="420401"/>
            <a:ext cx="10024745" cy="1183640"/>
          </a:xfrm>
          <a:prstGeom prst="rect"/>
        </p:spPr>
        <p:txBody>
          <a:bodyPr wrap="square" lIns="0" tIns="12700" rIns="0" bIns="0" rtlCol="0" vert="horz">
            <a:spAutoFit/>
          </a:bodyPr>
          <a:lstStyle/>
          <a:p>
            <a:pPr marL="12700">
              <a:lnSpc>
                <a:spcPct val="100000"/>
              </a:lnSpc>
              <a:spcBef>
                <a:spcPts val="100"/>
              </a:spcBef>
              <a:tabLst>
                <a:tab pos="4488815" algn="l"/>
              </a:tabLst>
            </a:pPr>
            <a:r>
              <a:rPr dirty="0" sz="7600" spc="-5"/>
              <a:t>Hardware	Components:</a:t>
            </a:r>
            <a:endParaRPr sz="7600"/>
          </a:p>
        </p:txBody>
      </p:sp>
      <p:sp>
        <p:nvSpPr>
          <p:cNvPr id="3" name="object 3"/>
          <p:cNvSpPr/>
          <p:nvPr/>
        </p:nvSpPr>
        <p:spPr>
          <a:xfrm>
            <a:off x="3662614" y="2032415"/>
            <a:ext cx="219075" cy="219075"/>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3662614" y="2880140"/>
            <a:ext cx="219075" cy="219075"/>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3662614" y="3727865"/>
            <a:ext cx="219075" cy="219075"/>
          </a:xfrm>
          <a:prstGeom prst="rect">
            <a:avLst/>
          </a:prstGeom>
          <a:blipFill>
            <a:blip r:embed="rId4" cstate="print"/>
            <a:stretch>
              <a:fillRect/>
            </a:stretch>
          </a:blipFill>
        </p:spPr>
        <p:txBody>
          <a:bodyPr wrap="square" lIns="0" tIns="0" rIns="0" bIns="0" rtlCol="0"/>
          <a:lstStyle/>
          <a:p/>
        </p:txBody>
      </p:sp>
      <p:sp>
        <p:nvSpPr>
          <p:cNvPr id="6" name="object 6"/>
          <p:cNvSpPr/>
          <p:nvPr/>
        </p:nvSpPr>
        <p:spPr>
          <a:xfrm>
            <a:off x="3662614" y="4575590"/>
            <a:ext cx="219075" cy="219075"/>
          </a:xfrm>
          <a:prstGeom prst="rect">
            <a:avLst/>
          </a:prstGeom>
          <a:blipFill>
            <a:blip r:embed="rId4" cstate="print"/>
            <a:stretch>
              <a:fillRect/>
            </a:stretch>
          </a:blipFill>
        </p:spPr>
        <p:txBody>
          <a:bodyPr wrap="square" lIns="0" tIns="0" rIns="0" bIns="0" rtlCol="0"/>
          <a:lstStyle/>
          <a:p/>
        </p:txBody>
      </p:sp>
      <p:sp>
        <p:nvSpPr>
          <p:cNvPr id="7" name="object 7"/>
          <p:cNvSpPr/>
          <p:nvPr/>
        </p:nvSpPr>
        <p:spPr>
          <a:xfrm>
            <a:off x="3662614" y="5423315"/>
            <a:ext cx="219075" cy="219075"/>
          </a:xfrm>
          <a:prstGeom prst="rect">
            <a:avLst/>
          </a:prstGeom>
          <a:blipFill>
            <a:blip r:embed="rId4" cstate="print"/>
            <a:stretch>
              <a:fillRect/>
            </a:stretch>
          </a:blipFill>
        </p:spPr>
        <p:txBody>
          <a:bodyPr wrap="square" lIns="0" tIns="0" rIns="0" bIns="0" rtlCol="0"/>
          <a:lstStyle/>
          <a:p/>
        </p:txBody>
      </p:sp>
      <p:sp>
        <p:nvSpPr>
          <p:cNvPr id="8" name="object 8"/>
          <p:cNvSpPr/>
          <p:nvPr/>
        </p:nvSpPr>
        <p:spPr>
          <a:xfrm>
            <a:off x="3662614" y="6271040"/>
            <a:ext cx="219075" cy="219075"/>
          </a:xfrm>
          <a:prstGeom prst="rect">
            <a:avLst/>
          </a:prstGeom>
          <a:blipFill>
            <a:blip r:embed="rId4" cstate="print"/>
            <a:stretch>
              <a:fillRect/>
            </a:stretch>
          </a:blipFill>
        </p:spPr>
        <p:txBody>
          <a:bodyPr wrap="square" lIns="0" tIns="0" rIns="0" bIns="0" rtlCol="0"/>
          <a:lstStyle/>
          <a:p/>
        </p:txBody>
      </p:sp>
      <p:sp>
        <p:nvSpPr>
          <p:cNvPr id="9" name="object 9"/>
          <p:cNvSpPr/>
          <p:nvPr/>
        </p:nvSpPr>
        <p:spPr>
          <a:xfrm>
            <a:off x="3662614" y="7118765"/>
            <a:ext cx="219075" cy="219075"/>
          </a:xfrm>
          <a:prstGeom prst="rect">
            <a:avLst/>
          </a:prstGeom>
          <a:blipFill>
            <a:blip r:embed="rId5" cstate="print"/>
            <a:stretch>
              <a:fillRect/>
            </a:stretch>
          </a:blipFill>
        </p:spPr>
        <p:txBody>
          <a:bodyPr wrap="square" lIns="0" tIns="0" rIns="0" bIns="0" rtlCol="0"/>
          <a:lstStyle/>
          <a:p/>
        </p:txBody>
      </p:sp>
      <p:sp>
        <p:nvSpPr>
          <p:cNvPr id="10" name="object 10"/>
          <p:cNvSpPr/>
          <p:nvPr/>
        </p:nvSpPr>
        <p:spPr>
          <a:xfrm>
            <a:off x="3662614" y="7966490"/>
            <a:ext cx="219075" cy="219075"/>
          </a:xfrm>
          <a:prstGeom prst="rect">
            <a:avLst/>
          </a:prstGeom>
          <a:blipFill>
            <a:blip r:embed="rId6" cstate="print"/>
            <a:stretch>
              <a:fillRect/>
            </a:stretch>
          </a:blipFill>
        </p:spPr>
        <p:txBody>
          <a:bodyPr wrap="square" lIns="0" tIns="0" rIns="0" bIns="0" rtlCol="0"/>
          <a:lstStyle/>
          <a:p/>
        </p:txBody>
      </p:sp>
      <p:sp>
        <p:nvSpPr>
          <p:cNvPr id="11" name="object 11"/>
          <p:cNvSpPr/>
          <p:nvPr/>
        </p:nvSpPr>
        <p:spPr>
          <a:xfrm>
            <a:off x="3662614" y="8814215"/>
            <a:ext cx="219075" cy="219075"/>
          </a:xfrm>
          <a:prstGeom prst="rect">
            <a:avLst/>
          </a:prstGeom>
          <a:blipFill>
            <a:blip r:embed="rId7" cstate="print"/>
            <a:stretch>
              <a:fillRect/>
            </a:stretch>
          </a:blipFill>
        </p:spPr>
        <p:txBody>
          <a:bodyPr wrap="square" lIns="0" tIns="0" rIns="0" bIns="0" rtlCol="0"/>
          <a:lstStyle/>
          <a:p/>
        </p:txBody>
      </p:sp>
      <p:sp>
        <p:nvSpPr>
          <p:cNvPr id="12" name="object 12"/>
          <p:cNvSpPr txBox="1"/>
          <p:nvPr/>
        </p:nvSpPr>
        <p:spPr>
          <a:xfrm>
            <a:off x="4143280" y="1617760"/>
            <a:ext cx="7204709" cy="7654925"/>
          </a:xfrm>
          <a:prstGeom prst="rect">
            <a:avLst/>
          </a:prstGeom>
        </p:spPr>
        <p:txBody>
          <a:bodyPr wrap="square" lIns="0" tIns="12700" rIns="0" bIns="0" rtlCol="0" vert="horz">
            <a:spAutoFit/>
          </a:bodyPr>
          <a:lstStyle/>
          <a:p>
            <a:pPr marL="12700" marR="5080">
              <a:lnSpc>
                <a:spcPct val="115900"/>
              </a:lnSpc>
              <a:spcBef>
                <a:spcPts val="100"/>
              </a:spcBef>
              <a:tabLst>
                <a:tab pos="1451610" algn="l"/>
                <a:tab pos="1485265" algn="l"/>
                <a:tab pos="3331845" algn="l"/>
              </a:tabLst>
            </a:pPr>
            <a:r>
              <a:rPr dirty="0" sz="4800">
                <a:solidFill>
                  <a:srgbClr val="FFFFFF"/>
                </a:solidFill>
                <a:latin typeface="TeXGyreTermes"/>
                <a:cs typeface="TeXGyreTermes"/>
              </a:rPr>
              <a:t>AVR	Family	Microcontroller  WIFI		Modem</a:t>
            </a:r>
            <a:endParaRPr sz="4800">
              <a:latin typeface="TeXGyreTermes"/>
              <a:cs typeface="TeXGyreTermes"/>
            </a:endParaRPr>
          </a:p>
          <a:p>
            <a:pPr marL="12700">
              <a:lnSpc>
                <a:spcPct val="100000"/>
              </a:lnSpc>
              <a:spcBef>
                <a:spcPts val="915"/>
              </a:spcBef>
            </a:pPr>
            <a:r>
              <a:rPr dirty="0" sz="4800">
                <a:solidFill>
                  <a:srgbClr val="FFFFFF"/>
                </a:solidFill>
                <a:latin typeface="TeXGyreTermes"/>
                <a:cs typeface="TeXGyreTermes"/>
              </a:rPr>
              <a:t>LED</a:t>
            </a:r>
            <a:endParaRPr sz="4800">
              <a:latin typeface="TeXGyreTermes"/>
              <a:cs typeface="TeXGyreTermes"/>
            </a:endParaRPr>
          </a:p>
          <a:p>
            <a:pPr marL="12700" marR="2596515">
              <a:lnSpc>
                <a:spcPct val="115900"/>
              </a:lnSpc>
              <a:tabLst>
                <a:tab pos="1383665" algn="l"/>
                <a:tab pos="2704465" algn="l"/>
              </a:tabLst>
            </a:pPr>
            <a:r>
              <a:rPr dirty="0" sz="4800">
                <a:solidFill>
                  <a:srgbClr val="FFFFFF"/>
                </a:solidFill>
                <a:latin typeface="TeXGyreTermes"/>
                <a:cs typeface="TeXGyreTermes"/>
              </a:rPr>
              <a:t>LCD	display  Adapter  Ultrasonic	Sensors  Resistors  Capacitors</a:t>
            </a:r>
            <a:endParaRPr sz="4800">
              <a:latin typeface="TeXGyreTermes"/>
              <a:cs typeface="TeXGyreTermes"/>
            </a:endParaRPr>
          </a:p>
          <a:p>
            <a:pPr marL="12700">
              <a:lnSpc>
                <a:spcPct val="100000"/>
              </a:lnSpc>
              <a:spcBef>
                <a:spcPts val="910"/>
              </a:spcBef>
            </a:pPr>
            <a:r>
              <a:rPr dirty="0" sz="4800">
                <a:solidFill>
                  <a:srgbClr val="FFFFFF"/>
                </a:solidFill>
                <a:latin typeface="TeXGyreTermes"/>
                <a:cs typeface="TeXGyreTermes"/>
              </a:rPr>
              <a:t>Diodes</a:t>
            </a:r>
            <a:endParaRPr sz="4800">
              <a:latin typeface="TeXGyreTermes"/>
              <a:cs typeface="TeXGyreTerme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9128" y="333414"/>
            <a:ext cx="10608945" cy="1320800"/>
          </a:xfrm>
          <a:prstGeom prst="rect"/>
        </p:spPr>
        <p:txBody>
          <a:bodyPr wrap="square" lIns="0" tIns="12700" rIns="0" bIns="0" rtlCol="0" vert="horz">
            <a:spAutoFit/>
          </a:bodyPr>
          <a:lstStyle/>
          <a:p>
            <a:pPr marL="12700">
              <a:lnSpc>
                <a:spcPct val="100000"/>
              </a:lnSpc>
              <a:spcBef>
                <a:spcPts val="100"/>
              </a:spcBef>
              <a:tabLst>
                <a:tab pos="4418330" algn="l"/>
              </a:tabLst>
            </a:pPr>
            <a:r>
              <a:rPr dirty="0" sz="8500" spc="-5"/>
              <a:t>Software	Components:</a:t>
            </a:r>
            <a:endParaRPr sz="8500"/>
          </a:p>
        </p:txBody>
      </p:sp>
      <p:sp>
        <p:nvSpPr>
          <p:cNvPr id="3" name="object 3"/>
          <p:cNvSpPr/>
          <p:nvPr/>
        </p:nvSpPr>
        <p:spPr>
          <a:xfrm>
            <a:off x="2280190" y="2429292"/>
            <a:ext cx="200025" cy="200025"/>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2280190" y="3219867"/>
            <a:ext cx="200025" cy="200025"/>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2280190" y="4010442"/>
            <a:ext cx="200025" cy="200025"/>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2734063" y="2045098"/>
            <a:ext cx="9864725" cy="2397125"/>
          </a:xfrm>
          <a:prstGeom prst="rect">
            <a:avLst/>
          </a:prstGeom>
        </p:spPr>
        <p:txBody>
          <a:bodyPr wrap="square" lIns="0" tIns="117475" rIns="0" bIns="0" rtlCol="0" vert="horz">
            <a:spAutoFit/>
          </a:bodyPr>
          <a:lstStyle/>
          <a:p>
            <a:pPr marL="12700">
              <a:lnSpc>
                <a:spcPct val="100000"/>
              </a:lnSpc>
              <a:spcBef>
                <a:spcPts val="925"/>
              </a:spcBef>
            </a:pPr>
            <a:r>
              <a:rPr dirty="0" sz="4500" spc="-5">
                <a:solidFill>
                  <a:srgbClr val="FFFFFF"/>
                </a:solidFill>
                <a:latin typeface="TeXGyreTermes"/>
                <a:cs typeface="TeXGyreTermes"/>
              </a:rPr>
              <a:t>AVR</a:t>
            </a:r>
            <a:r>
              <a:rPr dirty="0" sz="4500" spc="-10">
                <a:solidFill>
                  <a:srgbClr val="FFFFFF"/>
                </a:solidFill>
                <a:latin typeface="TeXGyreTermes"/>
                <a:cs typeface="TeXGyreTermes"/>
              </a:rPr>
              <a:t> </a:t>
            </a:r>
            <a:r>
              <a:rPr dirty="0" sz="4500" spc="-5">
                <a:solidFill>
                  <a:srgbClr val="FFFFFF"/>
                </a:solidFill>
                <a:latin typeface="TeXGyreTermes"/>
                <a:cs typeface="TeXGyreTermes"/>
              </a:rPr>
              <a:t>Studio</a:t>
            </a:r>
            <a:endParaRPr sz="4500">
              <a:latin typeface="TeXGyreTermes"/>
              <a:cs typeface="TeXGyreTermes"/>
            </a:endParaRPr>
          </a:p>
          <a:p>
            <a:pPr marL="12700" marR="5080">
              <a:lnSpc>
                <a:spcPts val="6230"/>
              </a:lnSpc>
              <a:spcBef>
                <a:spcPts val="340"/>
              </a:spcBef>
            </a:pPr>
            <a:r>
              <a:rPr dirty="0" sz="4500" spc="-5">
                <a:solidFill>
                  <a:srgbClr val="FFFFFF"/>
                </a:solidFill>
                <a:latin typeface="TeXGyreTermes"/>
                <a:cs typeface="TeXGyreTermes"/>
              </a:rPr>
              <a:t>MC Programming Language :Embedded </a:t>
            </a:r>
            <a:r>
              <a:rPr dirty="0" sz="4500">
                <a:solidFill>
                  <a:srgbClr val="FFFFFF"/>
                </a:solidFill>
                <a:latin typeface="TeXGyreTermes"/>
                <a:cs typeface="TeXGyreTermes"/>
              </a:rPr>
              <a:t>C  </a:t>
            </a:r>
            <a:r>
              <a:rPr dirty="0" sz="4500" spc="-5">
                <a:solidFill>
                  <a:srgbClr val="FFFFFF"/>
                </a:solidFill>
                <a:latin typeface="TeXGyreTermes"/>
                <a:cs typeface="TeXGyreTermes"/>
              </a:rPr>
              <a:t>Arduino</a:t>
            </a:r>
            <a:r>
              <a:rPr dirty="0" sz="4500" spc="-10">
                <a:solidFill>
                  <a:srgbClr val="FFFFFF"/>
                </a:solidFill>
                <a:latin typeface="TeXGyreTermes"/>
                <a:cs typeface="TeXGyreTermes"/>
              </a:rPr>
              <a:t> </a:t>
            </a:r>
            <a:r>
              <a:rPr dirty="0" sz="4500" spc="-5">
                <a:solidFill>
                  <a:srgbClr val="FFFFFF"/>
                </a:solidFill>
                <a:latin typeface="TeXGyreTermes"/>
                <a:cs typeface="TeXGyreTermes"/>
              </a:rPr>
              <a:t>Software</a:t>
            </a:r>
            <a:endParaRPr sz="4500">
              <a:latin typeface="TeXGyreTermes"/>
              <a:cs typeface="TeXGyreTerme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VASUNDHARA B</dc:creator>
  <cp:keywords>DAEqtjyADWo,BAEmrsusAZI</cp:keywords>
  <dc:title>WASTE MANAGEMENT SYSTEM USING IOT-BASED MACHINE LEARNING</dc:title>
  <dcterms:created xsi:type="dcterms:W3CDTF">2022-03-29T16:11:10Z</dcterms:created>
  <dcterms:modified xsi:type="dcterms:W3CDTF">2022-03-29T16:11:10Z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2021-09-22T00:00:00Z</vt:filetime>
  </property>
  <property fmtid="{D5CDD505-2E9C-101B-9397-08002B2CF9AE}" pid="3" name="Creator">
    <vt:lpwstr>Canva</vt:lpwstr>
  </property>
  <property fmtid="{D5CDD505-2E9C-101B-9397-08002B2CF9AE}" pid="4" name="LastSaved">
    <vt:filetime>2022-03-29T00:00:00Z</vt:filetime>
  </property>
</Properties>
</file>