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6" r:id="rId3"/>
    <p:sldId id="276" r:id="rId4"/>
    <p:sldId id="278" r:id="rId5"/>
    <p:sldId id="285" r:id="rId6"/>
    <p:sldId id="284" r:id="rId7"/>
    <p:sldId id="283" r:id="rId8"/>
    <p:sldId id="275" r:id="rId9"/>
    <p:sldId id="280" r:id="rId10"/>
    <p:sldId id="281" r:id="rId11"/>
    <p:sldId id="267" r:id="rId12"/>
    <p:sldId id="279" r:id="rId13"/>
    <p:sldId id="268"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4574" autoAdjust="0"/>
  </p:normalViewPr>
  <p:slideViewPr>
    <p:cSldViewPr snapToGrid="0">
      <p:cViewPr varScale="1">
        <p:scale>
          <a:sx n="100" d="100"/>
          <a:sy n="100" d="100"/>
        </p:scale>
        <p:origin x="960"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F101B-B227-4159-8303-D3086EC88389}" type="datetimeFigureOut">
              <a:rPr lang="en-US" smtClean="0"/>
              <a:pPr/>
              <a:t>3/31/2022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533B1-1B7C-4567-A308-39738394CF15}" type="slidenum">
              <a:rPr lang="en-US" smtClean="0"/>
              <a:pPr/>
              <a:t>‹#›</a:t>
            </a:fld>
            <a:endParaRPr lang="en-US"/>
          </a:p>
        </p:txBody>
      </p:sp>
    </p:spTree>
    <p:extLst>
      <p:ext uri="{BB962C8B-B14F-4D97-AF65-F5344CB8AC3E}">
        <p14:creationId xmlns:p14="http://schemas.microsoft.com/office/powerpoint/2010/main" val="3077647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0A1C42F-441A-4F2A-8E80-78F3676CC058}" type="datetime1">
              <a:rPr lang="en-US" smtClean="0"/>
              <a:pPr/>
              <a:t>3/31/2022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51530" y="132594"/>
            <a:ext cx="1411266" cy="1363792"/>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579" y="438642"/>
            <a:ext cx="1269242" cy="1047343"/>
          </a:xfrm>
          <a:prstGeom prst="rect">
            <a:avLst/>
          </a:prstGeom>
        </p:spPr>
      </p:pic>
    </p:spTree>
    <p:extLst>
      <p:ext uri="{BB962C8B-B14F-4D97-AF65-F5344CB8AC3E}">
        <p14:creationId xmlns:p14="http://schemas.microsoft.com/office/powerpoint/2010/main" val="25597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28F9AE-F903-4089-92EE-261C5CC2F17E}" type="datetime1">
              <a:rPr lang="en-US" smtClean="0"/>
              <a:pPr/>
              <a:t>3/31/2022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897518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A104F2-B3D9-4E44-9455-48D246B5B367}" type="datetime1">
              <a:rPr lang="en-US" smtClean="0"/>
              <a:pPr/>
              <a:t>3/31/2022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214046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AC1D28-3B35-4FCE-8072-E84DFBB90A17}" type="datetime1">
              <a:rPr lang="en-US" smtClean="0"/>
              <a:pPr/>
              <a:t>3/31/2022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50556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B1ED0E-4CAC-4979-8442-FE341C5F03D0}" type="datetime1">
              <a:rPr lang="en-US" smtClean="0"/>
              <a:pPr/>
              <a:t>3/31/2022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0557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6D4C3B-DED4-436D-A66F-49790EDDCF24}" type="datetime1">
              <a:rPr lang="en-US" smtClean="0"/>
              <a:pPr/>
              <a:t>3/31/2022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58832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2B8837-0504-404E-A6BC-39C23C28C36C}" type="datetime1">
              <a:rPr lang="en-US" smtClean="0"/>
              <a:pPr/>
              <a:t>3/31/2022</a:t>
            </a:fld>
            <a:endParaRPr lang="en-US"/>
          </a:p>
        </p:txBody>
      </p:sp>
      <p:sp>
        <p:nvSpPr>
          <p:cNvPr id="8" name="Footer Placeholder 7"/>
          <p:cNvSpPr>
            <a:spLocks noGrp="1"/>
          </p:cNvSpPr>
          <p:nvPr>
            <p:ph type="ftr" sz="quarter" idx="11"/>
          </p:nvPr>
        </p:nvSpPr>
        <p:spPr/>
        <p:txBody>
          <a:bodyPr/>
          <a:lstStyle/>
          <a:p>
            <a:r>
              <a:rPr lang="en-US"/>
              <a:t>15MC804 - Project work - Review 2</a:t>
            </a:r>
            <a:endParaRPr lang="en-US" dirty="0"/>
          </a:p>
        </p:txBody>
      </p:sp>
      <p:sp>
        <p:nvSpPr>
          <p:cNvPr id="9" name="Slide Number Placeholder 8"/>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15719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3A4C7B-BA43-417B-A2D4-C5736664F322}" type="datetime1">
              <a:rPr lang="en-US" smtClean="0"/>
              <a:pPr/>
              <a:t>3/31/2022</a:t>
            </a:fld>
            <a:endParaRPr lang="en-US"/>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
        <p:nvSpPr>
          <p:cNvPr id="5" name="Slide Number Placeholder 4"/>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3045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30B3D-494F-4171-81B4-648BA439B733}" type="datetime1">
              <a:rPr lang="en-US" smtClean="0"/>
              <a:pPr/>
              <a:t>3/31/2022</a:t>
            </a:fld>
            <a:endParaRPr lang="en-US"/>
          </a:p>
        </p:txBody>
      </p:sp>
      <p:sp>
        <p:nvSpPr>
          <p:cNvPr id="3" name="Footer Placeholder 2"/>
          <p:cNvSpPr>
            <a:spLocks noGrp="1"/>
          </p:cNvSpPr>
          <p:nvPr>
            <p:ph type="ftr" sz="quarter" idx="11"/>
          </p:nvPr>
        </p:nvSpPr>
        <p:spPr/>
        <p:txBody>
          <a:bodyPr/>
          <a:lstStyle/>
          <a:p>
            <a:r>
              <a:rPr lang="en-US"/>
              <a:t>15MC804 - Project work - Review 2</a:t>
            </a:r>
            <a:endParaRPr lang="en-US" dirty="0"/>
          </a:p>
        </p:txBody>
      </p:sp>
      <p:sp>
        <p:nvSpPr>
          <p:cNvPr id="4" name="Slide Number Placeholder 3"/>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79410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6BDEBD-BB08-4ECC-BF12-ABA31FD1702E}" type="datetime1">
              <a:rPr lang="en-US" smtClean="0"/>
              <a:pPr/>
              <a:t>3/31/2022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62306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444675-D6C7-4520-8CC3-2EB0B71C2818}" type="datetime1">
              <a:rPr lang="en-US" smtClean="0"/>
              <a:pPr/>
              <a:t>3/31/2022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306834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8BADA-3124-459B-9C3C-25C5D1AC2B22}" type="datetime1">
              <a:rPr lang="en-US" smtClean="0"/>
              <a:pPr/>
              <a:t>3/31/2022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15MC804 - Project work - Review 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B3995-864D-412F-881C-EF0BFF8447F9}" type="slidenum">
              <a:rPr lang="en-US" smtClean="0"/>
              <a:pPr/>
              <a:t>‹#›</a:t>
            </a:fld>
            <a:endParaRPr lang="en-US"/>
          </a:p>
        </p:txBody>
      </p:sp>
    </p:spTree>
    <p:extLst>
      <p:ext uri="{BB962C8B-B14F-4D97-AF65-F5344CB8AC3E}">
        <p14:creationId xmlns:p14="http://schemas.microsoft.com/office/powerpoint/2010/main" val="4258119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18400"/>
            <a:ext cx="9144000" cy="1179718"/>
          </a:xfrm>
        </p:spPr>
        <p:txBody>
          <a:bodyPr>
            <a:normAutofit fontScale="90000"/>
          </a:bodyPr>
          <a:lstStyle/>
          <a:p>
            <a:r>
              <a:rPr lang="en-US" dirty="0">
                <a:latin typeface="Times New Roman" panose="02020603050405020304" pitchFamily="18" charset="0"/>
                <a:cs typeface="Times New Roman" panose="02020603050405020304" pitchFamily="18" charset="0"/>
              </a:rPr>
              <a:t>CLOUD COMPUTING IN HEALTHCARE</a:t>
            </a:r>
          </a:p>
        </p:txBody>
      </p:sp>
      <p:sp>
        <p:nvSpPr>
          <p:cNvPr id="3" name="Subtitle 2"/>
          <p:cNvSpPr>
            <a:spLocks noGrp="1"/>
          </p:cNvSpPr>
          <p:nvPr>
            <p:ph type="subTitle" idx="1"/>
          </p:nvPr>
        </p:nvSpPr>
        <p:spPr>
          <a:xfrm>
            <a:off x="889818" y="4105275"/>
            <a:ext cx="4977581" cy="1655762"/>
          </a:xfrm>
        </p:spPr>
        <p:txBody>
          <a:bodyPr>
            <a:normAutofit fontScale="92500" lnSpcReduction="10000"/>
          </a:bodyPr>
          <a:lstStyle/>
          <a:p>
            <a:pPr algn="l"/>
            <a:r>
              <a:rPr lang="en-US" dirty="0"/>
              <a:t>Student 1 – SANMATHI J(201BM133)</a:t>
            </a:r>
          </a:p>
          <a:p>
            <a:pPr algn="l"/>
            <a:r>
              <a:rPr lang="en-US" dirty="0"/>
              <a:t>Student 2 – ASWINI V(201BM105)</a:t>
            </a:r>
          </a:p>
          <a:p>
            <a:pPr algn="l"/>
            <a:r>
              <a:rPr lang="en-US" dirty="0"/>
              <a:t>Student 3 – MADHUMITHA M(201BM117)</a:t>
            </a:r>
          </a:p>
          <a:p>
            <a:pPr algn="l"/>
            <a:r>
              <a:rPr lang="en-US" dirty="0"/>
              <a:t>Student 4 – SNEKHA S(201BM142)</a:t>
            </a:r>
          </a:p>
        </p:txBody>
      </p:sp>
      <p:sp>
        <p:nvSpPr>
          <p:cNvPr id="5" name="TextBox 4"/>
          <p:cNvSpPr txBox="1"/>
          <p:nvPr/>
        </p:nvSpPr>
        <p:spPr>
          <a:xfrm>
            <a:off x="7890387" y="3859882"/>
            <a:ext cx="3878826" cy="1846659"/>
          </a:xfrm>
          <a:prstGeom prst="rect">
            <a:avLst/>
          </a:prstGeom>
          <a:noFill/>
        </p:spPr>
        <p:txBody>
          <a:bodyPr wrap="square" rtlCol="0">
            <a:spAutoFit/>
          </a:bodyPr>
          <a:lstStyle/>
          <a:p>
            <a:r>
              <a:rPr lang="en-US" sz="2400" dirty="0"/>
              <a:t>Under guidance of </a:t>
            </a:r>
          </a:p>
          <a:p>
            <a:r>
              <a:rPr lang="en-US" sz="2400" dirty="0"/>
              <a:t>Mr. Narendra </a:t>
            </a:r>
            <a:r>
              <a:rPr lang="en-US" sz="2400" dirty="0" err="1"/>
              <a:t>Illaya</a:t>
            </a:r>
            <a:r>
              <a:rPr lang="en-US" sz="2400" dirty="0"/>
              <a:t> </a:t>
            </a:r>
            <a:r>
              <a:rPr lang="en-US" sz="2400" dirty="0" err="1"/>
              <a:t>Pallavan</a:t>
            </a:r>
            <a:r>
              <a:rPr lang="en-US" sz="2400" dirty="0"/>
              <a:t>,</a:t>
            </a:r>
          </a:p>
          <a:p>
            <a:r>
              <a:rPr lang="en-US" sz="2400" dirty="0"/>
              <a:t>Assistant Professor,</a:t>
            </a:r>
          </a:p>
          <a:p>
            <a:r>
              <a:rPr lang="en-US" sz="2400" dirty="0"/>
              <a:t>BIT,  </a:t>
            </a:r>
            <a:r>
              <a:rPr lang="en-US" sz="2400" dirty="0" err="1"/>
              <a:t>Sathy</a:t>
            </a:r>
            <a:r>
              <a:rPr lang="en-US" sz="2400" dirty="0"/>
              <a:t>. </a:t>
            </a:r>
          </a:p>
          <a:p>
            <a:endParaRPr lang="en-US" dirty="0"/>
          </a:p>
        </p:txBody>
      </p:sp>
      <p:sp>
        <p:nvSpPr>
          <p:cNvPr id="4" name="Rectangle 3"/>
          <p:cNvSpPr/>
          <p:nvPr/>
        </p:nvSpPr>
        <p:spPr>
          <a:xfrm>
            <a:off x="10432473" y="249382"/>
            <a:ext cx="1537854" cy="1233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83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Chart</a:t>
            </a: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pic>
        <p:nvPicPr>
          <p:cNvPr id="7" name="Picture 2" descr="High level illustration of healthcare cloud | Download Scientific Diagram">
            <a:extLst>
              <a:ext uri="{FF2B5EF4-FFF2-40B4-BE49-F238E27FC236}">
                <a16:creationId xmlns:a16="http://schemas.microsoft.com/office/drawing/2014/main" id="{B74726C3-0499-4611-98B5-EDA3C7C63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408112"/>
            <a:ext cx="8096250" cy="51863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 utilization of the Modern Tool &amp; Cloud</a:t>
            </a:r>
          </a:p>
        </p:txBody>
      </p:sp>
      <p:sp>
        <p:nvSpPr>
          <p:cNvPr id="3" name="Content Placeholder 2"/>
          <p:cNvSpPr>
            <a:spLocks noGrp="1"/>
          </p:cNvSpPr>
          <p:nvPr>
            <p:ph idx="1"/>
          </p:nvPr>
        </p:nvSpPr>
        <p:spPr>
          <a:xfrm>
            <a:off x="838200" y="1825625"/>
            <a:ext cx="10515600" cy="4351338"/>
          </a:xfrm>
        </p:spPr>
        <p:txBody>
          <a:bodyPr>
            <a:normAutofit fontScale="25000" lnSpcReduction="20000"/>
          </a:bodyPr>
          <a:lstStyle/>
          <a:p>
            <a:pPr>
              <a:lnSpc>
                <a:spcPct val="170000"/>
              </a:lnSpc>
            </a:pPr>
            <a:r>
              <a:rPr lang="en-US" sz="8000" dirty="0">
                <a:solidFill>
                  <a:srgbClr val="200535"/>
                </a:solidFill>
                <a:latin typeface="Times New Roman" panose="02020603050405020304" pitchFamily="18" charset="0"/>
                <a:cs typeface="Times New Roman" panose="02020603050405020304" pitchFamily="18" charset="0"/>
              </a:rPr>
              <a:t>Cloud</a:t>
            </a:r>
            <a:r>
              <a:rPr lang="en-US" sz="8000" spc="254" dirty="0">
                <a:solidFill>
                  <a:srgbClr val="200535"/>
                </a:solidFill>
                <a:latin typeface="Times New Roman" panose="02020603050405020304" pitchFamily="18" charset="0"/>
                <a:cs typeface="Times New Roman" panose="02020603050405020304" pitchFamily="18" charset="0"/>
              </a:rPr>
              <a:t> </a:t>
            </a:r>
            <a:r>
              <a:rPr lang="en-US" sz="8000" spc="-5" dirty="0">
                <a:solidFill>
                  <a:srgbClr val="200535"/>
                </a:solidFill>
                <a:latin typeface="Times New Roman" panose="02020603050405020304" pitchFamily="18" charset="0"/>
                <a:cs typeface="Times New Roman" panose="02020603050405020304" pitchFamily="18" charset="0"/>
              </a:rPr>
              <a:t>computing</a:t>
            </a:r>
            <a:r>
              <a:rPr lang="en-US" sz="8000" spc="254" dirty="0">
                <a:solidFill>
                  <a:srgbClr val="200535"/>
                </a:solidFill>
                <a:latin typeface="Times New Roman" panose="02020603050405020304" pitchFamily="18" charset="0"/>
                <a:cs typeface="Times New Roman" panose="02020603050405020304" pitchFamily="18" charset="0"/>
              </a:rPr>
              <a:t> </a:t>
            </a:r>
            <a:r>
              <a:rPr lang="en-US" sz="8000" spc="-5" dirty="0">
                <a:solidFill>
                  <a:srgbClr val="200535"/>
                </a:solidFill>
                <a:latin typeface="Times New Roman" panose="02020603050405020304" pitchFamily="18" charset="0"/>
                <a:cs typeface="Times New Roman" panose="02020603050405020304" pitchFamily="18" charset="0"/>
              </a:rPr>
              <a:t>is</a:t>
            </a:r>
            <a:r>
              <a:rPr lang="en-US" sz="8000" spc="254" dirty="0">
                <a:solidFill>
                  <a:srgbClr val="200535"/>
                </a:solidFill>
                <a:latin typeface="Times New Roman" panose="02020603050405020304" pitchFamily="18" charset="0"/>
                <a:cs typeface="Times New Roman" panose="02020603050405020304" pitchFamily="18" charset="0"/>
              </a:rPr>
              <a:t> </a:t>
            </a:r>
            <a:r>
              <a:rPr lang="en-US" sz="8000" spc="-5" dirty="0">
                <a:solidFill>
                  <a:srgbClr val="200535"/>
                </a:solidFill>
                <a:latin typeface="Times New Roman" panose="02020603050405020304" pitchFamily="18" charset="0"/>
                <a:cs typeface="Times New Roman" panose="02020603050405020304" pitchFamily="18" charset="0"/>
              </a:rPr>
              <a:t>the</a:t>
            </a:r>
            <a:r>
              <a:rPr lang="en-US" sz="8000" spc="254" dirty="0">
                <a:solidFill>
                  <a:srgbClr val="200535"/>
                </a:solidFill>
                <a:latin typeface="Times New Roman" panose="02020603050405020304" pitchFamily="18" charset="0"/>
                <a:cs typeface="Times New Roman" panose="02020603050405020304" pitchFamily="18" charset="0"/>
              </a:rPr>
              <a:t> </a:t>
            </a:r>
            <a:r>
              <a:rPr lang="en-US" sz="8000" spc="-5" dirty="0">
                <a:solidFill>
                  <a:srgbClr val="200535"/>
                </a:solidFill>
                <a:latin typeface="Times New Roman" panose="02020603050405020304" pitchFamily="18" charset="0"/>
                <a:cs typeface="Times New Roman" panose="02020603050405020304" pitchFamily="18" charset="0"/>
              </a:rPr>
              <a:t>delivery</a:t>
            </a:r>
            <a:r>
              <a:rPr lang="en-US" sz="8000" spc="235" dirty="0">
                <a:solidFill>
                  <a:srgbClr val="200535"/>
                </a:solidFill>
                <a:latin typeface="Times New Roman" panose="02020603050405020304" pitchFamily="18" charset="0"/>
                <a:cs typeface="Times New Roman" panose="02020603050405020304" pitchFamily="18" charset="0"/>
              </a:rPr>
              <a:t> </a:t>
            </a:r>
            <a:r>
              <a:rPr lang="en-US" sz="8000" dirty="0">
                <a:solidFill>
                  <a:srgbClr val="200535"/>
                </a:solidFill>
                <a:latin typeface="Times New Roman" panose="02020603050405020304" pitchFamily="18" charset="0"/>
                <a:cs typeface="Times New Roman" panose="02020603050405020304" pitchFamily="18" charset="0"/>
              </a:rPr>
              <a:t>of</a:t>
            </a:r>
            <a:r>
              <a:rPr lang="en-US" sz="8000" spc="254" dirty="0">
                <a:solidFill>
                  <a:srgbClr val="200535"/>
                </a:solidFill>
                <a:latin typeface="Times New Roman" panose="02020603050405020304" pitchFamily="18" charset="0"/>
                <a:cs typeface="Times New Roman" panose="02020603050405020304" pitchFamily="18" charset="0"/>
              </a:rPr>
              <a:t> </a:t>
            </a:r>
            <a:r>
              <a:rPr lang="en-US" sz="8000" spc="-5" dirty="0">
                <a:solidFill>
                  <a:srgbClr val="200535"/>
                </a:solidFill>
                <a:latin typeface="Times New Roman" panose="02020603050405020304" pitchFamily="18" charset="0"/>
                <a:cs typeface="Times New Roman" panose="02020603050405020304" pitchFamily="18" charset="0"/>
              </a:rPr>
              <a:t>computing </a:t>
            </a:r>
            <a:r>
              <a:rPr lang="en-US" sz="8000" spc="-500" dirty="0">
                <a:solidFill>
                  <a:srgbClr val="200535"/>
                </a:solidFill>
                <a:latin typeface="Times New Roman" panose="02020603050405020304" pitchFamily="18" charset="0"/>
                <a:cs typeface="Times New Roman" panose="02020603050405020304" pitchFamily="18" charset="0"/>
              </a:rPr>
              <a:t> </a:t>
            </a:r>
            <a:r>
              <a:rPr lang="en-US" sz="8000" spc="-5" dirty="0">
                <a:solidFill>
                  <a:srgbClr val="200535"/>
                </a:solidFill>
                <a:latin typeface="Times New Roman" panose="02020603050405020304" pitchFamily="18" charset="0"/>
                <a:cs typeface="Times New Roman" panose="02020603050405020304" pitchFamily="18" charset="0"/>
              </a:rPr>
              <a:t>services—</a:t>
            </a:r>
            <a:r>
              <a:rPr lang="en-US" sz="8000" spc="-35" dirty="0">
                <a:solidFill>
                  <a:srgbClr val="200535"/>
                </a:solidFill>
                <a:latin typeface="Times New Roman" panose="02020603050405020304" pitchFamily="18" charset="0"/>
                <a:cs typeface="Times New Roman" panose="02020603050405020304" pitchFamily="18" charset="0"/>
              </a:rPr>
              <a:t> </a:t>
            </a:r>
            <a:r>
              <a:rPr lang="en-US" sz="8000" spc="-5" dirty="0">
                <a:solidFill>
                  <a:srgbClr val="200535"/>
                </a:solidFill>
                <a:latin typeface="Times New Roman" panose="02020603050405020304" pitchFamily="18" charset="0"/>
                <a:cs typeface="Times New Roman" panose="02020603050405020304" pitchFamily="18" charset="0"/>
              </a:rPr>
              <a:t>including</a:t>
            </a:r>
            <a:r>
              <a:rPr lang="en-US" sz="8000" spc="-30" dirty="0">
                <a:solidFill>
                  <a:srgbClr val="200535"/>
                </a:solidFill>
                <a:latin typeface="Times New Roman" panose="02020603050405020304" pitchFamily="18" charset="0"/>
                <a:cs typeface="Times New Roman" panose="02020603050405020304" pitchFamily="18" charset="0"/>
              </a:rPr>
              <a:t> </a:t>
            </a:r>
            <a:r>
              <a:rPr lang="en-US" sz="8000" spc="-5" dirty="0">
                <a:solidFill>
                  <a:srgbClr val="200535"/>
                </a:solidFill>
                <a:latin typeface="Times New Roman" panose="02020603050405020304" pitchFamily="18" charset="0"/>
                <a:cs typeface="Times New Roman" panose="02020603050405020304" pitchFamily="18" charset="0"/>
              </a:rPr>
              <a:t>servers,</a:t>
            </a:r>
            <a:r>
              <a:rPr lang="en-US" sz="8000" spc="-30" dirty="0">
                <a:solidFill>
                  <a:srgbClr val="200535"/>
                </a:solidFill>
                <a:latin typeface="Times New Roman" panose="02020603050405020304" pitchFamily="18" charset="0"/>
                <a:cs typeface="Times New Roman" panose="02020603050405020304" pitchFamily="18" charset="0"/>
              </a:rPr>
              <a:t> </a:t>
            </a:r>
            <a:r>
              <a:rPr lang="en-US" sz="8000" dirty="0">
                <a:solidFill>
                  <a:srgbClr val="200535"/>
                </a:solidFill>
                <a:latin typeface="Times New Roman" panose="02020603050405020304" pitchFamily="18" charset="0"/>
                <a:cs typeface="Times New Roman" panose="02020603050405020304" pitchFamily="18" charset="0"/>
              </a:rPr>
              <a:t>storage,</a:t>
            </a:r>
            <a:r>
              <a:rPr lang="en-US" sz="8000" spc="-40" dirty="0">
                <a:solidFill>
                  <a:srgbClr val="200535"/>
                </a:solidFill>
                <a:latin typeface="Times New Roman" panose="02020603050405020304" pitchFamily="18" charset="0"/>
                <a:cs typeface="Times New Roman" panose="02020603050405020304" pitchFamily="18" charset="0"/>
              </a:rPr>
              <a:t> </a:t>
            </a:r>
            <a:r>
              <a:rPr lang="en-US" sz="8000" spc="-5" dirty="0">
                <a:solidFill>
                  <a:srgbClr val="200535"/>
                </a:solidFill>
                <a:latin typeface="Times New Roman" panose="02020603050405020304" pitchFamily="18" charset="0"/>
                <a:cs typeface="Times New Roman" panose="02020603050405020304" pitchFamily="18" charset="0"/>
              </a:rPr>
              <a:t>databases, </a:t>
            </a:r>
            <a:r>
              <a:rPr lang="en-IN" sz="8000" dirty="0">
                <a:solidFill>
                  <a:srgbClr val="200535"/>
                </a:solidFill>
                <a:latin typeface="Times New Roman" panose="02020603050405020304" pitchFamily="18" charset="0"/>
                <a:cs typeface="Times New Roman" panose="02020603050405020304" pitchFamily="18" charset="0"/>
              </a:rPr>
              <a:t>ne</a:t>
            </a:r>
            <a:r>
              <a:rPr lang="en-IN" sz="8000" spc="-10" dirty="0">
                <a:solidFill>
                  <a:srgbClr val="200535"/>
                </a:solidFill>
                <a:latin typeface="Times New Roman" panose="02020603050405020304" pitchFamily="18" charset="0"/>
                <a:cs typeface="Times New Roman" panose="02020603050405020304" pitchFamily="18" charset="0"/>
              </a:rPr>
              <a:t>t</a:t>
            </a:r>
            <a:r>
              <a:rPr lang="en-IN" sz="8000" dirty="0">
                <a:solidFill>
                  <a:srgbClr val="200535"/>
                </a:solidFill>
                <a:latin typeface="Times New Roman" panose="02020603050405020304" pitchFamily="18" charset="0"/>
                <a:cs typeface="Times New Roman" panose="02020603050405020304" pitchFamily="18" charset="0"/>
              </a:rPr>
              <a:t>wor</a:t>
            </a:r>
            <a:r>
              <a:rPr lang="en-IN" sz="8000" spc="-15" dirty="0">
                <a:solidFill>
                  <a:srgbClr val="200535"/>
                </a:solidFill>
                <a:latin typeface="Times New Roman" panose="02020603050405020304" pitchFamily="18" charset="0"/>
                <a:cs typeface="Times New Roman" panose="02020603050405020304" pitchFamily="18" charset="0"/>
              </a:rPr>
              <a:t>k</a:t>
            </a:r>
            <a:r>
              <a:rPr lang="en-IN" sz="8000" dirty="0">
                <a:solidFill>
                  <a:srgbClr val="200535"/>
                </a:solidFill>
                <a:latin typeface="Times New Roman" panose="02020603050405020304" pitchFamily="18" charset="0"/>
                <a:cs typeface="Times New Roman" panose="02020603050405020304" pitchFamily="18" charset="0"/>
              </a:rPr>
              <a:t>ing, s</a:t>
            </a:r>
            <a:r>
              <a:rPr lang="en-IN" sz="8000" spc="10" dirty="0">
                <a:solidFill>
                  <a:srgbClr val="200535"/>
                </a:solidFill>
                <a:latin typeface="Times New Roman" panose="02020603050405020304" pitchFamily="18" charset="0"/>
                <a:cs typeface="Times New Roman" panose="02020603050405020304" pitchFamily="18" charset="0"/>
              </a:rPr>
              <a:t>o</a:t>
            </a:r>
            <a:r>
              <a:rPr lang="en-IN" sz="8000" spc="-15" dirty="0">
                <a:solidFill>
                  <a:srgbClr val="200535"/>
                </a:solidFill>
                <a:latin typeface="Times New Roman" panose="02020603050405020304" pitchFamily="18" charset="0"/>
                <a:cs typeface="Times New Roman" panose="02020603050405020304" pitchFamily="18" charset="0"/>
              </a:rPr>
              <a:t>f</a:t>
            </a:r>
            <a:r>
              <a:rPr lang="en-IN" sz="8000" dirty="0">
                <a:solidFill>
                  <a:srgbClr val="200535"/>
                </a:solidFill>
                <a:latin typeface="Times New Roman" panose="02020603050405020304" pitchFamily="18" charset="0"/>
                <a:cs typeface="Times New Roman" panose="02020603050405020304" pitchFamily="18" charset="0"/>
              </a:rPr>
              <a:t>tware, an</a:t>
            </a:r>
            <a:r>
              <a:rPr lang="en-IN" sz="8000" spc="-15" dirty="0">
                <a:solidFill>
                  <a:srgbClr val="200535"/>
                </a:solidFill>
                <a:latin typeface="Times New Roman" panose="02020603050405020304" pitchFamily="18" charset="0"/>
                <a:cs typeface="Times New Roman" panose="02020603050405020304" pitchFamily="18" charset="0"/>
              </a:rPr>
              <a:t>a</a:t>
            </a:r>
            <a:r>
              <a:rPr lang="en-IN" sz="8000" dirty="0">
                <a:solidFill>
                  <a:srgbClr val="200535"/>
                </a:solidFill>
                <a:latin typeface="Times New Roman" panose="02020603050405020304" pitchFamily="18" charset="0"/>
                <a:cs typeface="Times New Roman" panose="02020603050405020304" pitchFamily="18" charset="0"/>
              </a:rPr>
              <a:t>lyt</a:t>
            </a:r>
            <a:r>
              <a:rPr lang="en-IN" sz="8000" spc="5" dirty="0">
                <a:solidFill>
                  <a:srgbClr val="200535"/>
                </a:solidFill>
                <a:latin typeface="Times New Roman" panose="02020603050405020304" pitchFamily="18" charset="0"/>
                <a:cs typeface="Times New Roman" panose="02020603050405020304" pitchFamily="18" charset="0"/>
              </a:rPr>
              <a:t>i</a:t>
            </a:r>
            <a:r>
              <a:rPr lang="en-IN" sz="8000" spc="-15" dirty="0">
                <a:solidFill>
                  <a:srgbClr val="200535"/>
                </a:solidFill>
                <a:latin typeface="Times New Roman" panose="02020603050405020304" pitchFamily="18" charset="0"/>
                <a:cs typeface="Times New Roman" panose="02020603050405020304" pitchFamily="18" charset="0"/>
              </a:rPr>
              <a:t>c</a:t>
            </a:r>
            <a:r>
              <a:rPr lang="en-IN" sz="8000" dirty="0">
                <a:solidFill>
                  <a:srgbClr val="200535"/>
                </a:solidFill>
                <a:latin typeface="Times New Roman" panose="02020603050405020304" pitchFamily="18" charset="0"/>
                <a:cs typeface="Times New Roman" panose="02020603050405020304" pitchFamily="18" charset="0"/>
              </a:rPr>
              <a:t>s, and flexible intelligence—over</a:t>
            </a:r>
            <a:r>
              <a:rPr lang="en-IN" sz="8000" spc="-15" dirty="0">
                <a:solidFill>
                  <a:srgbClr val="200535"/>
                </a:solidFill>
                <a:latin typeface="Times New Roman" panose="02020603050405020304" pitchFamily="18" charset="0"/>
                <a:cs typeface="Times New Roman" panose="02020603050405020304" pitchFamily="18" charset="0"/>
              </a:rPr>
              <a:t> </a:t>
            </a:r>
            <a:r>
              <a:rPr lang="en-IN" sz="8000" dirty="0">
                <a:solidFill>
                  <a:srgbClr val="200535"/>
                </a:solidFill>
                <a:latin typeface="Times New Roman" panose="02020603050405020304" pitchFamily="18" charset="0"/>
                <a:cs typeface="Times New Roman" panose="02020603050405020304" pitchFamily="18" charset="0"/>
              </a:rPr>
              <a:t>the</a:t>
            </a:r>
            <a:r>
              <a:rPr lang="en-IN" sz="8000" spc="-5" dirty="0">
                <a:solidFill>
                  <a:srgbClr val="200535"/>
                </a:solidFill>
                <a:latin typeface="Times New Roman" panose="02020603050405020304" pitchFamily="18" charset="0"/>
                <a:cs typeface="Times New Roman" panose="02020603050405020304" pitchFamily="18" charset="0"/>
              </a:rPr>
              <a:t> Internet </a:t>
            </a:r>
            <a:r>
              <a:rPr lang="en-US" sz="8000" dirty="0">
                <a:solidFill>
                  <a:srgbClr val="200535"/>
                </a:solidFill>
                <a:latin typeface="Times New Roman" panose="02020603050405020304" pitchFamily="18" charset="0"/>
                <a:cs typeface="Times New Roman" panose="02020603050405020304" pitchFamily="18" charset="0"/>
              </a:rPr>
              <a:t>(“the </a:t>
            </a:r>
            <a:r>
              <a:rPr lang="en-US" sz="8000" spc="-10" dirty="0">
                <a:solidFill>
                  <a:srgbClr val="200535"/>
                </a:solidFill>
                <a:latin typeface="Times New Roman" panose="02020603050405020304" pitchFamily="18" charset="0"/>
                <a:cs typeface="Times New Roman" panose="02020603050405020304" pitchFamily="18" charset="0"/>
              </a:rPr>
              <a:t>c</a:t>
            </a:r>
            <a:r>
              <a:rPr lang="en-US" sz="8000" dirty="0">
                <a:solidFill>
                  <a:srgbClr val="200535"/>
                </a:solidFill>
                <a:latin typeface="Times New Roman" panose="02020603050405020304" pitchFamily="18" charset="0"/>
                <a:cs typeface="Times New Roman" panose="02020603050405020304" pitchFamily="18" charset="0"/>
              </a:rPr>
              <a:t>lo</a:t>
            </a:r>
            <a:r>
              <a:rPr lang="en-US" sz="8000" spc="-10" dirty="0">
                <a:solidFill>
                  <a:srgbClr val="200535"/>
                </a:solidFill>
                <a:latin typeface="Times New Roman" panose="02020603050405020304" pitchFamily="18" charset="0"/>
                <a:cs typeface="Times New Roman" panose="02020603050405020304" pitchFamily="18" charset="0"/>
              </a:rPr>
              <a:t>u</a:t>
            </a:r>
            <a:r>
              <a:rPr lang="en-US" sz="8000" dirty="0">
                <a:solidFill>
                  <a:srgbClr val="200535"/>
                </a:solidFill>
                <a:latin typeface="Times New Roman" panose="02020603050405020304" pitchFamily="18" charset="0"/>
                <a:cs typeface="Times New Roman" panose="02020603050405020304" pitchFamily="18" charset="0"/>
              </a:rPr>
              <a:t>d”) </a:t>
            </a:r>
            <a:r>
              <a:rPr lang="en-US" sz="8000" spc="-10" dirty="0">
                <a:solidFill>
                  <a:srgbClr val="200535"/>
                </a:solidFill>
                <a:latin typeface="Times New Roman" panose="02020603050405020304" pitchFamily="18" charset="0"/>
                <a:cs typeface="Times New Roman" panose="02020603050405020304" pitchFamily="18" charset="0"/>
              </a:rPr>
              <a:t>to </a:t>
            </a:r>
            <a:r>
              <a:rPr lang="en-US" sz="8000" dirty="0">
                <a:solidFill>
                  <a:srgbClr val="200535"/>
                </a:solidFill>
                <a:latin typeface="Times New Roman" panose="02020603050405020304" pitchFamily="18" charset="0"/>
                <a:cs typeface="Times New Roman" panose="02020603050405020304" pitchFamily="18" charset="0"/>
              </a:rPr>
              <a:t>offer </a:t>
            </a:r>
            <a:r>
              <a:rPr lang="en-US" sz="8000" spc="-15" dirty="0">
                <a:solidFill>
                  <a:srgbClr val="200535"/>
                </a:solidFill>
                <a:latin typeface="Times New Roman" panose="02020603050405020304" pitchFamily="18" charset="0"/>
                <a:cs typeface="Times New Roman" panose="02020603050405020304" pitchFamily="18" charset="0"/>
              </a:rPr>
              <a:t>f</a:t>
            </a:r>
            <a:r>
              <a:rPr lang="en-US" sz="8000" dirty="0">
                <a:solidFill>
                  <a:srgbClr val="200535"/>
                </a:solidFill>
                <a:latin typeface="Times New Roman" panose="02020603050405020304" pitchFamily="18" charset="0"/>
                <a:cs typeface="Times New Roman" panose="02020603050405020304" pitchFamily="18" charset="0"/>
              </a:rPr>
              <a:t>aster innova</a:t>
            </a:r>
            <a:r>
              <a:rPr lang="en-US" sz="8000" spc="-15" dirty="0">
                <a:solidFill>
                  <a:srgbClr val="200535"/>
                </a:solidFill>
                <a:latin typeface="Times New Roman" panose="02020603050405020304" pitchFamily="18" charset="0"/>
                <a:cs typeface="Times New Roman" panose="02020603050405020304" pitchFamily="18" charset="0"/>
              </a:rPr>
              <a:t>t</a:t>
            </a:r>
            <a:r>
              <a:rPr lang="en-US" sz="8000" dirty="0">
                <a:solidFill>
                  <a:srgbClr val="200535"/>
                </a:solidFill>
                <a:latin typeface="Times New Roman" panose="02020603050405020304" pitchFamily="18" charset="0"/>
                <a:cs typeface="Times New Roman" panose="02020603050405020304" pitchFamily="18" charset="0"/>
              </a:rPr>
              <a:t>ion,  </a:t>
            </a:r>
            <a:r>
              <a:rPr lang="en-US" sz="8000" spc="-5" dirty="0">
                <a:solidFill>
                  <a:srgbClr val="200535"/>
                </a:solidFill>
                <a:latin typeface="Times New Roman" panose="02020603050405020304" pitchFamily="18" charset="0"/>
                <a:cs typeface="Times New Roman" panose="02020603050405020304" pitchFamily="18" charset="0"/>
              </a:rPr>
              <a:t>resources, </a:t>
            </a:r>
            <a:r>
              <a:rPr lang="en-US" sz="8000" dirty="0">
                <a:solidFill>
                  <a:srgbClr val="200535"/>
                </a:solidFill>
                <a:latin typeface="Times New Roman" panose="02020603050405020304" pitchFamily="18" charset="0"/>
                <a:cs typeface="Times New Roman" panose="02020603050405020304" pitchFamily="18" charset="0"/>
              </a:rPr>
              <a:t>and</a:t>
            </a:r>
            <a:r>
              <a:rPr lang="en-US" sz="8000" spc="-10" dirty="0">
                <a:solidFill>
                  <a:srgbClr val="200535"/>
                </a:solidFill>
                <a:latin typeface="Times New Roman" panose="02020603050405020304" pitchFamily="18" charset="0"/>
                <a:cs typeface="Times New Roman" panose="02020603050405020304" pitchFamily="18" charset="0"/>
              </a:rPr>
              <a:t> </a:t>
            </a:r>
            <a:r>
              <a:rPr lang="en-US" sz="8000" spc="-5" dirty="0">
                <a:solidFill>
                  <a:srgbClr val="200535"/>
                </a:solidFill>
                <a:latin typeface="Times New Roman" panose="02020603050405020304" pitchFamily="18" charset="0"/>
                <a:cs typeface="Times New Roman" panose="02020603050405020304" pitchFamily="18" charset="0"/>
              </a:rPr>
              <a:t>economies of scale.</a:t>
            </a:r>
          </a:p>
          <a:p>
            <a:pPr algn="l">
              <a:lnSpc>
                <a:spcPct val="170000"/>
              </a:lnSpc>
            </a:pPr>
            <a:r>
              <a:rPr lang="en-US" sz="8000" b="0" i="0" dirty="0">
                <a:solidFill>
                  <a:srgbClr val="222222"/>
                </a:solidFill>
                <a:effectLst/>
                <a:latin typeface="Times New Roman" panose="02020603050405020304" pitchFamily="18" charset="0"/>
                <a:cs typeface="Times New Roman" panose="02020603050405020304" pitchFamily="18" charset="0"/>
              </a:rPr>
              <a:t>Healthcare organizations turn to cloud computing to save on the costs of storing hardware locally. The cloud holds big data sets for EHRs, radiology images and genomic data for clinical drug trials. </a:t>
            </a:r>
          </a:p>
          <a:p>
            <a:pPr algn="l">
              <a:lnSpc>
                <a:spcPct val="170000"/>
              </a:lnSpc>
            </a:pPr>
            <a:r>
              <a:rPr lang="en-US" sz="8000" b="0" i="0" dirty="0">
                <a:solidFill>
                  <a:srgbClr val="222222"/>
                </a:solidFill>
                <a:effectLst/>
                <a:latin typeface="Times New Roman" panose="02020603050405020304" pitchFamily="18" charset="0"/>
                <a:cs typeface="Times New Roman" panose="02020603050405020304" pitchFamily="18" charset="0"/>
              </a:rPr>
              <a:t>Attempting to share EHRs among facilities in various geographic areas without the benefits of cloud storage could delay treatment of patients</a:t>
            </a:r>
          </a:p>
          <a:p>
            <a:pPr algn="l">
              <a:lnSpc>
                <a:spcPct val="170000"/>
              </a:lnSpc>
            </a:pPr>
            <a:r>
              <a:rPr lang="en-US" sz="8000" b="0" i="0" dirty="0">
                <a:solidFill>
                  <a:srgbClr val="000000"/>
                </a:solidFill>
                <a:effectLst/>
                <a:latin typeface="Times New Roman" panose="02020603050405020304" pitchFamily="18" charset="0"/>
                <a:cs typeface="Times New Roman" panose="02020603050405020304" pitchFamily="18" charset="0"/>
              </a:rPr>
              <a:t>Hospitals and physicians are starting to see cloud-based medical records and medical image archiving services coming on line. </a:t>
            </a:r>
            <a:endParaRPr lang="en-US" sz="8000" dirty="0">
              <a:latin typeface="Times New Roman"/>
              <a:cs typeface="Times New Roman"/>
            </a:endParaRPr>
          </a:p>
          <a:p>
            <a:pPr>
              <a:buNone/>
            </a:pPr>
            <a:endParaRPr lang="en-US" sz="8000" dirty="0">
              <a:latin typeface="Times New Roman"/>
              <a:cs typeface="Times New Roman"/>
            </a:endParaRPr>
          </a:p>
          <a:p>
            <a:pPr>
              <a:buNone/>
            </a:pPr>
            <a:endParaRPr lang="en-US" i="1"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&amp; Sample Output</a:t>
            </a:r>
          </a:p>
        </p:txBody>
      </p:sp>
      <p:pic>
        <p:nvPicPr>
          <p:cNvPr id="2050" name="Picture 2" descr="Electronics | Free Full-Text | A Survey on Internet of Things and Cloud  Computing for Healthcare | HTML">
            <a:extLst>
              <a:ext uri="{FF2B5EF4-FFF2-40B4-BE49-F238E27FC236}">
                <a16:creationId xmlns:a16="http://schemas.microsoft.com/office/drawing/2014/main" id="{18D5924A-7493-42F6-970D-DE95A9048C38}"/>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86000" y="1490864"/>
            <a:ext cx="6646047" cy="4838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RESULTS &amp; DISCUSSIONS </a:t>
            </a:r>
          </a:p>
        </p:txBody>
      </p:sp>
      <p:sp>
        <p:nvSpPr>
          <p:cNvPr id="3" name="Content Placeholder 2"/>
          <p:cNvSpPr>
            <a:spLocks noGrp="1"/>
          </p:cNvSpPr>
          <p:nvPr>
            <p:ph idx="1"/>
          </p:nvPr>
        </p:nvSpPr>
        <p:spPr/>
        <p:txBody>
          <a:bodyPr>
            <a:normAutofit/>
          </a:bodyPr>
          <a:lstStyle/>
          <a:p>
            <a:pPr marL="347345" marR="93345" indent="-335280">
              <a:lnSpc>
                <a:spcPct val="146900"/>
              </a:lnSpc>
              <a:spcBef>
                <a:spcPts val="100"/>
              </a:spcBef>
            </a:pPr>
            <a:r>
              <a:rPr lang="en-US" sz="2000" dirty="0">
                <a:solidFill>
                  <a:srgbClr val="200535"/>
                </a:solidFill>
                <a:latin typeface="Times New Roman"/>
                <a:cs typeface="Times New Roman"/>
              </a:rPr>
              <a:t>The </a:t>
            </a:r>
            <a:r>
              <a:rPr lang="en-US" sz="2000" spc="-5" dirty="0">
                <a:solidFill>
                  <a:srgbClr val="200535"/>
                </a:solidFill>
                <a:latin typeface="Times New Roman"/>
                <a:cs typeface="Times New Roman"/>
              </a:rPr>
              <a:t>project evaluate </a:t>
            </a:r>
            <a:r>
              <a:rPr lang="en-US" sz="2000" dirty="0">
                <a:solidFill>
                  <a:srgbClr val="200535"/>
                </a:solidFill>
                <a:latin typeface="Times New Roman"/>
                <a:cs typeface="Times New Roman"/>
              </a:rPr>
              <a:t>the </a:t>
            </a:r>
            <a:r>
              <a:rPr lang="en-US" sz="2000" spc="-5" dirty="0">
                <a:solidFill>
                  <a:srgbClr val="200535"/>
                </a:solidFill>
                <a:latin typeface="Times New Roman"/>
                <a:cs typeface="Times New Roman"/>
              </a:rPr>
              <a:t>case </a:t>
            </a:r>
            <a:r>
              <a:rPr lang="en-US" sz="2000" dirty="0">
                <a:solidFill>
                  <a:srgbClr val="200535"/>
                </a:solidFill>
                <a:latin typeface="Times New Roman"/>
                <a:cs typeface="Times New Roman"/>
              </a:rPr>
              <a:t>of the </a:t>
            </a:r>
            <a:r>
              <a:rPr lang="en-US" sz="2000" spc="-5" dirty="0">
                <a:solidFill>
                  <a:srgbClr val="200535"/>
                </a:solidFill>
                <a:latin typeface="Times New Roman"/>
                <a:cs typeface="Times New Roman"/>
              </a:rPr>
              <a:t>patients </a:t>
            </a:r>
            <a:r>
              <a:rPr lang="en-US" sz="2000" dirty="0">
                <a:solidFill>
                  <a:srgbClr val="200535"/>
                </a:solidFill>
                <a:latin typeface="Times New Roman"/>
                <a:cs typeface="Times New Roman"/>
              </a:rPr>
              <a:t> whose </a:t>
            </a:r>
            <a:r>
              <a:rPr lang="en-US" sz="2000" spc="-5" dirty="0">
                <a:solidFill>
                  <a:srgbClr val="200535"/>
                </a:solidFill>
                <a:latin typeface="Times New Roman"/>
                <a:cs typeface="Times New Roman"/>
              </a:rPr>
              <a:t>medical </a:t>
            </a:r>
            <a:r>
              <a:rPr lang="en-US" sz="2000" dirty="0">
                <a:solidFill>
                  <a:srgbClr val="200535"/>
                </a:solidFill>
                <a:latin typeface="Times New Roman"/>
                <a:cs typeface="Times New Roman"/>
              </a:rPr>
              <a:t>reports </a:t>
            </a:r>
            <a:r>
              <a:rPr lang="en-US" sz="2000" spc="-5" dirty="0">
                <a:solidFill>
                  <a:srgbClr val="200535"/>
                </a:solidFill>
                <a:latin typeface="Times New Roman"/>
                <a:cs typeface="Times New Roman"/>
              </a:rPr>
              <a:t>are stored </a:t>
            </a:r>
            <a:r>
              <a:rPr lang="en-US" sz="2000" dirty="0">
                <a:solidFill>
                  <a:srgbClr val="200535"/>
                </a:solidFill>
                <a:latin typeface="Times New Roman"/>
                <a:cs typeface="Times New Roman"/>
              </a:rPr>
              <a:t>in a </a:t>
            </a:r>
            <a:r>
              <a:rPr lang="en-US" sz="2000" spc="-5" dirty="0">
                <a:solidFill>
                  <a:srgbClr val="200535"/>
                </a:solidFill>
                <a:latin typeface="Times New Roman"/>
                <a:cs typeface="Times New Roman"/>
              </a:rPr>
              <a:t>cloud. </a:t>
            </a:r>
            <a:r>
              <a:rPr lang="en-US" sz="2000" dirty="0">
                <a:solidFill>
                  <a:srgbClr val="200535"/>
                </a:solidFill>
                <a:latin typeface="Times New Roman"/>
                <a:cs typeface="Times New Roman"/>
              </a:rPr>
              <a:t>It </a:t>
            </a:r>
            <a:r>
              <a:rPr lang="en-US" sz="2000" spc="-500" dirty="0">
                <a:solidFill>
                  <a:srgbClr val="200535"/>
                </a:solidFill>
                <a:latin typeface="Times New Roman"/>
                <a:cs typeface="Times New Roman"/>
              </a:rPr>
              <a:t> </a:t>
            </a:r>
            <a:r>
              <a:rPr lang="en-US" sz="2000" dirty="0">
                <a:solidFill>
                  <a:srgbClr val="200535"/>
                </a:solidFill>
                <a:latin typeface="Times New Roman"/>
                <a:cs typeface="Times New Roman"/>
              </a:rPr>
              <a:t>can be </a:t>
            </a:r>
            <a:r>
              <a:rPr lang="en-US" sz="2000" spc="-5" dirty="0">
                <a:solidFill>
                  <a:srgbClr val="200535"/>
                </a:solidFill>
                <a:latin typeface="Times New Roman"/>
                <a:cs typeface="Times New Roman"/>
              </a:rPr>
              <a:t>easily accessible </a:t>
            </a:r>
            <a:r>
              <a:rPr lang="en-US" sz="2000" dirty="0">
                <a:solidFill>
                  <a:srgbClr val="200535"/>
                </a:solidFill>
                <a:latin typeface="Times New Roman"/>
                <a:cs typeface="Times New Roman"/>
              </a:rPr>
              <a:t>to both doctors </a:t>
            </a:r>
            <a:r>
              <a:rPr lang="en-US" sz="2000" spc="-5" dirty="0">
                <a:solidFill>
                  <a:srgbClr val="200535"/>
                </a:solidFill>
                <a:latin typeface="Times New Roman"/>
                <a:cs typeface="Times New Roman"/>
              </a:rPr>
              <a:t>and </a:t>
            </a:r>
            <a:r>
              <a:rPr lang="en-US" sz="2000" dirty="0">
                <a:solidFill>
                  <a:srgbClr val="200535"/>
                </a:solidFill>
                <a:latin typeface="Times New Roman"/>
                <a:cs typeface="Times New Roman"/>
              </a:rPr>
              <a:t> </a:t>
            </a:r>
            <a:r>
              <a:rPr lang="en-US" sz="2000" spc="-5" dirty="0">
                <a:solidFill>
                  <a:srgbClr val="200535"/>
                </a:solidFill>
                <a:latin typeface="Times New Roman"/>
                <a:cs typeface="Times New Roman"/>
              </a:rPr>
              <a:t>patients.</a:t>
            </a:r>
            <a:endParaRPr lang="en-US" sz="2000" dirty="0">
              <a:latin typeface="Times New Roman"/>
              <a:cs typeface="Times New Roman"/>
            </a:endParaRPr>
          </a:p>
          <a:p>
            <a:pPr marL="347345" marR="5080" indent="-335280">
              <a:lnSpc>
                <a:spcPct val="146900"/>
              </a:lnSpc>
              <a:spcBef>
                <a:spcPts val="20"/>
              </a:spcBef>
            </a:pPr>
            <a:r>
              <a:rPr lang="en-US" sz="2000" dirty="0">
                <a:solidFill>
                  <a:srgbClr val="200535"/>
                </a:solidFill>
                <a:latin typeface="Times New Roman"/>
                <a:cs typeface="Times New Roman"/>
              </a:rPr>
              <a:t>Storing</a:t>
            </a:r>
            <a:r>
              <a:rPr lang="en-US" sz="2000" spc="200" dirty="0">
                <a:solidFill>
                  <a:srgbClr val="200535"/>
                </a:solidFill>
                <a:latin typeface="Times New Roman"/>
                <a:cs typeface="Times New Roman"/>
              </a:rPr>
              <a:t> </a:t>
            </a:r>
            <a:r>
              <a:rPr lang="en-US" sz="2000" spc="-5" dirty="0">
                <a:solidFill>
                  <a:srgbClr val="200535"/>
                </a:solidFill>
                <a:latin typeface="Times New Roman"/>
                <a:cs typeface="Times New Roman"/>
              </a:rPr>
              <a:t>medical</a:t>
            </a:r>
            <a:r>
              <a:rPr lang="en-US" sz="2000" spc="200" dirty="0">
                <a:solidFill>
                  <a:srgbClr val="200535"/>
                </a:solidFill>
                <a:latin typeface="Times New Roman"/>
                <a:cs typeface="Times New Roman"/>
              </a:rPr>
              <a:t> </a:t>
            </a:r>
            <a:r>
              <a:rPr lang="en-US" sz="2000" spc="-5" dirty="0">
                <a:solidFill>
                  <a:srgbClr val="200535"/>
                </a:solidFill>
                <a:latin typeface="Times New Roman"/>
                <a:cs typeface="Times New Roman"/>
              </a:rPr>
              <a:t>records</a:t>
            </a:r>
            <a:r>
              <a:rPr lang="en-US" sz="2000" spc="200" dirty="0">
                <a:solidFill>
                  <a:srgbClr val="200535"/>
                </a:solidFill>
                <a:latin typeface="Times New Roman"/>
                <a:cs typeface="Times New Roman"/>
              </a:rPr>
              <a:t> </a:t>
            </a:r>
            <a:r>
              <a:rPr lang="en-US" sz="2000" dirty="0">
                <a:solidFill>
                  <a:srgbClr val="200535"/>
                </a:solidFill>
                <a:latin typeface="Times New Roman"/>
                <a:cs typeface="Times New Roman"/>
              </a:rPr>
              <a:t>of</a:t>
            </a:r>
            <a:r>
              <a:rPr lang="en-US" sz="2000" spc="200" dirty="0">
                <a:solidFill>
                  <a:srgbClr val="200535"/>
                </a:solidFill>
                <a:latin typeface="Times New Roman"/>
                <a:cs typeface="Times New Roman"/>
              </a:rPr>
              <a:t> </a:t>
            </a:r>
            <a:r>
              <a:rPr lang="en-US" sz="2000" spc="-5" dirty="0">
                <a:solidFill>
                  <a:srgbClr val="200535"/>
                </a:solidFill>
                <a:latin typeface="Times New Roman"/>
                <a:cs typeface="Times New Roman"/>
              </a:rPr>
              <a:t>patients</a:t>
            </a:r>
            <a:r>
              <a:rPr lang="en-US" sz="2000" spc="215" dirty="0">
                <a:solidFill>
                  <a:srgbClr val="200535"/>
                </a:solidFill>
                <a:latin typeface="Times New Roman"/>
                <a:cs typeface="Times New Roman"/>
              </a:rPr>
              <a:t> </a:t>
            </a:r>
            <a:r>
              <a:rPr lang="en-US" sz="2000" spc="-5" dirty="0">
                <a:solidFill>
                  <a:srgbClr val="200535"/>
                </a:solidFill>
                <a:latin typeface="Times New Roman"/>
                <a:cs typeface="Times New Roman"/>
              </a:rPr>
              <a:t>electrically </a:t>
            </a:r>
            <a:r>
              <a:rPr lang="en-US" sz="2000" spc="-500" dirty="0">
                <a:solidFill>
                  <a:srgbClr val="200535"/>
                </a:solidFill>
                <a:latin typeface="Times New Roman"/>
                <a:cs typeface="Times New Roman"/>
              </a:rPr>
              <a:t> </a:t>
            </a:r>
            <a:r>
              <a:rPr lang="en-US" sz="2000" spc="-5" dirty="0">
                <a:solidFill>
                  <a:srgbClr val="200535"/>
                </a:solidFill>
                <a:latin typeface="Times New Roman"/>
                <a:cs typeface="Times New Roman"/>
              </a:rPr>
              <a:t>helps </a:t>
            </a:r>
            <a:r>
              <a:rPr lang="en-US" sz="2000" dirty="0">
                <a:solidFill>
                  <a:srgbClr val="200535"/>
                </a:solidFill>
                <a:latin typeface="Times New Roman"/>
                <a:cs typeface="Times New Roman"/>
              </a:rPr>
              <a:t>to</a:t>
            </a:r>
            <a:r>
              <a:rPr lang="en-US" sz="2000" spc="-10" dirty="0">
                <a:solidFill>
                  <a:srgbClr val="200535"/>
                </a:solidFill>
                <a:latin typeface="Times New Roman"/>
                <a:cs typeface="Times New Roman"/>
              </a:rPr>
              <a:t> </a:t>
            </a:r>
            <a:r>
              <a:rPr lang="en-US" sz="2000" spc="-5" dirty="0">
                <a:solidFill>
                  <a:srgbClr val="200535"/>
                </a:solidFill>
                <a:latin typeface="Times New Roman"/>
                <a:cs typeface="Times New Roman"/>
              </a:rPr>
              <a:t>start</a:t>
            </a:r>
            <a:r>
              <a:rPr lang="en-US" sz="2000" dirty="0">
                <a:solidFill>
                  <a:srgbClr val="200535"/>
                </a:solidFill>
                <a:latin typeface="Times New Roman"/>
                <a:cs typeface="Times New Roman"/>
              </a:rPr>
              <a:t> </a:t>
            </a:r>
            <a:r>
              <a:rPr lang="en-US" sz="2000" spc="-5" dirty="0">
                <a:solidFill>
                  <a:srgbClr val="200535"/>
                </a:solidFill>
                <a:latin typeface="Times New Roman"/>
                <a:cs typeface="Times New Roman"/>
              </a:rPr>
              <a:t>the treatments</a:t>
            </a:r>
            <a:r>
              <a:rPr lang="en-US" sz="2000" dirty="0">
                <a:solidFill>
                  <a:srgbClr val="200535"/>
                </a:solidFill>
                <a:latin typeface="Times New Roman"/>
                <a:cs typeface="Times New Roman"/>
              </a:rPr>
              <a:t> </a:t>
            </a:r>
            <a:r>
              <a:rPr lang="en-US" sz="2000" spc="-5" dirty="0">
                <a:solidFill>
                  <a:srgbClr val="200535"/>
                </a:solidFill>
                <a:latin typeface="Times New Roman"/>
                <a:cs typeface="Times New Roman"/>
              </a:rPr>
              <a:t>fast.</a:t>
            </a:r>
          </a:p>
          <a:p>
            <a:pPr marL="12065" marR="5080" indent="0">
              <a:lnSpc>
                <a:spcPct val="146900"/>
              </a:lnSpc>
              <a:spcBef>
                <a:spcPts val="20"/>
              </a:spcBef>
              <a:buNone/>
            </a:pPr>
            <a:r>
              <a:rPr lang="en-US" sz="2000" spc="-5" dirty="0">
                <a:solidFill>
                  <a:srgbClr val="200535"/>
                </a:solidFill>
                <a:latin typeface="Times New Roman"/>
                <a:cs typeface="Times New Roman"/>
              </a:rPr>
              <a:t>FUTURE WORKS:</a:t>
            </a:r>
          </a:p>
          <a:p>
            <a:pPr marL="354965" marR="5080" indent="-342900">
              <a:lnSpc>
                <a:spcPct val="146900"/>
              </a:lnSpc>
              <a:spcBef>
                <a:spcPts val="20"/>
              </a:spcBef>
            </a:pPr>
            <a:r>
              <a:rPr lang="en-US" sz="2000" dirty="0">
                <a:latin typeface="Times New Roman"/>
                <a:cs typeface="Times New Roman"/>
              </a:rPr>
              <a:t>Engineers</a:t>
            </a:r>
            <a:r>
              <a:rPr lang="en-US" sz="2000" spc="-90" dirty="0">
                <a:latin typeface="Times New Roman"/>
                <a:cs typeface="Times New Roman"/>
              </a:rPr>
              <a:t> </a:t>
            </a:r>
            <a:r>
              <a:rPr lang="en-US" sz="2000" spc="-5" dirty="0">
                <a:latin typeface="Times New Roman"/>
                <a:cs typeface="Times New Roman"/>
              </a:rPr>
              <a:t>can</a:t>
            </a:r>
            <a:r>
              <a:rPr lang="en-US" sz="2000" spc="-90" dirty="0">
                <a:latin typeface="Times New Roman"/>
                <a:cs typeface="Times New Roman"/>
              </a:rPr>
              <a:t> </a:t>
            </a:r>
            <a:r>
              <a:rPr lang="en-US" sz="2000" spc="-5" dirty="0">
                <a:latin typeface="Times New Roman"/>
                <a:cs typeface="Times New Roman"/>
              </a:rPr>
              <a:t>predict</a:t>
            </a:r>
            <a:r>
              <a:rPr lang="en-US" sz="2000" spc="-95" dirty="0">
                <a:latin typeface="Times New Roman"/>
                <a:cs typeface="Times New Roman"/>
              </a:rPr>
              <a:t> </a:t>
            </a:r>
            <a:r>
              <a:rPr lang="en-US" sz="2000" spc="-5" dirty="0">
                <a:latin typeface="Times New Roman"/>
                <a:cs typeface="Times New Roman"/>
              </a:rPr>
              <a:t>the</a:t>
            </a:r>
            <a:r>
              <a:rPr lang="en-US" sz="2000" spc="-90" dirty="0">
                <a:latin typeface="Times New Roman"/>
                <a:cs typeface="Times New Roman"/>
              </a:rPr>
              <a:t> </a:t>
            </a:r>
            <a:r>
              <a:rPr lang="en-US" sz="2000" dirty="0">
                <a:latin typeface="Times New Roman"/>
                <a:cs typeface="Times New Roman"/>
              </a:rPr>
              <a:t>future</a:t>
            </a:r>
            <a:r>
              <a:rPr lang="en-US" sz="2000" spc="-105" dirty="0">
                <a:latin typeface="Times New Roman"/>
                <a:cs typeface="Times New Roman"/>
              </a:rPr>
              <a:t> </a:t>
            </a:r>
            <a:r>
              <a:rPr lang="en-US" sz="2000" spc="-5" dirty="0">
                <a:latin typeface="Times New Roman"/>
                <a:cs typeface="Times New Roman"/>
              </a:rPr>
              <a:t>health</a:t>
            </a:r>
            <a:r>
              <a:rPr lang="en-US" sz="2000" spc="-85" dirty="0">
                <a:latin typeface="Times New Roman"/>
                <a:cs typeface="Times New Roman"/>
              </a:rPr>
              <a:t> </a:t>
            </a:r>
            <a:r>
              <a:rPr lang="en-US" sz="2000" spc="-5" dirty="0">
                <a:latin typeface="Times New Roman"/>
                <a:cs typeface="Times New Roman"/>
              </a:rPr>
              <a:t>conditions </a:t>
            </a:r>
            <a:r>
              <a:rPr lang="en-US" sz="2000" spc="-500" dirty="0">
                <a:latin typeface="Times New Roman"/>
                <a:cs typeface="Times New Roman"/>
              </a:rPr>
              <a:t> </a:t>
            </a:r>
            <a:r>
              <a:rPr lang="en-US" sz="2000" dirty="0">
                <a:latin typeface="Times New Roman"/>
                <a:cs typeface="Times New Roman"/>
              </a:rPr>
              <a:t>of </a:t>
            </a:r>
            <a:r>
              <a:rPr lang="en-US" sz="2000" spc="-5" dirty="0">
                <a:latin typeface="Times New Roman"/>
                <a:cs typeface="Times New Roman"/>
              </a:rPr>
              <a:t>patients using machine learning. </a:t>
            </a:r>
            <a:r>
              <a:rPr lang="en-US" sz="2000" dirty="0">
                <a:latin typeface="Times New Roman"/>
                <a:cs typeface="Times New Roman"/>
              </a:rPr>
              <a:t>Doctors </a:t>
            </a:r>
            <a:r>
              <a:rPr lang="en-US" sz="2000" spc="-5" dirty="0">
                <a:latin typeface="Times New Roman"/>
                <a:cs typeface="Times New Roman"/>
              </a:rPr>
              <a:t>can </a:t>
            </a:r>
            <a:r>
              <a:rPr lang="en-US" sz="2000" spc="-500" dirty="0">
                <a:latin typeface="Times New Roman"/>
                <a:cs typeface="Times New Roman"/>
              </a:rPr>
              <a:t> </a:t>
            </a:r>
            <a:r>
              <a:rPr lang="en-US" sz="2000" dirty="0">
                <a:latin typeface="Times New Roman"/>
                <a:cs typeface="Times New Roman"/>
              </a:rPr>
              <a:t>give</a:t>
            </a:r>
            <a:r>
              <a:rPr lang="en-US" sz="2000" spc="-5" dirty="0">
                <a:latin typeface="Times New Roman"/>
                <a:cs typeface="Times New Roman"/>
              </a:rPr>
              <a:t> advice</a:t>
            </a:r>
            <a:r>
              <a:rPr lang="en-US" sz="2000" spc="-10" dirty="0">
                <a:latin typeface="Times New Roman"/>
                <a:cs typeface="Times New Roman"/>
              </a:rPr>
              <a:t> </a:t>
            </a:r>
            <a:r>
              <a:rPr lang="en-US" sz="2000" dirty="0">
                <a:latin typeface="Times New Roman"/>
                <a:cs typeface="Times New Roman"/>
              </a:rPr>
              <a:t>and </a:t>
            </a:r>
            <a:r>
              <a:rPr lang="en-US" sz="2000" spc="-5" dirty="0">
                <a:latin typeface="Times New Roman"/>
                <a:cs typeface="Times New Roman"/>
              </a:rPr>
              <a:t>treatment</a:t>
            </a:r>
            <a:r>
              <a:rPr lang="en-US" sz="2000" spc="-10" dirty="0">
                <a:latin typeface="Times New Roman"/>
                <a:cs typeface="Times New Roman"/>
              </a:rPr>
              <a:t> </a:t>
            </a:r>
            <a:r>
              <a:rPr lang="en-US" sz="2000" dirty="0">
                <a:latin typeface="Times New Roman"/>
                <a:cs typeface="Times New Roman"/>
              </a:rPr>
              <a:t>in </a:t>
            </a:r>
            <a:r>
              <a:rPr lang="en-US" sz="2000" spc="-5" dirty="0">
                <a:latin typeface="Times New Roman"/>
                <a:cs typeface="Times New Roman"/>
              </a:rPr>
              <a:t>advance.</a:t>
            </a:r>
          </a:p>
          <a:p>
            <a:pPr marL="354965" marR="5080" indent="-342900">
              <a:lnSpc>
                <a:spcPct val="146900"/>
              </a:lnSpc>
              <a:spcBef>
                <a:spcPts val="20"/>
              </a:spcBef>
            </a:pPr>
            <a:r>
              <a:rPr lang="en-US" sz="2000" dirty="0">
                <a:latin typeface="Times New Roman"/>
                <a:cs typeface="Times New Roman"/>
              </a:rPr>
              <a:t>This</a:t>
            </a:r>
            <a:r>
              <a:rPr lang="en-US" sz="2000" spc="5" dirty="0">
                <a:latin typeface="Times New Roman"/>
                <a:cs typeface="Times New Roman"/>
              </a:rPr>
              <a:t> </a:t>
            </a:r>
            <a:r>
              <a:rPr lang="en-US" sz="2000" spc="-5" dirty="0">
                <a:latin typeface="Times New Roman"/>
                <a:cs typeface="Times New Roman"/>
              </a:rPr>
              <a:t>will</a:t>
            </a:r>
            <a:r>
              <a:rPr lang="en-US" sz="2000" dirty="0">
                <a:latin typeface="Times New Roman"/>
                <a:cs typeface="Times New Roman"/>
              </a:rPr>
              <a:t> </a:t>
            </a:r>
            <a:r>
              <a:rPr lang="en-US" sz="2000" spc="-5" dirty="0">
                <a:latin typeface="Times New Roman"/>
                <a:cs typeface="Times New Roman"/>
              </a:rPr>
              <a:t>increase</a:t>
            </a:r>
            <a:r>
              <a:rPr lang="en-US" sz="2000" dirty="0">
                <a:latin typeface="Times New Roman"/>
                <a:cs typeface="Times New Roman"/>
              </a:rPr>
              <a:t> </a:t>
            </a:r>
            <a:r>
              <a:rPr lang="en-US" sz="2000" spc="-5" dirty="0">
                <a:latin typeface="Times New Roman"/>
                <a:cs typeface="Times New Roman"/>
              </a:rPr>
              <a:t>employment</a:t>
            </a:r>
            <a:r>
              <a:rPr lang="en-US" sz="2000" dirty="0">
                <a:latin typeface="Times New Roman"/>
                <a:cs typeface="Times New Roman"/>
              </a:rPr>
              <a:t> </a:t>
            </a:r>
            <a:r>
              <a:rPr lang="en-US" sz="2000" spc="-5" dirty="0">
                <a:latin typeface="Times New Roman"/>
                <a:cs typeface="Times New Roman"/>
              </a:rPr>
              <a:t>opportunities </a:t>
            </a:r>
            <a:r>
              <a:rPr lang="en-US" sz="2000" dirty="0">
                <a:latin typeface="Times New Roman"/>
                <a:cs typeface="Times New Roman"/>
              </a:rPr>
              <a:t> </a:t>
            </a:r>
            <a:r>
              <a:rPr lang="en-US" sz="2000" spc="-5" dirty="0">
                <a:latin typeface="Times New Roman"/>
                <a:cs typeface="Times New Roman"/>
              </a:rPr>
              <a:t>also.</a:t>
            </a:r>
            <a:endParaRPr lang="en-US" sz="2000" dirty="0">
              <a:latin typeface="Times New Roman"/>
              <a:cs typeface="Times New Roman"/>
            </a:endParaRPr>
          </a:p>
          <a:p>
            <a:pPr marL="354965" marR="5080" indent="-342900">
              <a:lnSpc>
                <a:spcPct val="146900"/>
              </a:lnSpc>
              <a:spcBef>
                <a:spcPts val="20"/>
              </a:spcBef>
            </a:pPr>
            <a:r>
              <a:rPr lang="en-US" sz="2000" spc="-5" dirty="0">
                <a:solidFill>
                  <a:srgbClr val="200535"/>
                </a:solidFill>
                <a:latin typeface="Times New Roman"/>
                <a:cs typeface="Times New Roman"/>
              </a:rPr>
              <a:t>Medication</a:t>
            </a:r>
            <a:r>
              <a:rPr lang="en-US" sz="2000" dirty="0">
                <a:solidFill>
                  <a:srgbClr val="200535"/>
                </a:solidFill>
                <a:latin typeface="Times New Roman"/>
                <a:cs typeface="Times New Roman"/>
              </a:rPr>
              <a:t> </a:t>
            </a:r>
            <a:r>
              <a:rPr lang="en-US" sz="2000" spc="-5" dirty="0">
                <a:solidFill>
                  <a:srgbClr val="200535"/>
                </a:solidFill>
                <a:latin typeface="Times New Roman"/>
                <a:cs typeface="Times New Roman"/>
              </a:rPr>
              <a:t>recommendations</a:t>
            </a:r>
            <a:r>
              <a:rPr lang="en-US" sz="2000" dirty="0">
                <a:solidFill>
                  <a:srgbClr val="200535"/>
                </a:solidFill>
                <a:latin typeface="Times New Roman"/>
                <a:cs typeface="Times New Roman"/>
              </a:rPr>
              <a:t> </a:t>
            </a:r>
            <a:r>
              <a:rPr lang="en-US" sz="2000" spc="-5" dirty="0">
                <a:solidFill>
                  <a:srgbClr val="200535"/>
                </a:solidFill>
                <a:latin typeface="Times New Roman"/>
                <a:cs typeface="Times New Roman"/>
              </a:rPr>
              <a:t>based</a:t>
            </a:r>
            <a:r>
              <a:rPr lang="en-US" sz="2000" dirty="0">
                <a:solidFill>
                  <a:srgbClr val="200535"/>
                </a:solidFill>
                <a:latin typeface="Times New Roman"/>
                <a:cs typeface="Times New Roman"/>
              </a:rPr>
              <a:t> on</a:t>
            </a:r>
            <a:r>
              <a:rPr lang="en-US" sz="2000" spc="5" dirty="0">
                <a:solidFill>
                  <a:srgbClr val="200535"/>
                </a:solidFill>
                <a:latin typeface="Times New Roman"/>
                <a:cs typeface="Times New Roman"/>
              </a:rPr>
              <a:t> </a:t>
            </a:r>
            <a:r>
              <a:rPr lang="en-US" sz="2000" dirty="0">
                <a:solidFill>
                  <a:srgbClr val="200535"/>
                </a:solidFill>
                <a:latin typeface="Times New Roman"/>
                <a:cs typeface="Times New Roman"/>
              </a:rPr>
              <a:t>a </a:t>
            </a:r>
            <a:r>
              <a:rPr lang="en-US" sz="2000" spc="5" dirty="0">
                <a:solidFill>
                  <a:srgbClr val="200535"/>
                </a:solidFill>
                <a:latin typeface="Times New Roman"/>
                <a:cs typeface="Times New Roman"/>
              </a:rPr>
              <a:t> </a:t>
            </a:r>
            <a:r>
              <a:rPr lang="en-US" sz="2000" spc="-5" dirty="0">
                <a:solidFill>
                  <a:srgbClr val="200535"/>
                </a:solidFill>
                <a:latin typeface="Times New Roman"/>
                <a:cs typeface="Times New Roman"/>
              </a:rPr>
              <a:t>patient’s</a:t>
            </a:r>
            <a:r>
              <a:rPr lang="en-US" sz="2000" spc="-15" dirty="0">
                <a:solidFill>
                  <a:srgbClr val="200535"/>
                </a:solidFill>
                <a:latin typeface="Times New Roman"/>
                <a:cs typeface="Times New Roman"/>
              </a:rPr>
              <a:t> </a:t>
            </a:r>
            <a:r>
              <a:rPr lang="en-US" sz="2000" spc="-5" dirty="0">
                <a:solidFill>
                  <a:srgbClr val="200535"/>
                </a:solidFill>
                <a:latin typeface="Times New Roman"/>
                <a:cs typeface="Times New Roman"/>
              </a:rPr>
              <a:t>health.</a:t>
            </a:r>
            <a:endParaRPr lang="en-US" sz="2000" dirty="0">
              <a:latin typeface="Times New Roman"/>
              <a:cs typeface="Times New Roman"/>
            </a:endParaRPr>
          </a:p>
          <a:p>
            <a:pPr marL="347345" marR="5080" indent="-335280">
              <a:lnSpc>
                <a:spcPct val="146900"/>
              </a:lnSpc>
              <a:spcBef>
                <a:spcPts val="20"/>
              </a:spcBef>
            </a:pPr>
            <a:endParaRPr lang="en-US" sz="2000" b="1" spc="-5" dirty="0">
              <a:solidFill>
                <a:srgbClr val="9D91ED"/>
              </a:solidFill>
              <a:latin typeface="Segoe UI Symbol"/>
              <a:cs typeface="Segoe UI Symbol"/>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sz="2800" dirty="0">
              <a:solidFill>
                <a:srgbClr val="FF0000"/>
              </a:solidFill>
            </a:endParaRPr>
          </a:p>
        </p:txBody>
      </p:sp>
      <p:sp>
        <p:nvSpPr>
          <p:cNvPr id="3" name="Content Placeholder 2"/>
          <p:cNvSpPr>
            <a:spLocks noGrp="1"/>
          </p:cNvSpPr>
          <p:nvPr>
            <p:ph idx="1"/>
          </p:nvPr>
        </p:nvSpPr>
        <p:spPr/>
        <p:txBody>
          <a:bodyPr>
            <a:normAutofit/>
          </a:bodyPr>
          <a:lstStyle/>
          <a:p>
            <a:pPr algn="just">
              <a:lnSpc>
                <a:spcPct val="150000"/>
              </a:lnSpc>
            </a:pPr>
            <a:r>
              <a:rPr lang="en-IN" sz="2000" b="0" i="0" dirty="0">
                <a:solidFill>
                  <a:srgbClr val="333333"/>
                </a:solidFill>
                <a:effectLst/>
                <a:latin typeface="Times New Roman" panose="02020603050405020304" pitchFamily="18" charset="0"/>
                <a:cs typeface="Times New Roman" panose="02020603050405020304" pitchFamily="18" charset="0"/>
              </a:rPr>
              <a:t>Rosenthal A, </a:t>
            </a:r>
            <a:r>
              <a:rPr lang="en-IN" sz="2000" b="0" i="0" dirty="0" err="1">
                <a:solidFill>
                  <a:srgbClr val="333333"/>
                </a:solidFill>
                <a:effectLst/>
                <a:latin typeface="Times New Roman" panose="02020603050405020304" pitchFamily="18" charset="0"/>
                <a:cs typeface="Times New Roman" panose="02020603050405020304" pitchFamily="18" charset="0"/>
              </a:rPr>
              <a:t>Mork</a:t>
            </a:r>
            <a:r>
              <a:rPr lang="en-IN" sz="2000" b="0" i="0" dirty="0">
                <a:solidFill>
                  <a:srgbClr val="333333"/>
                </a:solidFill>
                <a:effectLst/>
                <a:latin typeface="Times New Roman" panose="02020603050405020304" pitchFamily="18" charset="0"/>
                <a:cs typeface="Times New Roman" panose="02020603050405020304" pitchFamily="18" charset="0"/>
              </a:rPr>
              <a:t> P, Li MH, Stanford J, Koester D, Reynolds P. Cloud computing: a new business paradigm for biomedical information sharing. J Biomed Inform. 2010;43(2):342–53.</a:t>
            </a:r>
          </a:p>
          <a:p>
            <a:pPr algn="just">
              <a:lnSpc>
                <a:spcPct val="150000"/>
              </a:lnSpc>
            </a:pPr>
            <a:r>
              <a:rPr lang="en-US" sz="2000" b="0" i="0" dirty="0" err="1">
                <a:solidFill>
                  <a:srgbClr val="333333"/>
                </a:solidFill>
                <a:effectLst/>
                <a:latin typeface="Times New Roman" panose="02020603050405020304" pitchFamily="18" charset="0"/>
                <a:cs typeface="Times New Roman" panose="02020603050405020304" pitchFamily="18" charset="0"/>
              </a:rPr>
              <a:t>Kuo</a:t>
            </a:r>
            <a:r>
              <a:rPr lang="en-US" sz="2000" b="0" i="0" dirty="0">
                <a:solidFill>
                  <a:srgbClr val="333333"/>
                </a:solidFill>
                <a:effectLst/>
                <a:latin typeface="Times New Roman" panose="02020603050405020304" pitchFamily="18" charset="0"/>
                <a:cs typeface="Times New Roman" panose="02020603050405020304" pitchFamily="18" charset="0"/>
              </a:rPr>
              <a:t> M-H, </a:t>
            </a:r>
            <a:r>
              <a:rPr lang="en-US" sz="2000" b="0" i="0" dirty="0" err="1">
                <a:solidFill>
                  <a:srgbClr val="333333"/>
                </a:solidFill>
                <a:effectLst/>
                <a:latin typeface="Times New Roman" panose="02020603050405020304" pitchFamily="18" charset="0"/>
                <a:cs typeface="Times New Roman" panose="02020603050405020304" pitchFamily="18" charset="0"/>
              </a:rPr>
              <a:t>Kushniruk</a:t>
            </a:r>
            <a:r>
              <a:rPr lang="en-US" sz="2000" b="0" i="0" dirty="0">
                <a:solidFill>
                  <a:srgbClr val="333333"/>
                </a:solidFill>
                <a:effectLst/>
                <a:latin typeface="Times New Roman" panose="02020603050405020304" pitchFamily="18" charset="0"/>
                <a:cs typeface="Times New Roman" panose="02020603050405020304" pitchFamily="18" charset="0"/>
              </a:rPr>
              <a:t> A, </a:t>
            </a:r>
            <a:r>
              <a:rPr lang="en-US" sz="2000" b="0" i="0" dirty="0" err="1">
                <a:solidFill>
                  <a:srgbClr val="333333"/>
                </a:solidFill>
                <a:effectLst/>
                <a:latin typeface="Times New Roman" panose="02020603050405020304" pitchFamily="18" charset="0"/>
                <a:cs typeface="Times New Roman" panose="02020603050405020304" pitchFamily="18" charset="0"/>
              </a:rPr>
              <a:t>Borycki</a:t>
            </a:r>
            <a:r>
              <a:rPr lang="en-US" sz="2000" b="0" i="0" dirty="0">
                <a:solidFill>
                  <a:srgbClr val="333333"/>
                </a:solidFill>
                <a:effectLst/>
                <a:latin typeface="Times New Roman" panose="02020603050405020304" pitchFamily="18" charset="0"/>
                <a:cs typeface="Times New Roman" panose="02020603050405020304" pitchFamily="18" charset="0"/>
              </a:rPr>
              <a:t> E. Can cloud computing benefit health services?-a SWOT analysis. Stud Health Technol Inform. 2011;169:379–83.</a:t>
            </a:r>
            <a:endParaRPr lang="en-IN" sz="2000" dirty="0">
              <a:solidFill>
                <a:srgbClr val="333333"/>
              </a:solidFill>
              <a:latin typeface="Times New Roman" panose="02020603050405020304" pitchFamily="18" charset="0"/>
              <a:cs typeface="Times New Roman" panose="02020603050405020304" pitchFamily="18" charset="0"/>
            </a:endParaRPr>
          </a:p>
          <a:p>
            <a:pPr algn="just">
              <a:lnSpc>
                <a:spcPct val="150000"/>
              </a:lnSpc>
            </a:pPr>
            <a:r>
              <a:rPr lang="en-US" sz="2000" b="0" i="0" dirty="0" err="1">
                <a:solidFill>
                  <a:srgbClr val="333333"/>
                </a:solidFill>
                <a:effectLst/>
                <a:latin typeface="Times New Roman" panose="02020603050405020304" pitchFamily="18" charset="0"/>
                <a:cs typeface="Times New Roman" panose="02020603050405020304" pitchFamily="18" charset="0"/>
              </a:rPr>
              <a:t>Regola</a:t>
            </a:r>
            <a:r>
              <a:rPr lang="en-US" sz="2000" b="0" i="0" dirty="0">
                <a:solidFill>
                  <a:srgbClr val="333333"/>
                </a:solidFill>
                <a:effectLst/>
                <a:latin typeface="Times New Roman" panose="02020603050405020304" pitchFamily="18" charset="0"/>
                <a:cs typeface="Times New Roman" panose="02020603050405020304" pitchFamily="18" charset="0"/>
              </a:rPr>
              <a:t> N, Chawla NV. Storing and using health data in a virtual private cloud. J Med Internet Res. 2013;15(3):e63.</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0228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normAutofit fontScale="77500" lnSpcReduction="20000"/>
          </a:bodyPr>
          <a:lstStyle/>
          <a:p>
            <a:pPr marL="12065" marR="6985" indent="0">
              <a:lnSpc>
                <a:spcPct val="146800"/>
              </a:lnSpc>
              <a:spcBef>
                <a:spcPts val="100"/>
              </a:spcBef>
              <a:buNone/>
            </a:pPr>
            <a:r>
              <a:rPr lang="en-US" dirty="0"/>
              <a:t>        </a:t>
            </a:r>
            <a:r>
              <a:rPr lang="en-US" sz="2800" dirty="0">
                <a:solidFill>
                  <a:srgbClr val="200535"/>
                </a:solidFill>
                <a:latin typeface="Times New Roman"/>
                <a:cs typeface="Times New Roman"/>
              </a:rPr>
              <a:t>Doc</a:t>
            </a:r>
            <a:r>
              <a:rPr lang="en-US" sz="2800" spc="-10" dirty="0">
                <a:solidFill>
                  <a:srgbClr val="200535"/>
                </a:solidFill>
                <a:latin typeface="Times New Roman"/>
                <a:cs typeface="Times New Roman"/>
              </a:rPr>
              <a:t>t</a:t>
            </a:r>
            <a:r>
              <a:rPr lang="en-US" sz="2800" dirty="0">
                <a:solidFill>
                  <a:srgbClr val="200535"/>
                </a:solidFill>
                <a:latin typeface="Times New Roman"/>
                <a:cs typeface="Times New Roman"/>
              </a:rPr>
              <a:t>ors r</a:t>
            </a:r>
            <a:r>
              <a:rPr lang="en-US" sz="2800" spc="-15" dirty="0">
                <a:solidFill>
                  <a:srgbClr val="200535"/>
                </a:solidFill>
                <a:latin typeface="Times New Roman"/>
                <a:cs typeface="Times New Roman"/>
              </a:rPr>
              <a:t>e</a:t>
            </a:r>
            <a:r>
              <a:rPr lang="en-US" sz="2800" dirty="0">
                <a:solidFill>
                  <a:srgbClr val="200535"/>
                </a:solidFill>
                <a:latin typeface="Times New Roman"/>
                <a:cs typeface="Times New Roman"/>
              </a:rPr>
              <a:t>comm</a:t>
            </a:r>
            <a:r>
              <a:rPr lang="en-US" sz="2800" spc="-15" dirty="0">
                <a:solidFill>
                  <a:srgbClr val="200535"/>
                </a:solidFill>
                <a:latin typeface="Times New Roman"/>
                <a:cs typeface="Times New Roman"/>
              </a:rPr>
              <a:t>e</a:t>
            </a:r>
            <a:r>
              <a:rPr lang="en-US" sz="2800" dirty="0">
                <a:solidFill>
                  <a:srgbClr val="200535"/>
                </a:solidFill>
                <a:latin typeface="Times New Roman"/>
                <a:cs typeface="Times New Roman"/>
              </a:rPr>
              <a:t>nd</a:t>
            </a:r>
            <a:r>
              <a:rPr lang="en-US" dirty="0">
                <a:solidFill>
                  <a:srgbClr val="200535"/>
                </a:solidFill>
                <a:latin typeface="Times New Roman"/>
                <a:cs typeface="Times New Roman"/>
              </a:rPr>
              <a:t> </a:t>
            </a:r>
            <a:r>
              <a:rPr lang="en-US" sz="2800" dirty="0">
                <a:solidFill>
                  <a:srgbClr val="200535"/>
                </a:solidFill>
                <a:latin typeface="Times New Roman"/>
                <a:cs typeface="Times New Roman"/>
              </a:rPr>
              <a:t>pa</a:t>
            </a:r>
            <a:r>
              <a:rPr lang="en-US" sz="2800" spc="-15" dirty="0">
                <a:solidFill>
                  <a:srgbClr val="200535"/>
                </a:solidFill>
                <a:latin typeface="Times New Roman"/>
                <a:cs typeface="Times New Roman"/>
              </a:rPr>
              <a:t>t</a:t>
            </a:r>
            <a:r>
              <a:rPr lang="en-US" sz="2800" dirty="0">
                <a:solidFill>
                  <a:srgbClr val="200535"/>
                </a:solidFill>
                <a:latin typeface="Times New Roman"/>
                <a:cs typeface="Times New Roman"/>
              </a:rPr>
              <a:t>ients </a:t>
            </a:r>
            <a:r>
              <a:rPr lang="en-US" sz="2800" spc="-10" dirty="0">
                <a:solidFill>
                  <a:srgbClr val="200535"/>
                </a:solidFill>
                <a:latin typeface="Times New Roman"/>
                <a:cs typeface="Times New Roman"/>
              </a:rPr>
              <a:t>t</a:t>
            </a:r>
            <a:r>
              <a:rPr lang="en-US" sz="2800" dirty="0">
                <a:solidFill>
                  <a:srgbClr val="200535"/>
                </a:solidFill>
                <a:latin typeface="Times New Roman"/>
                <a:cs typeface="Times New Roman"/>
              </a:rPr>
              <a:t>o</a:t>
            </a:r>
            <a:r>
              <a:rPr lang="en-US" dirty="0">
                <a:solidFill>
                  <a:srgbClr val="200535"/>
                </a:solidFill>
                <a:latin typeface="Times New Roman"/>
                <a:cs typeface="Times New Roman"/>
              </a:rPr>
              <a:t> </a:t>
            </a:r>
            <a:r>
              <a:rPr lang="en-US" sz="2800" dirty="0">
                <a:solidFill>
                  <a:srgbClr val="200535"/>
                </a:solidFill>
                <a:latin typeface="Times New Roman"/>
                <a:cs typeface="Times New Roman"/>
              </a:rPr>
              <a:t>take</a:t>
            </a:r>
            <a:r>
              <a:rPr lang="en-US" dirty="0">
                <a:solidFill>
                  <a:srgbClr val="200535"/>
                </a:solidFill>
                <a:latin typeface="Times New Roman"/>
                <a:cs typeface="Times New Roman"/>
              </a:rPr>
              <a:t> </a:t>
            </a:r>
            <a:r>
              <a:rPr lang="en-US" sz="2800" dirty="0">
                <a:solidFill>
                  <a:srgbClr val="200535"/>
                </a:solidFill>
                <a:latin typeface="Times New Roman"/>
                <a:cs typeface="Times New Roman"/>
              </a:rPr>
              <a:t>sever</a:t>
            </a:r>
            <a:r>
              <a:rPr lang="en-US" sz="2800" spc="-10" dirty="0">
                <a:solidFill>
                  <a:srgbClr val="200535"/>
                </a:solidFill>
                <a:latin typeface="Times New Roman"/>
                <a:cs typeface="Times New Roman"/>
              </a:rPr>
              <a:t>a</a:t>
            </a:r>
            <a:r>
              <a:rPr lang="en-US" sz="2800" dirty="0">
                <a:solidFill>
                  <a:srgbClr val="200535"/>
                </a:solidFill>
                <a:latin typeface="Times New Roman"/>
                <a:cs typeface="Times New Roman"/>
              </a:rPr>
              <a:t>l  </a:t>
            </a:r>
            <a:r>
              <a:rPr lang="en-US" sz="2800" spc="-5" dirty="0">
                <a:solidFill>
                  <a:srgbClr val="200535"/>
                </a:solidFill>
                <a:latin typeface="Times New Roman"/>
                <a:cs typeface="Times New Roman"/>
              </a:rPr>
              <a:t>medical</a:t>
            </a:r>
            <a:r>
              <a:rPr lang="en-US" sz="2800" spc="315" dirty="0">
                <a:solidFill>
                  <a:srgbClr val="200535"/>
                </a:solidFill>
                <a:latin typeface="Times New Roman"/>
                <a:cs typeface="Times New Roman"/>
              </a:rPr>
              <a:t> </a:t>
            </a:r>
            <a:r>
              <a:rPr lang="en-US" sz="2800" spc="-5" dirty="0">
                <a:solidFill>
                  <a:srgbClr val="200535"/>
                </a:solidFill>
                <a:latin typeface="Times New Roman"/>
                <a:cs typeface="Times New Roman"/>
              </a:rPr>
              <a:t>tests</a:t>
            </a:r>
            <a:r>
              <a:rPr lang="en-US" sz="2800" spc="315" dirty="0">
                <a:solidFill>
                  <a:srgbClr val="200535"/>
                </a:solidFill>
                <a:latin typeface="Times New Roman"/>
                <a:cs typeface="Times New Roman"/>
              </a:rPr>
              <a:t> </a:t>
            </a:r>
            <a:r>
              <a:rPr lang="en-US" sz="2800" dirty="0">
                <a:solidFill>
                  <a:srgbClr val="200535"/>
                </a:solidFill>
                <a:latin typeface="Times New Roman"/>
                <a:cs typeface="Times New Roman"/>
              </a:rPr>
              <a:t>so</a:t>
            </a:r>
            <a:r>
              <a:rPr lang="en-US" sz="2800" spc="320" dirty="0">
                <a:solidFill>
                  <a:srgbClr val="200535"/>
                </a:solidFill>
                <a:latin typeface="Times New Roman"/>
                <a:cs typeface="Times New Roman"/>
              </a:rPr>
              <a:t> </a:t>
            </a:r>
            <a:r>
              <a:rPr lang="en-US" sz="2800" dirty="0">
                <a:solidFill>
                  <a:srgbClr val="200535"/>
                </a:solidFill>
                <a:latin typeface="Times New Roman"/>
                <a:cs typeface="Times New Roman"/>
              </a:rPr>
              <a:t>that</a:t>
            </a:r>
            <a:r>
              <a:rPr lang="en-US" sz="2800" spc="320" dirty="0">
                <a:solidFill>
                  <a:srgbClr val="200535"/>
                </a:solidFill>
                <a:latin typeface="Times New Roman"/>
                <a:cs typeface="Times New Roman"/>
              </a:rPr>
              <a:t> </a:t>
            </a:r>
            <a:r>
              <a:rPr lang="en-US" sz="2800" dirty="0">
                <a:solidFill>
                  <a:srgbClr val="200535"/>
                </a:solidFill>
                <a:latin typeface="Times New Roman"/>
                <a:cs typeface="Times New Roman"/>
              </a:rPr>
              <a:t>he</a:t>
            </a:r>
            <a:r>
              <a:rPr lang="en-US" sz="2800" spc="325" dirty="0">
                <a:solidFill>
                  <a:srgbClr val="200535"/>
                </a:solidFill>
                <a:latin typeface="Times New Roman"/>
                <a:cs typeface="Times New Roman"/>
              </a:rPr>
              <a:t> </a:t>
            </a:r>
            <a:r>
              <a:rPr lang="en-US" sz="2800" spc="-5" dirty="0">
                <a:solidFill>
                  <a:srgbClr val="200535"/>
                </a:solidFill>
                <a:latin typeface="Times New Roman"/>
                <a:cs typeface="Times New Roman"/>
              </a:rPr>
              <a:t>can</a:t>
            </a:r>
            <a:r>
              <a:rPr lang="en-US" sz="2800" spc="315" dirty="0">
                <a:solidFill>
                  <a:srgbClr val="200535"/>
                </a:solidFill>
                <a:latin typeface="Times New Roman"/>
                <a:cs typeface="Times New Roman"/>
              </a:rPr>
              <a:t> </a:t>
            </a:r>
            <a:r>
              <a:rPr lang="en-US" sz="2800" spc="-5" dirty="0">
                <a:solidFill>
                  <a:srgbClr val="200535"/>
                </a:solidFill>
                <a:latin typeface="Times New Roman"/>
                <a:cs typeface="Times New Roman"/>
              </a:rPr>
              <a:t>evaluate</a:t>
            </a:r>
            <a:r>
              <a:rPr lang="en-US" sz="2800" spc="315" dirty="0">
                <a:solidFill>
                  <a:srgbClr val="200535"/>
                </a:solidFill>
                <a:latin typeface="Times New Roman"/>
                <a:cs typeface="Times New Roman"/>
              </a:rPr>
              <a:t> </a:t>
            </a:r>
            <a:r>
              <a:rPr lang="en-US" sz="2800" dirty="0">
                <a:solidFill>
                  <a:srgbClr val="200535"/>
                </a:solidFill>
                <a:latin typeface="Times New Roman"/>
                <a:cs typeface="Times New Roman"/>
              </a:rPr>
              <a:t>the</a:t>
            </a:r>
            <a:r>
              <a:rPr lang="en-US" sz="2800" spc="315" dirty="0">
                <a:solidFill>
                  <a:srgbClr val="200535"/>
                </a:solidFill>
                <a:latin typeface="Times New Roman"/>
                <a:cs typeface="Times New Roman"/>
              </a:rPr>
              <a:t> </a:t>
            </a:r>
            <a:r>
              <a:rPr lang="en-US" sz="2800" dirty="0">
                <a:solidFill>
                  <a:srgbClr val="200535"/>
                </a:solidFill>
                <a:latin typeface="Times New Roman"/>
                <a:cs typeface="Times New Roman"/>
              </a:rPr>
              <a:t>inner orga</a:t>
            </a:r>
            <a:r>
              <a:rPr lang="en-US" sz="2800" spc="-15" dirty="0">
                <a:solidFill>
                  <a:srgbClr val="200535"/>
                </a:solidFill>
                <a:latin typeface="Times New Roman"/>
                <a:cs typeface="Times New Roman"/>
              </a:rPr>
              <a:t>n</a:t>
            </a:r>
            <a:r>
              <a:rPr lang="en-US" sz="2800" dirty="0">
                <a:solidFill>
                  <a:srgbClr val="200535"/>
                </a:solidFill>
                <a:latin typeface="Times New Roman"/>
                <a:cs typeface="Times New Roman"/>
              </a:rPr>
              <a:t>s prop</a:t>
            </a:r>
            <a:r>
              <a:rPr lang="en-US" sz="2800" spc="-15" dirty="0">
                <a:solidFill>
                  <a:srgbClr val="200535"/>
                </a:solidFill>
                <a:latin typeface="Times New Roman"/>
                <a:cs typeface="Times New Roman"/>
              </a:rPr>
              <a:t>e</a:t>
            </a:r>
            <a:r>
              <a:rPr lang="en-US" sz="2800" dirty="0">
                <a:solidFill>
                  <a:srgbClr val="200535"/>
                </a:solidFill>
                <a:latin typeface="Times New Roman"/>
                <a:cs typeface="Times New Roman"/>
              </a:rPr>
              <a:t>rly and</a:t>
            </a:r>
            <a:r>
              <a:rPr lang="en-US" dirty="0">
                <a:solidFill>
                  <a:srgbClr val="200535"/>
                </a:solidFill>
                <a:latin typeface="Times New Roman"/>
                <a:cs typeface="Times New Roman"/>
              </a:rPr>
              <a:t> </a:t>
            </a:r>
            <a:r>
              <a:rPr lang="en-US" sz="2800" dirty="0">
                <a:solidFill>
                  <a:srgbClr val="200535"/>
                </a:solidFill>
                <a:latin typeface="Times New Roman"/>
                <a:cs typeface="Times New Roman"/>
              </a:rPr>
              <a:t>di</a:t>
            </a:r>
            <a:r>
              <a:rPr lang="en-US" sz="2800" spc="-15" dirty="0">
                <a:solidFill>
                  <a:srgbClr val="200535"/>
                </a:solidFill>
                <a:latin typeface="Times New Roman"/>
                <a:cs typeface="Times New Roman"/>
              </a:rPr>
              <a:t>a</a:t>
            </a:r>
            <a:r>
              <a:rPr lang="en-US" sz="2800" dirty="0">
                <a:solidFill>
                  <a:srgbClr val="200535"/>
                </a:solidFill>
                <a:latin typeface="Times New Roman"/>
                <a:cs typeface="Times New Roman"/>
              </a:rPr>
              <a:t>gno</a:t>
            </a:r>
            <a:r>
              <a:rPr lang="en-US" sz="2800" spc="10" dirty="0">
                <a:solidFill>
                  <a:srgbClr val="200535"/>
                </a:solidFill>
                <a:latin typeface="Times New Roman"/>
                <a:cs typeface="Times New Roman"/>
              </a:rPr>
              <a:t>s</a:t>
            </a:r>
            <a:r>
              <a:rPr lang="en-US" sz="2800" dirty="0">
                <a:solidFill>
                  <a:srgbClr val="200535"/>
                </a:solidFill>
                <a:latin typeface="Times New Roman"/>
                <a:cs typeface="Times New Roman"/>
              </a:rPr>
              <a:t>e  </a:t>
            </a:r>
            <a:r>
              <a:rPr lang="en-US" sz="2800" spc="-5" dirty="0">
                <a:solidFill>
                  <a:srgbClr val="200535"/>
                </a:solidFill>
                <a:latin typeface="Times New Roman"/>
                <a:cs typeface="Times New Roman"/>
              </a:rPr>
              <a:t>effectively</a:t>
            </a:r>
            <a:r>
              <a:rPr lang="en-US" sz="1800" spc="-20" dirty="0">
                <a:solidFill>
                  <a:srgbClr val="9D91ED"/>
                </a:solidFill>
                <a:latin typeface="Segoe UI Symbol"/>
                <a:cs typeface="Segoe UI Symbol"/>
              </a:rPr>
              <a:t> </a:t>
            </a:r>
            <a:r>
              <a:rPr lang="en-US" spc="-20" dirty="0">
                <a:solidFill>
                  <a:srgbClr val="200535"/>
                </a:solidFill>
                <a:latin typeface="Times New Roman"/>
                <a:cs typeface="Times New Roman"/>
              </a:rPr>
              <a:t>n</a:t>
            </a:r>
            <a:r>
              <a:rPr lang="en-US" sz="2800" dirty="0">
                <a:solidFill>
                  <a:srgbClr val="200535"/>
                </a:solidFill>
                <a:latin typeface="Times New Roman"/>
                <a:cs typeface="Times New Roman"/>
              </a:rPr>
              <a:t>ot</a:t>
            </a:r>
            <a:r>
              <a:rPr lang="en-US" sz="2800" spc="10" dirty="0">
                <a:solidFill>
                  <a:srgbClr val="200535"/>
                </a:solidFill>
                <a:latin typeface="Times New Roman"/>
                <a:cs typeface="Times New Roman"/>
              </a:rPr>
              <a:t> </a:t>
            </a:r>
            <a:r>
              <a:rPr lang="en-US" sz="2800" spc="-5" dirty="0">
                <a:solidFill>
                  <a:srgbClr val="200535"/>
                </a:solidFill>
                <a:latin typeface="Times New Roman"/>
                <a:cs typeface="Times New Roman"/>
              </a:rPr>
              <a:t>possible</a:t>
            </a:r>
            <a:r>
              <a:rPr lang="en-US" sz="2800" spc="-10" dirty="0">
                <a:solidFill>
                  <a:srgbClr val="200535"/>
                </a:solidFill>
                <a:latin typeface="Times New Roman"/>
                <a:cs typeface="Times New Roman"/>
              </a:rPr>
              <a:t> </a:t>
            </a:r>
            <a:r>
              <a:rPr lang="en-US" sz="2800" dirty="0">
                <a:solidFill>
                  <a:srgbClr val="200535"/>
                </a:solidFill>
                <a:latin typeface="Times New Roman"/>
                <a:cs typeface="Times New Roman"/>
              </a:rPr>
              <a:t>to</a:t>
            </a:r>
            <a:r>
              <a:rPr lang="en-US" sz="2800" spc="-5" dirty="0">
                <a:solidFill>
                  <a:srgbClr val="200535"/>
                </a:solidFill>
                <a:latin typeface="Times New Roman"/>
                <a:cs typeface="Times New Roman"/>
              </a:rPr>
              <a:t> keep reports</a:t>
            </a:r>
            <a:r>
              <a:rPr lang="en-US" sz="2800" spc="5" dirty="0">
                <a:solidFill>
                  <a:srgbClr val="200535"/>
                </a:solidFill>
                <a:latin typeface="Times New Roman"/>
                <a:cs typeface="Times New Roman"/>
              </a:rPr>
              <a:t> </a:t>
            </a:r>
            <a:r>
              <a:rPr lang="en-US" sz="2800" spc="-5" dirty="0">
                <a:solidFill>
                  <a:srgbClr val="200535"/>
                </a:solidFill>
                <a:latin typeface="Times New Roman"/>
                <a:cs typeface="Times New Roman"/>
              </a:rPr>
              <a:t>handy. </a:t>
            </a:r>
            <a:r>
              <a:rPr lang="en-US" sz="2800" dirty="0">
                <a:solidFill>
                  <a:srgbClr val="200535"/>
                </a:solidFill>
                <a:latin typeface="Times New Roman"/>
                <a:cs typeface="Times New Roman"/>
              </a:rPr>
              <a:t>Reports</a:t>
            </a:r>
            <a:r>
              <a:rPr lang="en-US" sz="2800" spc="215" dirty="0">
                <a:solidFill>
                  <a:srgbClr val="200535"/>
                </a:solidFill>
                <a:latin typeface="Times New Roman"/>
                <a:cs typeface="Times New Roman"/>
              </a:rPr>
              <a:t> </a:t>
            </a:r>
            <a:r>
              <a:rPr lang="en-US" sz="2800" dirty="0">
                <a:solidFill>
                  <a:srgbClr val="200535"/>
                </a:solidFill>
                <a:latin typeface="Times New Roman"/>
                <a:cs typeface="Times New Roman"/>
              </a:rPr>
              <a:t>are</a:t>
            </a:r>
            <a:r>
              <a:rPr lang="en-US" sz="2800" spc="200" dirty="0">
                <a:solidFill>
                  <a:srgbClr val="200535"/>
                </a:solidFill>
                <a:latin typeface="Times New Roman"/>
                <a:cs typeface="Times New Roman"/>
              </a:rPr>
              <a:t> </a:t>
            </a:r>
            <a:r>
              <a:rPr lang="en-US" sz="2800" spc="-5" dirty="0">
                <a:solidFill>
                  <a:srgbClr val="200535"/>
                </a:solidFill>
                <a:latin typeface="Times New Roman"/>
                <a:cs typeface="Times New Roman"/>
              </a:rPr>
              <a:t>helpful</a:t>
            </a:r>
            <a:r>
              <a:rPr lang="en-US" sz="2800" spc="204" dirty="0">
                <a:solidFill>
                  <a:srgbClr val="200535"/>
                </a:solidFill>
                <a:latin typeface="Times New Roman"/>
                <a:cs typeface="Times New Roman"/>
              </a:rPr>
              <a:t> </a:t>
            </a:r>
            <a:r>
              <a:rPr lang="en-US" sz="2800" spc="-5" dirty="0">
                <a:solidFill>
                  <a:srgbClr val="200535"/>
                </a:solidFill>
                <a:latin typeface="Times New Roman"/>
                <a:cs typeface="Times New Roman"/>
              </a:rPr>
              <a:t>in</a:t>
            </a:r>
            <a:r>
              <a:rPr lang="en-US" sz="2800" spc="210" dirty="0">
                <a:solidFill>
                  <a:srgbClr val="200535"/>
                </a:solidFill>
                <a:latin typeface="Times New Roman"/>
                <a:cs typeface="Times New Roman"/>
              </a:rPr>
              <a:t> </a:t>
            </a:r>
            <a:r>
              <a:rPr lang="en-US" sz="2800" dirty="0">
                <a:solidFill>
                  <a:srgbClr val="200535"/>
                </a:solidFill>
                <a:latin typeface="Times New Roman"/>
                <a:cs typeface="Times New Roman"/>
              </a:rPr>
              <a:t>determining</a:t>
            </a:r>
            <a:r>
              <a:rPr lang="en-US" sz="2800" spc="204" dirty="0">
                <a:solidFill>
                  <a:srgbClr val="200535"/>
                </a:solidFill>
                <a:latin typeface="Times New Roman"/>
                <a:cs typeface="Times New Roman"/>
              </a:rPr>
              <a:t> </a:t>
            </a:r>
            <a:r>
              <a:rPr lang="en-US" sz="2800" spc="-5" dirty="0">
                <a:solidFill>
                  <a:srgbClr val="200535"/>
                </a:solidFill>
                <a:latin typeface="Times New Roman"/>
                <a:cs typeface="Times New Roman"/>
              </a:rPr>
              <a:t>the</a:t>
            </a:r>
            <a:r>
              <a:rPr lang="en-US" sz="2800" spc="204" dirty="0">
                <a:solidFill>
                  <a:srgbClr val="200535"/>
                </a:solidFill>
                <a:latin typeface="Times New Roman"/>
                <a:cs typeface="Times New Roman"/>
              </a:rPr>
              <a:t> </a:t>
            </a:r>
            <a:r>
              <a:rPr lang="en-US" sz="2800" spc="-5" dirty="0">
                <a:solidFill>
                  <a:srgbClr val="200535"/>
                </a:solidFill>
                <a:latin typeface="Times New Roman"/>
                <a:cs typeface="Times New Roman"/>
              </a:rPr>
              <a:t>treatment </a:t>
            </a:r>
            <a:r>
              <a:rPr lang="en-US" sz="2800" spc="-500" dirty="0">
                <a:solidFill>
                  <a:srgbClr val="200535"/>
                </a:solidFill>
                <a:latin typeface="Times New Roman"/>
                <a:cs typeface="Times New Roman"/>
              </a:rPr>
              <a:t> </a:t>
            </a:r>
            <a:r>
              <a:rPr lang="en-US" sz="2800" spc="-5" dirty="0">
                <a:solidFill>
                  <a:srgbClr val="200535"/>
                </a:solidFill>
                <a:latin typeface="Times New Roman"/>
                <a:cs typeface="Times New Roman"/>
              </a:rPr>
              <a:t>procedure for the </a:t>
            </a:r>
            <a:r>
              <a:rPr lang="en-US" sz="2800" dirty="0">
                <a:solidFill>
                  <a:srgbClr val="200535"/>
                </a:solidFill>
                <a:latin typeface="Times New Roman"/>
                <a:cs typeface="Times New Roman"/>
              </a:rPr>
              <a:t>particular </a:t>
            </a:r>
            <a:r>
              <a:rPr lang="en-US" sz="2800" spc="-5" dirty="0">
                <a:solidFill>
                  <a:srgbClr val="200535"/>
                </a:solidFill>
                <a:latin typeface="Times New Roman"/>
                <a:cs typeface="Times New Roman"/>
              </a:rPr>
              <a:t>patient. </a:t>
            </a:r>
            <a:r>
              <a:rPr lang="en-US" sz="2800" dirty="0">
                <a:solidFill>
                  <a:srgbClr val="200535"/>
                </a:solidFill>
                <a:latin typeface="Times New Roman"/>
                <a:cs typeface="Times New Roman"/>
              </a:rPr>
              <a:t>Without</a:t>
            </a:r>
            <a:r>
              <a:rPr lang="en-US" sz="2800" spc="10" dirty="0">
                <a:solidFill>
                  <a:srgbClr val="200535"/>
                </a:solidFill>
                <a:latin typeface="Times New Roman"/>
                <a:cs typeface="Times New Roman"/>
              </a:rPr>
              <a:t> </a:t>
            </a:r>
            <a:r>
              <a:rPr lang="en-US" sz="2800" spc="-5" dirty="0">
                <a:solidFill>
                  <a:srgbClr val="200535"/>
                </a:solidFill>
                <a:latin typeface="Times New Roman"/>
                <a:cs typeface="Times New Roman"/>
              </a:rPr>
              <a:t>reports,</a:t>
            </a:r>
            <a:r>
              <a:rPr lang="en-US" sz="2800" spc="5" dirty="0">
                <a:solidFill>
                  <a:srgbClr val="200535"/>
                </a:solidFill>
                <a:latin typeface="Times New Roman"/>
                <a:cs typeface="Times New Roman"/>
              </a:rPr>
              <a:t> </a:t>
            </a:r>
            <a:r>
              <a:rPr lang="en-US" sz="2800" spc="-5" dirty="0">
                <a:solidFill>
                  <a:srgbClr val="200535"/>
                </a:solidFill>
                <a:latin typeface="Times New Roman"/>
                <a:cs typeface="Times New Roman"/>
              </a:rPr>
              <a:t>doctors</a:t>
            </a:r>
            <a:r>
              <a:rPr lang="en-US" sz="2800" spc="-10" dirty="0">
                <a:solidFill>
                  <a:srgbClr val="200535"/>
                </a:solidFill>
                <a:latin typeface="Times New Roman"/>
                <a:cs typeface="Times New Roman"/>
              </a:rPr>
              <a:t> </a:t>
            </a:r>
            <a:r>
              <a:rPr lang="en-US" sz="2800" spc="-5" dirty="0">
                <a:solidFill>
                  <a:srgbClr val="200535"/>
                </a:solidFill>
                <a:latin typeface="Times New Roman"/>
                <a:cs typeface="Times New Roman"/>
              </a:rPr>
              <a:t>take</a:t>
            </a:r>
            <a:r>
              <a:rPr lang="en-US" sz="2800" dirty="0">
                <a:solidFill>
                  <a:srgbClr val="200535"/>
                </a:solidFill>
                <a:latin typeface="Times New Roman"/>
                <a:cs typeface="Times New Roman"/>
              </a:rPr>
              <a:t> </a:t>
            </a:r>
            <a:r>
              <a:rPr lang="en-US" sz="2800" spc="-5" dirty="0">
                <a:solidFill>
                  <a:srgbClr val="200535"/>
                </a:solidFill>
                <a:latin typeface="Times New Roman"/>
                <a:cs typeface="Times New Roman"/>
              </a:rPr>
              <a:t>tests</a:t>
            </a:r>
            <a:r>
              <a:rPr lang="en-US" sz="2800" spc="5" dirty="0">
                <a:solidFill>
                  <a:srgbClr val="200535"/>
                </a:solidFill>
                <a:latin typeface="Times New Roman"/>
                <a:cs typeface="Times New Roman"/>
              </a:rPr>
              <a:t> </a:t>
            </a:r>
            <a:r>
              <a:rPr lang="en-US" sz="2800" spc="-5" dirty="0">
                <a:solidFill>
                  <a:srgbClr val="200535"/>
                </a:solidFill>
                <a:latin typeface="Times New Roman"/>
                <a:cs typeface="Times New Roman"/>
              </a:rPr>
              <a:t>again and </a:t>
            </a:r>
            <a:r>
              <a:rPr lang="en-US" spc="-5" dirty="0">
                <a:solidFill>
                  <a:srgbClr val="200535"/>
                </a:solidFill>
                <a:latin typeface="Times New Roman"/>
                <a:cs typeface="Times New Roman"/>
              </a:rPr>
              <a:t>d</a:t>
            </a:r>
            <a:r>
              <a:rPr lang="en-US" sz="2800" dirty="0">
                <a:solidFill>
                  <a:srgbClr val="200535"/>
                </a:solidFill>
                <a:latin typeface="Times New Roman"/>
                <a:cs typeface="Times New Roman"/>
              </a:rPr>
              <a:t>elay</a:t>
            </a:r>
            <a:r>
              <a:rPr lang="en-US" dirty="0">
                <a:solidFill>
                  <a:srgbClr val="200535"/>
                </a:solidFill>
                <a:latin typeface="Times New Roman"/>
                <a:cs typeface="Times New Roman"/>
              </a:rPr>
              <a:t> </a:t>
            </a:r>
            <a:r>
              <a:rPr lang="en-US" sz="2800" spc="-10" dirty="0">
                <a:solidFill>
                  <a:srgbClr val="200535"/>
                </a:solidFill>
                <a:latin typeface="Times New Roman"/>
                <a:cs typeface="Times New Roman"/>
              </a:rPr>
              <a:t>t</a:t>
            </a:r>
            <a:r>
              <a:rPr lang="en-US" sz="2800" dirty="0">
                <a:solidFill>
                  <a:srgbClr val="200535"/>
                </a:solidFill>
                <a:latin typeface="Times New Roman"/>
                <a:cs typeface="Times New Roman"/>
              </a:rPr>
              <a:t>he tre</a:t>
            </a:r>
            <a:r>
              <a:rPr lang="en-US" sz="2800" spc="-15" dirty="0">
                <a:solidFill>
                  <a:srgbClr val="200535"/>
                </a:solidFill>
                <a:latin typeface="Times New Roman"/>
                <a:cs typeface="Times New Roman"/>
              </a:rPr>
              <a:t>a</a:t>
            </a:r>
            <a:r>
              <a:rPr lang="en-US" sz="2800" dirty="0">
                <a:solidFill>
                  <a:srgbClr val="200535"/>
                </a:solidFill>
                <a:latin typeface="Times New Roman"/>
                <a:cs typeface="Times New Roman"/>
              </a:rPr>
              <a:t>tment and al</a:t>
            </a:r>
            <a:r>
              <a:rPr lang="en-US" sz="2800" spc="-10" dirty="0">
                <a:solidFill>
                  <a:srgbClr val="200535"/>
                </a:solidFill>
                <a:latin typeface="Times New Roman"/>
                <a:cs typeface="Times New Roman"/>
              </a:rPr>
              <a:t>s</a:t>
            </a:r>
            <a:r>
              <a:rPr lang="en-US" sz="2800" dirty="0">
                <a:solidFill>
                  <a:srgbClr val="200535"/>
                </a:solidFill>
                <a:latin typeface="Times New Roman"/>
                <a:cs typeface="Times New Roman"/>
              </a:rPr>
              <a:t>o m</a:t>
            </a:r>
            <a:r>
              <a:rPr lang="en-US" sz="2800" spc="-10" dirty="0">
                <a:solidFill>
                  <a:srgbClr val="200535"/>
                </a:solidFill>
                <a:latin typeface="Times New Roman"/>
                <a:cs typeface="Times New Roman"/>
              </a:rPr>
              <a:t>i</a:t>
            </a:r>
            <a:r>
              <a:rPr lang="en-US" sz="2800" dirty="0">
                <a:solidFill>
                  <a:srgbClr val="200535"/>
                </a:solidFill>
                <a:latin typeface="Times New Roman"/>
                <a:cs typeface="Times New Roman"/>
              </a:rPr>
              <a:t>ss</a:t>
            </a:r>
            <a:r>
              <a:rPr lang="en-US" dirty="0">
                <a:solidFill>
                  <a:srgbClr val="200535"/>
                </a:solidFill>
                <a:latin typeface="Times New Roman"/>
                <a:cs typeface="Times New Roman"/>
              </a:rPr>
              <a:t> </a:t>
            </a:r>
            <a:r>
              <a:rPr lang="en-US" sz="2800" dirty="0">
                <a:solidFill>
                  <a:srgbClr val="200535"/>
                </a:solidFill>
                <a:latin typeface="Times New Roman"/>
                <a:cs typeface="Times New Roman"/>
              </a:rPr>
              <a:t>on</a:t>
            </a:r>
            <a:r>
              <a:rPr lang="en-US" dirty="0">
                <a:solidFill>
                  <a:srgbClr val="200535"/>
                </a:solidFill>
                <a:latin typeface="Times New Roman"/>
                <a:cs typeface="Times New Roman"/>
              </a:rPr>
              <a:t> </a:t>
            </a:r>
            <a:r>
              <a:rPr lang="en-US" sz="2800" dirty="0">
                <a:solidFill>
                  <a:srgbClr val="200535"/>
                </a:solidFill>
                <a:latin typeface="Times New Roman"/>
                <a:cs typeface="Times New Roman"/>
              </a:rPr>
              <a:t>any  important</a:t>
            </a:r>
            <a:r>
              <a:rPr lang="en-US" sz="2800" spc="-15" dirty="0">
                <a:solidFill>
                  <a:srgbClr val="200535"/>
                </a:solidFill>
                <a:latin typeface="Times New Roman"/>
                <a:cs typeface="Times New Roman"/>
              </a:rPr>
              <a:t> </a:t>
            </a:r>
            <a:r>
              <a:rPr lang="en-US" sz="2800" spc="-5" dirty="0">
                <a:solidFill>
                  <a:srgbClr val="200535"/>
                </a:solidFill>
                <a:latin typeface="Times New Roman"/>
                <a:cs typeface="Times New Roman"/>
              </a:rPr>
              <a:t>patient</a:t>
            </a:r>
            <a:r>
              <a:rPr lang="en-US" sz="2800" spc="-10" dirty="0">
                <a:solidFill>
                  <a:srgbClr val="200535"/>
                </a:solidFill>
                <a:latin typeface="Times New Roman"/>
                <a:cs typeface="Times New Roman"/>
              </a:rPr>
              <a:t> </a:t>
            </a:r>
            <a:r>
              <a:rPr lang="en-US" sz="2800" spc="-5" dirty="0">
                <a:solidFill>
                  <a:srgbClr val="200535"/>
                </a:solidFill>
                <a:latin typeface="Times New Roman"/>
                <a:cs typeface="Times New Roman"/>
              </a:rPr>
              <a:t>history</a:t>
            </a:r>
            <a:r>
              <a:rPr lang="en-US" sz="1800" spc="-25" dirty="0">
                <a:solidFill>
                  <a:srgbClr val="9D91ED"/>
                </a:solidFill>
                <a:latin typeface="Segoe UI Symbol"/>
                <a:cs typeface="Times New Roman"/>
              </a:rPr>
              <a:t>. </a:t>
            </a:r>
            <a:r>
              <a:rPr lang="en-US" sz="2800" dirty="0">
                <a:solidFill>
                  <a:srgbClr val="200535"/>
                </a:solidFill>
                <a:latin typeface="Times New Roman"/>
                <a:cs typeface="Times New Roman"/>
              </a:rPr>
              <a:t>Reports</a:t>
            </a:r>
            <a:r>
              <a:rPr lang="en-US" sz="2800" spc="-5" dirty="0">
                <a:solidFill>
                  <a:srgbClr val="200535"/>
                </a:solidFill>
                <a:latin typeface="Times New Roman"/>
                <a:cs typeface="Times New Roman"/>
              </a:rPr>
              <a:t> can </a:t>
            </a:r>
            <a:r>
              <a:rPr lang="en-US" sz="2800" dirty="0">
                <a:solidFill>
                  <a:srgbClr val="200535"/>
                </a:solidFill>
                <a:latin typeface="Times New Roman"/>
                <a:cs typeface="Times New Roman"/>
              </a:rPr>
              <a:t>be</a:t>
            </a:r>
            <a:r>
              <a:rPr lang="en-US" sz="2800" spc="-10" dirty="0">
                <a:solidFill>
                  <a:srgbClr val="200535"/>
                </a:solidFill>
                <a:latin typeface="Times New Roman"/>
                <a:cs typeface="Times New Roman"/>
              </a:rPr>
              <a:t> </a:t>
            </a:r>
            <a:r>
              <a:rPr lang="en-US" sz="2800" spc="-5" dirty="0">
                <a:solidFill>
                  <a:srgbClr val="200535"/>
                </a:solidFill>
                <a:latin typeface="Times New Roman"/>
                <a:cs typeface="Times New Roman"/>
              </a:rPr>
              <a:t>stored</a:t>
            </a:r>
            <a:r>
              <a:rPr lang="en-US" sz="2800" dirty="0">
                <a:solidFill>
                  <a:srgbClr val="200535"/>
                </a:solidFill>
                <a:latin typeface="Times New Roman"/>
                <a:cs typeface="Times New Roman"/>
              </a:rPr>
              <a:t> </a:t>
            </a:r>
            <a:r>
              <a:rPr lang="en-US" sz="2800" spc="-5" dirty="0">
                <a:solidFill>
                  <a:srgbClr val="200535"/>
                </a:solidFill>
                <a:latin typeface="Times New Roman"/>
                <a:cs typeface="Times New Roman"/>
              </a:rPr>
              <a:t>in</a:t>
            </a:r>
            <a:r>
              <a:rPr lang="en-US" sz="2800" spc="-10" dirty="0">
                <a:solidFill>
                  <a:srgbClr val="200535"/>
                </a:solidFill>
                <a:latin typeface="Times New Roman"/>
                <a:cs typeface="Times New Roman"/>
              </a:rPr>
              <a:t> </a:t>
            </a:r>
            <a:r>
              <a:rPr lang="en-US" sz="2800" dirty="0">
                <a:solidFill>
                  <a:srgbClr val="200535"/>
                </a:solidFill>
                <a:latin typeface="Times New Roman"/>
                <a:cs typeface="Times New Roman"/>
              </a:rPr>
              <a:t>the</a:t>
            </a:r>
            <a:r>
              <a:rPr lang="en-US" sz="2800" spc="-5" dirty="0">
                <a:solidFill>
                  <a:srgbClr val="200535"/>
                </a:solidFill>
                <a:latin typeface="Times New Roman"/>
                <a:cs typeface="Times New Roman"/>
              </a:rPr>
              <a:t> </a:t>
            </a:r>
            <a:r>
              <a:rPr lang="en-US" sz="2800" dirty="0">
                <a:solidFill>
                  <a:srgbClr val="200535"/>
                </a:solidFill>
                <a:latin typeface="Times New Roman"/>
                <a:cs typeface="Times New Roman"/>
              </a:rPr>
              <a:t>cloud.</a:t>
            </a:r>
            <a:r>
              <a:rPr lang="en-US" dirty="0">
                <a:latin typeface="Times New Roman"/>
                <a:cs typeface="Times New Roman"/>
              </a:rPr>
              <a:t> </a:t>
            </a:r>
            <a:r>
              <a:rPr lang="en-US" sz="2800" dirty="0">
                <a:solidFill>
                  <a:srgbClr val="200535"/>
                </a:solidFill>
                <a:latin typeface="Times New Roman"/>
                <a:cs typeface="Times New Roman"/>
              </a:rPr>
              <a:t>Both</a:t>
            </a:r>
            <a:r>
              <a:rPr lang="en-US" sz="2800" spc="-30" dirty="0">
                <a:solidFill>
                  <a:srgbClr val="200535"/>
                </a:solidFill>
                <a:latin typeface="Times New Roman"/>
                <a:cs typeface="Times New Roman"/>
              </a:rPr>
              <a:t> </a:t>
            </a:r>
            <a:r>
              <a:rPr lang="en-US" sz="2800" spc="-5" dirty="0">
                <a:solidFill>
                  <a:srgbClr val="200535"/>
                </a:solidFill>
                <a:latin typeface="Times New Roman"/>
                <a:cs typeface="Times New Roman"/>
              </a:rPr>
              <a:t>doctors</a:t>
            </a:r>
            <a:r>
              <a:rPr lang="en-US" sz="2800" spc="-40" dirty="0">
                <a:solidFill>
                  <a:srgbClr val="200535"/>
                </a:solidFill>
                <a:latin typeface="Times New Roman"/>
                <a:cs typeface="Times New Roman"/>
              </a:rPr>
              <a:t> </a:t>
            </a:r>
            <a:r>
              <a:rPr lang="en-US" sz="2800" dirty="0">
                <a:solidFill>
                  <a:srgbClr val="200535"/>
                </a:solidFill>
                <a:latin typeface="Times New Roman"/>
                <a:cs typeface="Times New Roman"/>
              </a:rPr>
              <a:t>and</a:t>
            </a:r>
            <a:r>
              <a:rPr lang="en-US" sz="2800" spc="-45" dirty="0">
                <a:solidFill>
                  <a:srgbClr val="200535"/>
                </a:solidFill>
                <a:latin typeface="Times New Roman"/>
                <a:cs typeface="Times New Roman"/>
              </a:rPr>
              <a:t> </a:t>
            </a:r>
            <a:r>
              <a:rPr lang="en-US" sz="2800" dirty="0">
                <a:solidFill>
                  <a:srgbClr val="200535"/>
                </a:solidFill>
                <a:latin typeface="Times New Roman"/>
                <a:cs typeface="Times New Roman"/>
              </a:rPr>
              <a:t>patients</a:t>
            </a:r>
            <a:r>
              <a:rPr lang="en-US" sz="2800" spc="-45" dirty="0">
                <a:solidFill>
                  <a:srgbClr val="200535"/>
                </a:solidFill>
                <a:latin typeface="Times New Roman"/>
                <a:cs typeface="Times New Roman"/>
              </a:rPr>
              <a:t> </a:t>
            </a:r>
            <a:r>
              <a:rPr lang="en-US" sz="2800" spc="-5" dirty="0">
                <a:solidFill>
                  <a:srgbClr val="200535"/>
                </a:solidFill>
                <a:latin typeface="Times New Roman"/>
                <a:cs typeface="Times New Roman"/>
              </a:rPr>
              <a:t>can</a:t>
            </a:r>
            <a:r>
              <a:rPr lang="en-US" sz="2800" spc="-30" dirty="0">
                <a:solidFill>
                  <a:srgbClr val="200535"/>
                </a:solidFill>
                <a:latin typeface="Times New Roman"/>
                <a:cs typeface="Times New Roman"/>
              </a:rPr>
              <a:t> </a:t>
            </a:r>
            <a:r>
              <a:rPr lang="en-US" sz="2800" spc="-5" dirty="0">
                <a:solidFill>
                  <a:srgbClr val="200535"/>
                </a:solidFill>
                <a:latin typeface="Times New Roman"/>
                <a:cs typeface="Times New Roman"/>
              </a:rPr>
              <a:t>access</a:t>
            </a:r>
            <a:r>
              <a:rPr lang="en-US" sz="2800" spc="-45" dirty="0">
                <a:solidFill>
                  <a:srgbClr val="200535"/>
                </a:solidFill>
                <a:latin typeface="Times New Roman"/>
                <a:cs typeface="Times New Roman"/>
              </a:rPr>
              <a:t> </a:t>
            </a:r>
            <a:r>
              <a:rPr lang="en-US" sz="2800" spc="-5" dirty="0">
                <a:solidFill>
                  <a:srgbClr val="200535"/>
                </a:solidFill>
                <a:latin typeface="Times New Roman"/>
                <a:cs typeface="Times New Roman"/>
              </a:rPr>
              <a:t>the</a:t>
            </a:r>
            <a:r>
              <a:rPr lang="en-US" sz="2800" spc="-30" dirty="0">
                <a:solidFill>
                  <a:srgbClr val="200535"/>
                </a:solidFill>
                <a:latin typeface="Times New Roman"/>
                <a:cs typeface="Times New Roman"/>
              </a:rPr>
              <a:t> </a:t>
            </a:r>
            <a:r>
              <a:rPr lang="en-US" sz="2800" spc="-5" dirty="0">
                <a:solidFill>
                  <a:srgbClr val="200535"/>
                </a:solidFill>
                <a:latin typeface="Times New Roman"/>
                <a:cs typeface="Times New Roman"/>
              </a:rPr>
              <a:t>reports. </a:t>
            </a:r>
            <a:r>
              <a:rPr lang="en-US" sz="1800" spc="-5" dirty="0">
                <a:solidFill>
                  <a:srgbClr val="9D91ED"/>
                </a:solidFill>
                <a:latin typeface="Segoe UI Symbol"/>
                <a:cs typeface="Times New Roman"/>
              </a:rPr>
              <a:t> </a:t>
            </a:r>
            <a:r>
              <a:rPr lang="en-US" sz="2800" b="0" spc="-5" dirty="0">
                <a:solidFill>
                  <a:srgbClr val="200535"/>
                </a:solidFill>
                <a:latin typeface="Times New Roman"/>
                <a:cs typeface="Times New Roman"/>
              </a:rPr>
              <a:t>Upcoming</a:t>
            </a:r>
            <a:r>
              <a:rPr lang="en-US" sz="2800" b="0" spc="420" dirty="0">
                <a:solidFill>
                  <a:srgbClr val="200535"/>
                </a:solidFill>
                <a:latin typeface="Times New Roman"/>
                <a:cs typeface="Times New Roman"/>
              </a:rPr>
              <a:t> </a:t>
            </a:r>
            <a:r>
              <a:rPr lang="en-US" sz="2800" b="0" spc="-5" dirty="0">
                <a:solidFill>
                  <a:srgbClr val="200535"/>
                </a:solidFill>
                <a:latin typeface="Times New Roman"/>
                <a:cs typeface="Times New Roman"/>
              </a:rPr>
              <a:t>technologies</a:t>
            </a:r>
            <a:r>
              <a:rPr lang="en-US" sz="2800" b="0" spc="420" dirty="0">
                <a:solidFill>
                  <a:srgbClr val="200535"/>
                </a:solidFill>
                <a:latin typeface="Times New Roman"/>
                <a:cs typeface="Times New Roman"/>
              </a:rPr>
              <a:t> </a:t>
            </a:r>
            <a:r>
              <a:rPr lang="en-US" sz="2800" b="0" spc="-5" dirty="0">
                <a:solidFill>
                  <a:srgbClr val="200535"/>
                </a:solidFill>
                <a:latin typeface="Times New Roman"/>
                <a:cs typeface="Times New Roman"/>
              </a:rPr>
              <a:t>that</a:t>
            </a:r>
            <a:r>
              <a:rPr lang="en-US" sz="2800" b="0" spc="420" dirty="0">
                <a:solidFill>
                  <a:srgbClr val="200535"/>
                </a:solidFill>
                <a:latin typeface="Times New Roman"/>
                <a:cs typeface="Times New Roman"/>
              </a:rPr>
              <a:t> </a:t>
            </a:r>
            <a:r>
              <a:rPr lang="en-US" sz="2800" b="0" spc="-5" dirty="0">
                <a:solidFill>
                  <a:srgbClr val="200535"/>
                </a:solidFill>
                <a:latin typeface="Times New Roman"/>
                <a:cs typeface="Times New Roman"/>
              </a:rPr>
              <a:t>will</a:t>
            </a:r>
            <a:r>
              <a:rPr lang="en-US" sz="2800" b="0" spc="420" dirty="0">
                <a:solidFill>
                  <a:srgbClr val="200535"/>
                </a:solidFill>
                <a:latin typeface="Times New Roman"/>
                <a:cs typeface="Times New Roman"/>
              </a:rPr>
              <a:t> </a:t>
            </a:r>
            <a:r>
              <a:rPr lang="en-US" sz="2800" b="0" dirty="0">
                <a:solidFill>
                  <a:srgbClr val="200535"/>
                </a:solidFill>
                <a:latin typeface="Times New Roman"/>
                <a:cs typeface="Times New Roman"/>
              </a:rPr>
              <a:t>upgrade</a:t>
            </a:r>
            <a:r>
              <a:rPr lang="en-US" sz="2800" b="0" spc="415" dirty="0">
                <a:solidFill>
                  <a:srgbClr val="200535"/>
                </a:solidFill>
                <a:latin typeface="Times New Roman"/>
                <a:cs typeface="Times New Roman"/>
              </a:rPr>
              <a:t> </a:t>
            </a:r>
            <a:r>
              <a:rPr lang="en-US" sz="2800" b="0" dirty="0">
                <a:solidFill>
                  <a:srgbClr val="200535"/>
                </a:solidFill>
                <a:latin typeface="Times New Roman"/>
                <a:cs typeface="Times New Roman"/>
              </a:rPr>
              <a:t>the </a:t>
            </a:r>
            <a:r>
              <a:rPr lang="en-US" sz="2800" b="0" spc="-495" dirty="0">
                <a:solidFill>
                  <a:srgbClr val="200535"/>
                </a:solidFill>
                <a:latin typeface="Times New Roman"/>
                <a:cs typeface="Times New Roman"/>
              </a:rPr>
              <a:t> </a:t>
            </a:r>
            <a:r>
              <a:rPr lang="en-US" sz="2800" b="0" spc="-5" dirty="0">
                <a:solidFill>
                  <a:srgbClr val="200535"/>
                </a:solidFill>
                <a:latin typeface="Times New Roman"/>
                <a:cs typeface="Times New Roman"/>
              </a:rPr>
              <a:t>generation </a:t>
            </a:r>
            <a:r>
              <a:rPr lang="en-US" sz="2800" b="0" dirty="0">
                <a:solidFill>
                  <a:srgbClr val="200535"/>
                </a:solidFill>
                <a:latin typeface="Times New Roman"/>
                <a:cs typeface="Times New Roman"/>
              </a:rPr>
              <a:t>of </a:t>
            </a:r>
            <a:r>
              <a:rPr lang="en-US" sz="2800" b="0" spc="-5" dirty="0">
                <a:solidFill>
                  <a:srgbClr val="200535"/>
                </a:solidFill>
                <a:latin typeface="Times New Roman"/>
                <a:cs typeface="Times New Roman"/>
              </a:rPr>
              <a:t>the</a:t>
            </a:r>
            <a:r>
              <a:rPr lang="en-US" sz="2800" b="0" dirty="0">
                <a:solidFill>
                  <a:srgbClr val="200535"/>
                </a:solidFill>
                <a:latin typeface="Times New Roman"/>
                <a:cs typeface="Times New Roman"/>
              </a:rPr>
              <a:t> </a:t>
            </a:r>
            <a:r>
              <a:rPr lang="en-US" sz="2800" b="0" spc="-5" dirty="0">
                <a:solidFill>
                  <a:srgbClr val="200535"/>
                </a:solidFill>
                <a:latin typeface="Times New Roman"/>
                <a:cs typeface="Times New Roman"/>
              </a:rPr>
              <a:t>Internet </a:t>
            </a:r>
            <a:r>
              <a:rPr lang="en-IN" sz="2800" dirty="0">
                <a:solidFill>
                  <a:srgbClr val="200535"/>
                </a:solidFill>
                <a:latin typeface="Times New Roman"/>
                <a:cs typeface="Times New Roman"/>
              </a:rPr>
              <a:t>Information</a:t>
            </a:r>
            <a:r>
              <a:rPr lang="en-IN" sz="2800" spc="-15" dirty="0">
                <a:solidFill>
                  <a:srgbClr val="200535"/>
                </a:solidFill>
                <a:latin typeface="Times New Roman"/>
                <a:cs typeface="Times New Roman"/>
              </a:rPr>
              <a:t> </a:t>
            </a:r>
            <a:r>
              <a:rPr lang="en-IN" sz="2800" dirty="0">
                <a:solidFill>
                  <a:srgbClr val="200535"/>
                </a:solidFill>
                <a:latin typeface="Times New Roman"/>
                <a:cs typeface="Times New Roman"/>
              </a:rPr>
              <a:t>accessed</a:t>
            </a:r>
            <a:r>
              <a:rPr lang="en-IN" sz="2800" spc="-10" dirty="0">
                <a:solidFill>
                  <a:srgbClr val="200535"/>
                </a:solidFill>
                <a:latin typeface="Times New Roman"/>
                <a:cs typeface="Times New Roman"/>
              </a:rPr>
              <a:t> </a:t>
            </a:r>
            <a:r>
              <a:rPr lang="en-IN" sz="2800" dirty="0">
                <a:solidFill>
                  <a:srgbClr val="200535"/>
                </a:solidFill>
                <a:latin typeface="Times New Roman"/>
                <a:cs typeface="Times New Roman"/>
              </a:rPr>
              <a:t>with</a:t>
            </a:r>
            <a:r>
              <a:rPr lang="en-IN" sz="2800" spc="-15" dirty="0">
                <a:solidFill>
                  <a:srgbClr val="200535"/>
                </a:solidFill>
                <a:latin typeface="Times New Roman"/>
                <a:cs typeface="Times New Roman"/>
              </a:rPr>
              <a:t> </a:t>
            </a:r>
            <a:r>
              <a:rPr lang="en-IN" sz="2800" spc="-5" dirty="0">
                <a:solidFill>
                  <a:srgbClr val="200535"/>
                </a:solidFill>
                <a:latin typeface="Times New Roman"/>
                <a:cs typeface="Times New Roman"/>
              </a:rPr>
              <a:t>encryption. </a:t>
            </a:r>
            <a:r>
              <a:rPr lang="en-US" sz="2800" b="0" i="0" dirty="0">
                <a:solidFill>
                  <a:srgbClr val="000000"/>
                </a:solidFill>
                <a:effectLst/>
                <a:latin typeface="Times New Roman" panose="02020603050405020304" pitchFamily="18" charset="0"/>
                <a:cs typeface="Times New Roman" panose="02020603050405020304" pitchFamily="18" charset="0"/>
              </a:rPr>
              <a:t>The objective is to offload a burdensome task from hospital IT departments and allow them to focus on supporting other imperatives such as EMR adoption and improved clinical support systems</a:t>
            </a:r>
          </a:p>
          <a:p>
            <a:pPr marL="12065" marR="6985" indent="0">
              <a:lnSpc>
                <a:spcPct val="146800"/>
              </a:lnSpc>
              <a:spcBef>
                <a:spcPts val="100"/>
              </a:spcBef>
              <a:buNone/>
            </a:pPr>
            <a:endParaRPr lang="en-IN" sz="2800" dirty="0">
              <a:latin typeface="Times New Roman"/>
              <a:cs typeface="Times New Roman"/>
            </a:endParaRPr>
          </a:p>
          <a:p>
            <a:pPr marL="346075" marR="6985" indent="-334010">
              <a:lnSpc>
                <a:spcPct val="146800"/>
              </a:lnSpc>
              <a:spcBef>
                <a:spcPts val="100"/>
              </a:spcBef>
            </a:pPr>
            <a:endParaRPr lang="en-US" sz="2800" dirty="0">
              <a:latin typeface="Times New Roman"/>
              <a:cs typeface="Times New Roman"/>
            </a:endParaRPr>
          </a:p>
          <a:p>
            <a:pPr>
              <a:buNone/>
            </a:pPr>
            <a:endParaRPr lang="en-US" b="1" i="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a:latin typeface="Times New Roman" panose="02020603050405020304" pitchFamily="18" charset="0"/>
                <a:cs typeface="Times New Roman" panose="02020603050405020304" pitchFamily="18" charset="0"/>
              </a:rPr>
              <a:t>Problem Statement Addressed</a:t>
            </a:r>
          </a:p>
        </p:txBody>
      </p:sp>
      <p:sp>
        <p:nvSpPr>
          <p:cNvPr id="3" name="Content Placeholder 2"/>
          <p:cNvSpPr>
            <a:spLocks noGrp="1"/>
          </p:cNvSpPr>
          <p:nvPr>
            <p:ph idx="1"/>
          </p:nvPr>
        </p:nvSpPr>
        <p:spPr/>
        <p:txBody>
          <a:bodyPr/>
          <a:lstStyle/>
          <a:p>
            <a:r>
              <a:rPr lang="en-US" sz="2800" dirty="0">
                <a:solidFill>
                  <a:srgbClr val="200535"/>
                </a:solidFill>
                <a:latin typeface="Times New Roman"/>
                <a:cs typeface="Times New Roman"/>
              </a:rPr>
              <a:t>We </a:t>
            </a:r>
            <a:r>
              <a:rPr lang="en-US" sz="2800" spc="-5" dirty="0">
                <a:solidFill>
                  <a:srgbClr val="200535"/>
                </a:solidFill>
                <a:latin typeface="Times New Roman"/>
                <a:cs typeface="Times New Roman"/>
              </a:rPr>
              <a:t>undergo </a:t>
            </a:r>
            <a:r>
              <a:rPr lang="en-US" sz="2800" dirty="0">
                <a:solidFill>
                  <a:srgbClr val="200535"/>
                </a:solidFill>
                <a:latin typeface="Times New Roman"/>
                <a:cs typeface="Times New Roman"/>
              </a:rPr>
              <a:t>many </a:t>
            </a:r>
            <a:r>
              <a:rPr lang="en-US" sz="2800" spc="-5" dirty="0">
                <a:solidFill>
                  <a:srgbClr val="200535"/>
                </a:solidFill>
                <a:latin typeface="Times New Roman"/>
                <a:cs typeface="Times New Roman"/>
              </a:rPr>
              <a:t>medical diagnosis </a:t>
            </a:r>
            <a:r>
              <a:rPr lang="en-US" sz="2800" dirty="0">
                <a:solidFill>
                  <a:srgbClr val="200535"/>
                </a:solidFill>
                <a:latin typeface="Times New Roman"/>
                <a:cs typeface="Times New Roman"/>
              </a:rPr>
              <a:t>in our life </a:t>
            </a:r>
            <a:r>
              <a:rPr lang="en-US" sz="2800" spc="5" dirty="0">
                <a:solidFill>
                  <a:srgbClr val="200535"/>
                </a:solidFill>
                <a:latin typeface="Times New Roman"/>
                <a:cs typeface="Times New Roman"/>
              </a:rPr>
              <a:t> </a:t>
            </a:r>
            <a:r>
              <a:rPr lang="en-US" sz="2800" spc="-5" dirty="0">
                <a:solidFill>
                  <a:srgbClr val="200535"/>
                </a:solidFill>
                <a:latin typeface="Times New Roman"/>
                <a:cs typeface="Times New Roman"/>
              </a:rPr>
              <a:t>time. </a:t>
            </a:r>
          </a:p>
          <a:p>
            <a:r>
              <a:rPr lang="en-US" sz="2800" dirty="0">
                <a:solidFill>
                  <a:srgbClr val="200535"/>
                </a:solidFill>
                <a:latin typeface="Times New Roman"/>
                <a:cs typeface="Times New Roman"/>
              </a:rPr>
              <a:t>It </a:t>
            </a:r>
            <a:r>
              <a:rPr lang="en-US" sz="2800" spc="-5" dirty="0">
                <a:solidFill>
                  <a:srgbClr val="200535"/>
                </a:solidFill>
                <a:latin typeface="Times New Roman"/>
                <a:cs typeface="Times New Roman"/>
              </a:rPr>
              <a:t>is difficult to keep </a:t>
            </a:r>
            <a:r>
              <a:rPr lang="en-US" sz="2800" spc="-10" dirty="0">
                <a:solidFill>
                  <a:srgbClr val="200535"/>
                </a:solidFill>
                <a:latin typeface="Times New Roman"/>
                <a:cs typeface="Times New Roman"/>
              </a:rPr>
              <a:t>all </a:t>
            </a:r>
            <a:r>
              <a:rPr lang="en-US" sz="2800" dirty="0">
                <a:solidFill>
                  <a:srgbClr val="200535"/>
                </a:solidFill>
                <a:latin typeface="Times New Roman"/>
                <a:cs typeface="Times New Roman"/>
              </a:rPr>
              <a:t>the results handy. </a:t>
            </a:r>
            <a:r>
              <a:rPr lang="en-US" sz="2800" spc="5" dirty="0">
                <a:solidFill>
                  <a:srgbClr val="200535"/>
                </a:solidFill>
                <a:latin typeface="Times New Roman"/>
                <a:cs typeface="Times New Roman"/>
              </a:rPr>
              <a:t> </a:t>
            </a:r>
          </a:p>
          <a:p>
            <a:r>
              <a:rPr lang="en-US" sz="2800" spc="-5" dirty="0">
                <a:solidFill>
                  <a:srgbClr val="200535"/>
                </a:solidFill>
                <a:latin typeface="Times New Roman"/>
                <a:cs typeface="Times New Roman"/>
              </a:rPr>
              <a:t>We</a:t>
            </a:r>
            <a:r>
              <a:rPr lang="en-US" sz="2800" spc="490" dirty="0">
                <a:solidFill>
                  <a:srgbClr val="200535"/>
                </a:solidFill>
                <a:latin typeface="Times New Roman"/>
                <a:cs typeface="Times New Roman"/>
              </a:rPr>
              <a:t> </a:t>
            </a:r>
            <a:r>
              <a:rPr lang="en-US" sz="2800" dirty="0">
                <a:solidFill>
                  <a:srgbClr val="200535"/>
                </a:solidFill>
                <a:latin typeface="Times New Roman"/>
                <a:cs typeface="Times New Roman"/>
              </a:rPr>
              <a:t>may</a:t>
            </a:r>
            <a:r>
              <a:rPr lang="en-US" sz="2800" spc="484" dirty="0">
                <a:solidFill>
                  <a:srgbClr val="200535"/>
                </a:solidFill>
                <a:latin typeface="Times New Roman"/>
                <a:cs typeface="Times New Roman"/>
              </a:rPr>
              <a:t> </a:t>
            </a:r>
            <a:r>
              <a:rPr lang="en-US" sz="2800" spc="-5" dirty="0">
                <a:solidFill>
                  <a:srgbClr val="200535"/>
                </a:solidFill>
                <a:latin typeface="Times New Roman"/>
                <a:cs typeface="Times New Roman"/>
              </a:rPr>
              <a:t>forget</a:t>
            </a:r>
            <a:r>
              <a:rPr lang="en-US" sz="2800" spc="484" dirty="0">
                <a:solidFill>
                  <a:srgbClr val="200535"/>
                </a:solidFill>
                <a:latin typeface="Times New Roman"/>
                <a:cs typeface="Times New Roman"/>
              </a:rPr>
              <a:t> </a:t>
            </a:r>
            <a:r>
              <a:rPr lang="en-US" sz="2800" dirty="0">
                <a:solidFill>
                  <a:srgbClr val="200535"/>
                </a:solidFill>
                <a:latin typeface="Times New Roman"/>
                <a:cs typeface="Times New Roman"/>
              </a:rPr>
              <a:t>to</a:t>
            </a:r>
            <a:r>
              <a:rPr lang="en-US" sz="2800" spc="495" dirty="0">
                <a:solidFill>
                  <a:srgbClr val="200535"/>
                </a:solidFill>
                <a:latin typeface="Times New Roman"/>
                <a:cs typeface="Times New Roman"/>
              </a:rPr>
              <a:t> </a:t>
            </a:r>
            <a:r>
              <a:rPr lang="en-US" sz="2800" spc="-5" dirty="0">
                <a:solidFill>
                  <a:srgbClr val="200535"/>
                </a:solidFill>
                <a:latin typeface="Times New Roman"/>
                <a:cs typeface="Times New Roman"/>
              </a:rPr>
              <a:t>carry</a:t>
            </a:r>
            <a:r>
              <a:rPr lang="en-US" sz="2800" spc="484" dirty="0">
                <a:solidFill>
                  <a:srgbClr val="200535"/>
                </a:solidFill>
                <a:latin typeface="Times New Roman"/>
                <a:cs typeface="Times New Roman"/>
              </a:rPr>
              <a:t> </a:t>
            </a:r>
            <a:r>
              <a:rPr lang="en-US" sz="2800" dirty="0">
                <a:solidFill>
                  <a:srgbClr val="200535"/>
                </a:solidFill>
                <a:latin typeface="Times New Roman"/>
                <a:cs typeface="Times New Roman"/>
              </a:rPr>
              <a:t>our</a:t>
            </a:r>
            <a:r>
              <a:rPr lang="en-US" sz="2800" spc="480" dirty="0">
                <a:solidFill>
                  <a:srgbClr val="200535"/>
                </a:solidFill>
                <a:latin typeface="Times New Roman"/>
                <a:cs typeface="Times New Roman"/>
              </a:rPr>
              <a:t> </a:t>
            </a:r>
            <a:r>
              <a:rPr lang="en-US" sz="2800" spc="-5" dirty="0">
                <a:solidFill>
                  <a:srgbClr val="200535"/>
                </a:solidFill>
                <a:latin typeface="Times New Roman"/>
                <a:cs typeface="Times New Roman"/>
              </a:rPr>
              <a:t>previous  reports </a:t>
            </a:r>
            <a:r>
              <a:rPr lang="en-US" sz="2800" spc="-500" dirty="0">
                <a:solidFill>
                  <a:srgbClr val="200535"/>
                </a:solidFill>
                <a:latin typeface="Times New Roman"/>
                <a:cs typeface="Times New Roman"/>
              </a:rPr>
              <a:t> </a:t>
            </a:r>
            <a:r>
              <a:rPr lang="en-US" sz="2800" dirty="0">
                <a:solidFill>
                  <a:srgbClr val="200535"/>
                </a:solidFill>
                <a:latin typeface="Times New Roman"/>
                <a:cs typeface="Times New Roman"/>
              </a:rPr>
              <a:t>while </a:t>
            </a:r>
            <a:r>
              <a:rPr lang="en-US" sz="2800" spc="-5" dirty="0">
                <a:solidFill>
                  <a:srgbClr val="200535"/>
                </a:solidFill>
                <a:latin typeface="Times New Roman"/>
                <a:cs typeface="Times New Roman"/>
              </a:rPr>
              <a:t>visiting </a:t>
            </a:r>
            <a:r>
              <a:rPr lang="en-US" sz="2800" dirty="0">
                <a:solidFill>
                  <a:srgbClr val="200535"/>
                </a:solidFill>
                <a:latin typeface="Times New Roman"/>
                <a:cs typeface="Times New Roman"/>
              </a:rPr>
              <a:t>a new </a:t>
            </a:r>
            <a:r>
              <a:rPr lang="en-US" sz="2800" spc="-5" dirty="0">
                <a:solidFill>
                  <a:srgbClr val="200535"/>
                </a:solidFill>
                <a:latin typeface="Times New Roman"/>
                <a:cs typeface="Times New Roman"/>
              </a:rPr>
              <a:t>hospital </a:t>
            </a:r>
            <a:r>
              <a:rPr lang="en-US" sz="2800" dirty="0">
                <a:solidFill>
                  <a:srgbClr val="200535"/>
                </a:solidFill>
                <a:latin typeface="Times New Roman"/>
                <a:cs typeface="Times New Roman"/>
              </a:rPr>
              <a:t>or </a:t>
            </a:r>
            <a:r>
              <a:rPr lang="en-US" sz="2800" spc="-5" dirty="0">
                <a:solidFill>
                  <a:srgbClr val="200535"/>
                </a:solidFill>
                <a:latin typeface="Times New Roman"/>
                <a:cs typeface="Times New Roman"/>
              </a:rPr>
              <a:t>in </a:t>
            </a:r>
            <a:r>
              <a:rPr lang="en-US" sz="2800" dirty="0">
                <a:solidFill>
                  <a:srgbClr val="200535"/>
                </a:solidFill>
                <a:latin typeface="Times New Roman"/>
                <a:cs typeface="Times New Roman"/>
              </a:rPr>
              <a:t>case of </a:t>
            </a:r>
            <a:r>
              <a:rPr lang="en-US" sz="2800" spc="-10" dirty="0">
                <a:solidFill>
                  <a:srgbClr val="200535"/>
                </a:solidFill>
                <a:latin typeface="Times New Roman"/>
                <a:cs typeface="Times New Roman"/>
              </a:rPr>
              <a:t>an </a:t>
            </a:r>
            <a:r>
              <a:rPr lang="en-US" sz="2800" spc="-5" dirty="0">
                <a:solidFill>
                  <a:srgbClr val="200535"/>
                </a:solidFill>
                <a:latin typeface="Times New Roman"/>
                <a:cs typeface="Times New Roman"/>
              </a:rPr>
              <a:t> emergency. </a:t>
            </a:r>
          </a:p>
          <a:p>
            <a:r>
              <a:rPr lang="en-US" sz="2800" spc="-5" dirty="0">
                <a:solidFill>
                  <a:srgbClr val="200535"/>
                </a:solidFill>
                <a:latin typeface="Times New Roman"/>
                <a:cs typeface="Times New Roman"/>
              </a:rPr>
              <a:t>This </a:t>
            </a:r>
            <a:r>
              <a:rPr lang="en-US" sz="2800" dirty="0">
                <a:solidFill>
                  <a:srgbClr val="200535"/>
                </a:solidFill>
                <a:latin typeface="Times New Roman"/>
                <a:cs typeface="Times New Roman"/>
              </a:rPr>
              <a:t>could </a:t>
            </a:r>
            <a:r>
              <a:rPr lang="en-US" sz="2800" spc="-5" dirty="0">
                <a:solidFill>
                  <a:srgbClr val="200535"/>
                </a:solidFill>
                <a:latin typeface="Times New Roman"/>
                <a:cs typeface="Times New Roman"/>
              </a:rPr>
              <a:t>lead </a:t>
            </a:r>
            <a:r>
              <a:rPr lang="en-US" sz="2800" dirty="0">
                <a:solidFill>
                  <a:srgbClr val="200535"/>
                </a:solidFill>
                <a:latin typeface="Times New Roman"/>
                <a:cs typeface="Times New Roman"/>
              </a:rPr>
              <a:t>us </a:t>
            </a:r>
            <a:r>
              <a:rPr lang="en-US" sz="2800" spc="-5" dirty="0">
                <a:solidFill>
                  <a:srgbClr val="200535"/>
                </a:solidFill>
                <a:latin typeface="Times New Roman"/>
                <a:cs typeface="Times New Roman"/>
              </a:rPr>
              <a:t>to </a:t>
            </a:r>
            <a:r>
              <a:rPr lang="en-US" sz="2800" dirty="0">
                <a:solidFill>
                  <a:srgbClr val="200535"/>
                </a:solidFill>
                <a:latin typeface="Times New Roman"/>
                <a:cs typeface="Times New Roman"/>
              </a:rPr>
              <a:t>take </a:t>
            </a:r>
            <a:r>
              <a:rPr lang="en-US" sz="2800" spc="-5" dirty="0">
                <a:solidFill>
                  <a:srgbClr val="200535"/>
                </a:solidFill>
                <a:latin typeface="Times New Roman"/>
                <a:cs typeface="Times New Roman"/>
              </a:rPr>
              <a:t>medical </a:t>
            </a:r>
            <a:r>
              <a:rPr lang="en-US" sz="2800" dirty="0">
                <a:solidFill>
                  <a:srgbClr val="200535"/>
                </a:solidFill>
                <a:latin typeface="Times New Roman"/>
                <a:cs typeface="Times New Roman"/>
              </a:rPr>
              <a:t> </a:t>
            </a:r>
            <a:r>
              <a:rPr lang="en-US" sz="2800" spc="-5" dirty="0">
                <a:solidFill>
                  <a:srgbClr val="200535"/>
                </a:solidFill>
                <a:latin typeface="Times New Roman"/>
                <a:cs typeface="Times New Roman"/>
              </a:rPr>
              <a:t>tests again </a:t>
            </a:r>
            <a:r>
              <a:rPr lang="en-US" sz="2800" dirty="0">
                <a:solidFill>
                  <a:srgbClr val="200535"/>
                </a:solidFill>
                <a:latin typeface="Times New Roman"/>
                <a:cs typeface="Times New Roman"/>
              </a:rPr>
              <a:t>which would delay the </a:t>
            </a:r>
            <a:r>
              <a:rPr lang="en-US" sz="2800" spc="-5" dirty="0">
                <a:solidFill>
                  <a:srgbClr val="200535"/>
                </a:solidFill>
                <a:latin typeface="Times New Roman"/>
                <a:cs typeface="Times New Roman"/>
              </a:rPr>
              <a:t>treatment </a:t>
            </a:r>
            <a:r>
              <a:rPr lang="en-US" sz="2800" spc="-15" dirty="0">
                <a:solidFill>
                  <a:srgbClr val="200535"/>
                </a:solidFill>
                <a:latin typeface="Times New Roman"/>
                <a:cs typeface="Times New Roman"/>
              </a:rPr>
              <a:t>and </a:t>
            </a:r>
            <a:r>
              <a:rPr lang="en-US" sz="2800" spc="-500" dirty="0">
                <a:solidFill>
                  <a:srgbClr val="200535"/>
                </a:solidFill>
                <a:latin typeface="Times New Roman"/>
                <a:cs typeface="Times New Roman"/>
              </a:rPr>
              <a:t> </a:t>
            </a:r>
            <a:r>
              <a:rPr lang="en-US" sz="2800" spc="-5" dirty="0">
                <a:solidFill>
                  <a:srgbClr val="200535"/>
                </a:solidFill>
                <a:latin typeface="Times New Roman"/>
                <a:cs typeface="Times New Roman"/>
              </a:rPr>
              <a:t>cause duplicate</a:t>
            </a:r>
            <a:r>
              <a:rPr lang="en-US" sz="2800" dirty="0">
                <a:solidFill>
                  <a:srgbClr val="200535"/>
                </a:solidFill>
                <a:latin typeface="Times New Roman"/>
                <a:cs typeface="Times New Roman"/>
              </a:rPr>
              <a:t> </a:t>
            </a:r>
            <a:r>
              <a:rPr lang="en-US" sz="2800" spc="-5" dirty="0">
                <a:solidFill>
                  <a:srgbClr val="200535"/>
                </a:solidFill>
                <a:latin typeface="Times New Roman"/>
                <a:cs typeface="Times New Roman"/>
              </a:rPr>
              <a:t>expenses.</a:t>
            </a:r>
            <a:endParaRPr lang="en-US" sz="2800" dirty="0">
              <a:latin typeface="Times New Roman"/>
              <a:cs typeface="Times New Roman"/>
            </a:endParaRPr>
          </a:p>
          <a:p>
            <a:pPr>
              <a:buNone/>
            </a:pPr>
            <a:endParaRPr lang="en-US" b="1" i="1"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dirty="0">
                <a:latin typeface="Times New Roman" panose="02020603050405020304" pitchFamily="18" charset="0"/>
                <a:cs typeface="Times New Roman" panose="02020603050405020304" pitchFamily="18" charset="0"/>
              </a:rPr>
              <a:t>Existing Solution to the Problem Addressed</a:t>
            </a:r>
          </a:p>
        </p:txBody>
      </p:sp>
      <p:sp>
        <p:nvSpPr>
          <p:cNvPr id="3" name="Content Placeholder 2"/>
          <p:cNvSpPr>
            <a:spLocks noGrp="1"/>
          </p:cNvSpPr>
          <p:nvPr>
            <p:ph idx="1"/>
          </p:nvPr>
        </p:nvSpPr>
        <p:spPr/>
        <p:txBody>
          <a:bodyPr>
            <a:normAutofit fontScale="85000" lnSpcReduction="20000"/>
          </a:bodyPr>
          <a:lstStyle/>
          <a:p>
            <a:pPr marL="12700">
              <a:lnSpc>
                <a:spcPct val="100000"/>
              </a:lnSpc>
              <a:spcBef>
                <a:spcPts val="1285"/>
              </a:spcBef>
            </a:pPr>
            <a:r>
              <a:rPr lang="en-US" dirty="0"/>
              <a:t> </a:t>
            </a:r>
            <a:r>
              <a:rPr lang="en-US" sz="2800" dirty="0">
                <a:solidFill>
                  <a:srgbClr val="200535"/>
                </a:solidFill>
                <a:latin typeface="Times New Roman"/>
                <a:cs typeface="Times New Roman"/>
              </a:rPr>
              <a:t>A</a:t>
            </a:r>
            <a:r>
              <a:rPr lang="en-US" sz="2800" spc="5" dirty="0">
                <a:solidFill>
                  <a:srgbClr val="200535"/>
                </a:solidFill>
                <a:latin typeface="Times New Roman"/>
                <a:cs typeface="Times New Roman"/>
              </a:rPr>
              <a:t> </a:t>
            </a:r>
            <a:r>
              <a:rPr lang="en-US" sz="2800" dirty="0">
                <a:solidFill>
                  <a:srgbClr val="200535"/>
                </a:solidFill>
                <a:latin typeface="Times New Roman"/>
                <a:cs typeface="Times New Roman"/>
              </a:rPr>
              <a:t>patient</a:t>
            </a:r>
            <a:r>
              <a:rPr lang="en-US" sz="2800" spc="-5" dirty="0">
                <a:solidFill>
                  <a:srgbClr val="200535"/>
                </a:solidFill>
                <a:latin typeface="Times New Roman"/>
                <a:cs typeface="Times New Roman"/>
              </a:rPr>
              <a:t> visits</a:t>
            </a:r>
            <a:r>
              <a:rPr lang="en-US" sz="2800" spc="5" dirty="0">
                <a:solidFill>
                  <a:srgbClr val="200535"/>
                </a:solidFill>
                <a:latin typeface="Times New Roman"/>
                <a:cs typeface="Times New Roman"/>
              </a:rPr>
              <a:t> </a:t>
            </a:r>
            <a:r>
              <a:rPr lang="en-US" sz="2800" dirty="0">
                <a:solidFill>
                  <a:srgbClr val="200535"/>
                </a:solidFill>
                <a:latin typeface="Times New Roman"/>
                <a:cs typeface="Times New Roman"/>
              </a:rPr>
              <a:t>a</a:t>
            </a:r>
            <a:r>
              <a:rPr lang="en-US" sz="2800" spc="-5" dirty="0">
                <a:solidFill>
                  <a:srgbClr val="200535"/>
                </a:solidFill>
                <a:latin typeface="Times New Roman"/>
                <a:cs typeface="Times New Roman"/>
              </a:rPr>
              <a:t> hospital</a:t>
            </a:r>
            <a:r>
              <a:rPr lang="en-US" sz="2800" spc="15" dirty="0">
                <a:solidFill>
                  <a:srgbClr val="200535"/>
                </a:solidFill>
                <a:latin typeface="Times New Roman"/>
                <a:cs typeface="Times New Roman"/>
              </a:rPr>
              <a:t> </a:t>
            </a:r>
            <a:r>
              <a:rPr lang="en-US" sz="2800" spc="-5" dirty="0">
                <a:solidFill>
                  <a:srgbClr val="200535"/>
                </a:solidFill>
                <a:latin typeface="Times New Roman"/>
                <a:cs typeface="Times New Roman"/>
              </a:rPr>
              <a:t>for</a:t>
            </a:r>
            <a:r>
              <a:rPr lang="en-US" sz="2800" dirty="0">
                <a:solidFill>
                  <a:srgbClr val="200535"/>
                </a:solidFill>
                <a:latin typeface="Times New Roman"/>
                <a:cs typeface="Times New Roman"/>
              </a:rPr>
              <a:t> </a:t>
            </a:r>
            <a:r>
              <a:rPr lang="en-US" sz="2800" spc="-5" dirty="0">
                <a:solidFill>
                  <a:srgbClr val="200535"/>
                </a:solidFill>
                <a:latin typeface="Times New Roman"/>
                <a:cs typeface="Times New Roman"/>
              </a:rPr>
              <a:t>various</a:t>
            </a:r>
            <a:r>
              <a:rPr lang="en-US" sz="2800" spc="10" dirty="0">
                <a:solidFill>
                  <a:srgbClr val="200535"/>
                </a:solidFill>
                <a:latin typeface="Times New Roman"/>
                <a:cs typeface="Times New Roman"/>
              </a:rPr>
              <a:t> </a:t>
            </a:r>
            <a:r>
              <a:rPr lang="en-US" sz="2800" spc="-5" dirty="0">
                <a:solidFill>
                  <a:srgbClr val="200535"/>
                </a:solidFill>
                <a:latin typeface="Times New Roman"/>
                <a:cs typeface="Times New Roman"/>
              </a:rPr>
              <a:t>reasons</a:t>
            </a:r>
            <a:endParaRPr lang="en-US" sz="2800" dirty="0">
              <a:latin typeface="Times New Roman"/>
              <a:cs typeface="Times New Roman"/>
            </a:endParaRPr>
          </a:p>
          <a:p>
            <a:pPr marL="346075" marR="10160" indent="-334010">
              <a:lnSpc>
                <a:spcPct val="144500"/>
              </a:lnSpc>
              <a:spcBef>
                <a:spcPts val="95"/>
              </a:spcBef>
            </a:pPr>
            <a:r>
              <a:rPr lang="en-US" sz="2800" dirty="0">
                <a:solidFill>
                  <a:srgbClr val="200535"/>
                </a:solidFill>
                <a:latin typeface="Times New Roman"/>
                <a:cs typeface="Times New Roman"/>
              </a:rPr>
              <a:t>In</a:t>
            </a:r>
            <a:r>
              <a:rPr lang="en-US" sz="2800" spc="345" dirty="0">
                <a:solidFill>
                  <a:srgbClr val="200535"/>
                </a:solidFill>
                <a:latin typeface="Times New Roman"/>
                <a:cs typeface="Times New Roman"/>
              </a:rPr>
              <a:t> </a:t>
            </a:r>
            <a:r>
              <a:rPr lang="en-US" sz="2800" spc="-5" dirty="0">
                <a:solidFill>
                  <a:srgbClr val="200535"/>
                </a:solidFill>
                <a:latin typeface="Times New Roman"/>
                <a:cs typeface="Times New Roman"/>
              </a:rPr>
              <a:t>serious</a:t>
            </a:r>
            <a:r>
              <a:rPr lang="en-US" sz="2800" spc="335" dirty="0">
                <a:solidFill>
                  <a:srgbClr val="200535"/>
                </a:solidFill>
                <a:latin typeface="Times New Roman"/>
                <a:cs typeface="Times New Roman"/>
              </a:rPr>
              <a:t> </a:t>
            </a:r>
            <a:r>
              <a:rPr lang="en-US" sz="2800" spc="-5" dirty="0">
                <a:solidFill>
                  <a:srgbClr val="200535"/>
                </a:solidFill>
                <a:latin typeface="Times New Roman"/>
                <a:cs typeface="Times New Roman"/>
              </a:rPr>
              <a:t>cases,</a:t>
            </a:r>
            <a:r>
              <a:rPr lang="en-US" sz="2800" spc="330" dirty="0">
                <a:solidFill>
                  <a:srgbClr val="200535"/>
                </a:solidFill>
                <a:latin typeface="Times New Roman"/>
                <a:cs typeface="Times New Roman"/>
              </a:rPr>
              <a:t> </a:t>
            </a:r>
            <a:r>
              <a:rPr lang="en-US" sz="2800" spc="-5" dirty="0">
                <a:solidFill>
                  <a:srgbClr val="200535"/>
                </a:solidFill>
                <a:latin typeface="Times New Roman"/>
                <a:cs typeface="Times New Roman"/>
              </a:rPr>
              <a:t>they</a:t>
            </a:r>
            <a:r>
              <a:rPr lang="en-US" sz="2800" spc="330" dirty="0">
                <a:solidFill>
                  <a:srgbClr val="200535"/>
                </a:solidFill>
                <a:latin typeface="Times New Roman"/>
                <a:cs typeface="Times New Roman"/>
              </a:rPr>
              <a:t> </a:t>
            </a:r>
            <a:r>
              <a:rPr lang="en-US" sz="2800" spc="-5" dirty="0">
                <a:solidFill>
                  <a:srgbClr val="200535"/>
                </a:solidFill>
                <a:latin typeface="Times New Roman"/>
                <a:cs typeface="Times New Roman"/>
              </a:rPr>
              <a:t>might</a:t>
            </a:r>
            <a:r>
              <a:rPr lang="en-US" sz="2800" spc="330" dirty="0">
                <a:solidFill>
                  <a:srgbClr val="200535"/>
                </a:solidFill>
                <a:latin typeface="Times New Roman"/>
                <a:cs typeface="Times New Roman"/>
              </a:rPr>
              <a:t> </a:t>
            </a:r>
            <a:r>
              <a:rPr lang="en-US" sz="2800" dirty="0">
                <a:solidFill>
                  <a:srgbClr val="200535"/>
                </a:solidFill>
                <a:latin typeface="Times New Roman"/>
                <a:cs typeface="Times New Roman"/>
              </a:rPr>
              <a:t>have</a:t>
            </a:r>
            <a:r>
              <a:rPr lang="en-US" sz="2800" spc="330" dirty="0">
                <a:solidFill>
                  <a:srgbClr val="200535"/>
                </a:solidFill>
                <a:latin typeface="Times New Roman"/>
                <a:cs typeface="Times New Roman"/>
              </a:rPr>
              <a:t> </a:t>
            </a:r>
            <a:r>
              <a:rPr lang="en-US" sz="2800" dirty="0">
                <a:solidFill>
                  <a:srgbClr val="200535"/>
                </a:solidFill>
                <a:latin typeface="Times New Roman"/>
                <a:cs typeface="Times New Roman"/>
              </a:rPr>
              <a:t>to</a:t>
            </a:r>
            <a:r>
              <a:rPr lang="en-US" sz="2800" spc="325" dirty="0">
                <a:solidFill>
                  <a:srgbClr val="200535"/>
                </a:solidFill>
                <a:latin typeface="Times New Roman"/>
                <a:cs typeface="Times New Roman"/>
              </a:rPr>
              <a:t> </a:t>
            </a:r>
            <a:r>
              <a:rPr lang="en-US" sz="2800" dirty="0">
                <a:solidFill>
                  <a:srgbClr val="200535"/>
                </a:solidFill>
                <a:latin typeface="Times New Roman"/>
                <a:cs typeface="Times New Roman"/>
              </a:rPr>
              <a:t>take</a:t>
            </a:r>
            <a:r>
              <a:rPr lang="en-US" sz="2800" spc="330" dirty="0">
                <a:solidFill>
                  <a:srgbClr val="200535"/>
                </a:solidFill>
                <a:latin typeface="Times New Roman"/>
                <a:cs typeface="Times New Roman"/>
              </a:rPr>
              <a:t> </a:t>
            </a:r>
            <a:r>
              <a:rPr lang="en-US" sz="2800" spc="-5" dirty="0">
                <a:solidFill>
                  <a:srgbClr val="200535"/>
                </a:solidFill>
                <a:latin typeface="Times New Roman"/>
                <a:cs typeface="Times New Roman"/>
              </a:rPr>
              <a:t>various</a:t>
            </a:r>
            <a:r>
              <a:rPr lang="en-US" sz="2800" spc="335" dirty="0">
                <a:solidFill>
                  <a:srgbClr val="200535"/>
                </a:solidFill>
                <a:latin typeface="Times New Roman"/>
                <a:cs typeface="Times New Roman"/>
              </a:rPr>
              <a:t> </a:t>
            </a:r>
            <a:r>
              <a:rPr lang="en-US" sz="2800" spc="-5" dirty="0">
                <a:solidFill>
                  <a:srgbClr val="200535"/>
                </a:solidFill>
                <a:latin typeface="Times New Roman"/>
                <a:cs typeface="Times New Roman"/>
              </a:rPr>
              <a:t>scans</a:t>
            </a:r>
            <a:r>
              <a:rPr lang="en-US" sz="2800" spc="340" dirty="0">
                <a:solidFill>
                  <a:srgbClr val="200535"/>
                </a:solidFill>
                <a:latin typeface="Times New Roman"/>
                <a:cs typeface="Times New Roman"/>
              </a:rPr>
              <a:t> </a:t>
            </a:r>
            <a:r>
              <a:rPr lang="en-US" sz="2800" spc="-5" dirty="0">
                <a:solidFill>
                  <a:srgbClr val="200535"/>
                </a:solidFill>
                <a:latin typeface="Times New Roman"/>
                <a:cs typeface="Times New Roman"/>
              </a:rPr>
              <a:t>to</a:t>
            </a:r>
            <a:r>
              <a:rPr lang="en-US" sz="2800" spc="330" dirty="0">
                <a:solidFill>
                  <a:srgbClr val="200535"/>
                </a:solidFill>
                <a:latin typeface="Times New Roman"/>
                <a:cs typeface="Times New Roman"/>
              </a:rPr>
              <a:t> </a:t>
            </a:r>
            <a:r>
              <a:rPr lang="en-US" sz="2800" spc="-5" dirty="0">
                <a:solidFill>
                  <a:srgbClr val="200535"/>
                </a:solidFill>
                <a:latin typeface="Times New Roman"/>
                <a:cs typeface="Times New Roman"/>
              </a:rPr>
              <a:t>diagnose</a:t>
            </a:r>
            <a:r>
              <a:rPr lang="en-US" sz="2800" spc="345" dirty="0">
                <a:solidFill>
                  <a:srgbClr val="200535"/>
                </a:solidFill>
                <a:latin typeface="Times New Roman"/>
                <a:cs typeface="Times New Roman"/>
              </a:rPr>
              <a:t> </a:t>
            </a:r>
            <a:r>
              <a:rPr lang="en-US" sz="2800" spc="-5" dirty="0">
                <a:solidFill>
                  <a:srgbClr val="200535"/>
                </a:solidFill>
                <a:latin typeface="Times New Roman"/>
                <a:cs typeface="Times New Roman"/>
              </a:rPr>
              <a:t>the </a:t>
            </a:r>
            <a:r>
              <a:rPr lang="en-US" sz="2800" spc="-500" dirty="0">
                <a:solidFill>
                  <a:srgbClr val="200535"/>
                </a:solidFill>
                <a:latin typeface="Times New Roman"/>
                <a:cs typeface="Times New Roman"/>
              </a:rPr>
              <a:t> </a:t>
            </a:r>
            <a:r>
              <a:rPr lang="en-US" sz="2800" dirty="0">
                <a:solidFill>
                  <a:srgbClr val="200535"/>
                </a:solidFill>
                <a:latin typeface="Times New Roman"/>
                <a:cs typeface="Times New Roman"/>
              </a:rPr>
              <a:t>disease</a:t>
            </a:r>
            <a:r>
              <a:rPr lang="en-US" sz="2800" spc="-5" dirty="0">
                <a:solidFill>
                  <a:srgbClr val="200535"/>
                </a:solidFill>
                <a:latin typeface="Times New Roman"/>
                <a:cs typeface="Times New Roman"/>
              </a:rPr>
              <a:t> effectively.</a:t>
            </a:r>
            <a:endParaRPr lang="en-US" sz="2800" dirty="0">
              <a:latin typeface="Times New Roman"/>
              <a:cs typeface="Times New Roman"/>
            </a:endParaRPr>
          </a:p>
          <a:p>
            <a:pPr marL="346075" marR="10160" indent="-334010">
              <a:lnSpc>
                <a:spcPct val="144400"/>
              </a:lnSpc>
              <a:spcBef>
                <a:spcPts val="145"/>
              </a:spcBef>
            </a:pPr>
            <a:r>
              <a:rPr lang="en-US" sz="2800" dirty="0">
                <a:solidFill>
                  <a:srgbClr val="200535"/>
                </a:solidFill>
                <a:latin typeface="Times New Roman"/>
                <a:cs typeface="Times New Roman"/>
              </a:rPr>
              <a:t>The</a:t>
            </a:r>
            <a:r>
              <a:rPr lang="en-US" sz="2800" spc="55" dirty="0">
                <a:solidFill>
                  <a:srgbClr val="200535"/>
                </a:solidFill>
                <a:latin typeface="Times New Roman"/>
                <a:cs typeface="Times New Roman"/>
              </a:rPr>
              <a:t> </a:t>
            </a:r>
            <a:r>
              <a:rPr lang="en-US" sz="2800" spc="-5" dirty="0">
                <a:solidFill>
                  <a:srgbClr val="200535"/>
                </a:solidFill>
                <a:latin typeface="Times New Roman"/>
                <a:cs typeface="Times New Roman"/>
              </a:rPr>
              <a:t>patients</a:t>
            </a:r>
            <a:r>
              <a:rPr lang="en-US" sz="2800" spc="50" dirty="0">
                <a:solidFill>
                  <a:srgbClr val="200535"/>
                </a:solidFill>
                <a:latin typeface="Times New Roman"/>
                <a:cs typeface="Times New Roman"/>
              </a:rPr>
              <a:t> </a:t>
            </a:r>
            <a:r>
              <a:rPr lang="en-US" sz="2800" dirty="0">
                <a:solidFill>
                  <a:srgbClr val="200535"/>
                </a:solidFill>
                <a:latin typeface="Times New Roman"/>
                <a:cs typeface="Times New Roman"/>
              </a:rPr>
              <a:t>and</a:t>
            </a:r>
            <a:r>
              <a:rPr lang="en-US" sz="2800" spc="55" dirty="0">
                <a:solidFill>
                  <a:srgbClr val="200535"/>
                </a:solidFill>
                <a:latin typeface="Times New Roman"/>
                <a:cs typeface="Times New Roman"/>
              </a:rPr>
              <a:t> </a:t>
            </a:r>
            <a:r>
              <a:rPr lang="en-US" sz="2800" spc="-5" dirty="0">
                <a:solidFill>
                  <a:srgbClr val="200535"/>
                </a:solidFill>
                <a:latin typeface="Times New Roman"/>
                <a:cs typeface="Times New Roman"/>
              </a:rPr>
              <a:t>the</a:t>
            </a:r>
            <a:r>
              <a:rPr lang="en-US" sz="2800" spc="60" dirty="0">
                <a:solidFill>
                  <a:srgbClr val="200535"/>
                </a:solidFill>
                <a:latin typeface="Times New Roman"/>
                <a:cs typeface="Times New Roman"/>
              </a:rPr>
              <a:t> </a:t>
            </a:r>
            <a:r>
              <a:rPr lang="en-US" sz="2800" spc="-5" dirty="0">
                <a:solidFill>
                  <a:srgbClr val="200535"/>
                </a:solidFill>
                <a:latin typeface="Times New Roman"/>
                <a:cs typeface="Times New Roman"/>
              </a:rPr>
              <a:t>hospital</a:t>
            </a:r>
            <a:r>
              <a:rPr lang="en-US" sz="2800" spc="55" dirty="0">
                <a:solidFill>
                  <a:srgbClr val="200535"/>
                </a:solidFill>
                <a:latin typeface="Times New Roman"/>
                <a:cs typeface="Times New Roman"/>
              </a:rPr>
              <a:t> </a:t>
            </a:r>
            <a:r>
              <a:rPr lang="en-US" sz="2800" dirty="0">
                <a:solidFill>
                  <a:srgbClr val="200535"/>
                </a:solidFill>
                <a:latin typeface="Times New Roman"/>
                <a:cs typeface="Times New Roman"/>
              </a:rPr>
              <a:t>are</a:t>
            </a:r>
            <a:r>
              <a:rPr lang="en-US" sz="2800" spc="55" dirty="0">
                <a:solidFill>
                  <a:srgbClr val="200535"/>
                </a:solidFill>
                <a:latin typeface="Times New Roman"/>
                <a:cs typeface="Times New Roman"/>
              </a:rPr>
              <a:t> </a:t>
            </a:r>
            <a:r>
              <a:rPr lang="en-US" sz="2800" spc="-5" dirty="0">
                <a:solidFill>
                  <a:srgbClr val="200535"/>
                </a:solidFill>
                <a:latin typeface="Times New Roman"/>
                <a:cs typeface="Times New Roman"/>
              </a:rPr>
              <a:t>supposed</a:t>
            </a:r>
            <a:r>
              <a:rPr lang="en-US" sz="2800" spc="50" dirty="0">
                <a:solidFill>
                  <a:srgbClr val="200535"/>
                </a:solidFill>
                <a:latin typeface="Times New Roman"/>
                <a:cs typeface="Times New Roman"/>
              </a:rPr>
              <a:t> </a:t>
            </a:r>
            <a:r>
              <a:rPr lang="en-US" sz="2800" dirty="0">
                <a:solidFill>
                  <a:srgbClr val="200535"/>
                </a:solidFill>
                <a:latin typeface="Times New Roman"/>
                <a:cs typeface="Times New Roman"/>
              </a:rPr>
              <a:t>to</a:t>
            </a:r>
            <a:r>
              <a:rPr lang="en-US" sz="2800" spc="55" dirty="0">
                <a:solidFill>
                  <a:srgbClr val="200535"/>
                </a:solidFill>
                <a:latin typeface="Times New Roman"/>
                <a:cs typeface="Times New Roman"/>
              </a:rPr>
              <a:t> </a:t>
            </a:r>
            <a:r>
              <a:rPr lang="en-US" sz="2800" dirty="0">
                <a:solidFill>
                  <a:srgbClr val="200535"/>
                </a:solidFill>
                <a:latin typeface="Times New Roman"/>
                <a:cs typeface="Times New Roman"/>
              </a:rPr>
              <a:t>store</a:t>
            </a:r>
            <a:r>
              <a:rPr lang="en-US" sz="2800" spc="55" dirty="0">
                <a:solidFill>
                  <a:srgbClr val="200535"/>
                </a:solidFill>
                <a:latin typeface="Times New Roman"/>
                <a:cs typeface="Times New Roman"/>
              </a:rPr>
              <a:t> </a:t>
            </a:r>
            <a:r>
              <a:rPr lang="en-US" sz="2800" spc="-5" dirty="0">
                <a:solidFill>
                  <a:srgbClr val="200535"/>
                </a:solidFill>
                <a:latin typeface="Times New Roman"/>
                <a:cs typeface="Times New Roman"/>
              </a:rPr>
              <a:t>each</a:t>
            </a:r>
            <a:r>
              <a:rPr lang="en-US" sz="2800" spc="60" dirty="0">
                <a:solidFill>
                  <a:srgbClr val="200535"/>
                </a:solidFill>
                <a:latin typeface="Times New Roman"/>
                <a:cs typeface="Times New Roman"/>
              </a:rPr>
              <a:t> </a:t>
            </a:r>
            <a:r>
              <a:rPr lang="en-US" sz="2800" dirty="0">
                <a:solidFill>
                  <a:srgbClr val="200535"/>
                </a:solidFill>
                <a:latin typeface="Times New Roman"/>
                <a:cs typeface="Times New Roman"/>
              </a:rPr>
              <a:t>and</a:t>
            </a:r>
            <a:r>
              <a:rPr lang="en-US" sz="2800" spc="55" dirty="0">
                <a:solidFill>
                  <a:srgbClr val="200535"/>
                </a:solidFill>
                <a:latin typeface="Times New Roman"/>
                <a:cs typeface="Times New Roman"/>
              </a:rPr>
              <a:t> </a:t>
            </a:r>
            <a:r>
              <a:rPr lang="en-US" sz="2800" dirty="0">
                <a:solidFill>
                  <a:srgbClr val="200535"/>
                </a:solidFill>
                <a:latin typeface="Times New Roman"/>
                <a:cs typeface="Times New Roman"/>
              </a:rPr>
              <a:t>every</a:t>
            </a:r>
            <a:r>
              <a:rPr lang="en-US" sz="2800" spc="55" dirty="0">
                <a:solidFill>
                  <a:srgbClr val="200535"/>
                </a:solidFill>
                <a:latin typeface="Times New Roman"/>
                <a:cs typeface="Times New Roman"/>
              </a:rPr>
              <a:t> </a:t>
            </a:r>
            <a:r>
              <a:rPr lang="en-US" sz="2800" spc="-5" dirty="0">
                <a:solidFill>
                  <a:srgbClr val="200535"/>
                </a:solidFill>
                <a:latin typeface="Times New Roman"/>
                <a:cs typeface="Times New Roman"/>
              </a:rPr>
              <a:t>medical </a:t>
            </a:r>
            <a:r>
              <a:rPr lang="en-US" sz="2800" spc="-495" dirty="0">
                <a:solidFill>
                  <a:srgbClr val="200535"/>
                </a:solidFill>
                <a:latin typeface="Times New Roman"/>
                <a:cs typeface="Times New Roman"/>
              </a:rPr>
              <a:t> </a:t>
            </a:r>
            <a:r>
              <a:rPr lang="en-US" sz="2800" dirty="0">
                <a:solidFill>
                  <a:srgbClr val="200535"/>
                </a:solidFill>
                <a:latin typeface="Times New Roman"/>
                <a:cs typeface="Times New Roman"/>
              </a:rPr>
              <a:t>files</a:t>
            </a:r>
            <a:r>
              <a:rPr lang="en-US" sz="2800" spc="-5" dirty="0">
                <a:solidFill>
                  <a:srgbClr val="200535"/>
                </a:solidFill>
                <a:latin typeface="Times New Roman"/>
                <a:cs typeface="Times New Roman"/>
              </a:rPr>
              <a:t> for</a:t>
            </a:r>
            <a:r>
              <a:rPr lang="en-US" sz="2800" dirty="0">
                <a:solidFill>
                  <a:srgbClr val="200535"/>
                </a:solidFill>
                <a:latin typeface="Times New Roman"/>
                <a:cs typeface="Times New Roman"/>
              </a:rPr>
              <a:t> </a:t>
            </a:r>
            <a:r>
              <a:rPr lang="en-US" sz="2800" spc="-5" dirty="0">
                <a:solidFill>
                  <a:srgbClr val="200535"/>
                </a:solidFill>
                <a:latin typeface="Times New Roman"/>
                <a:cs typeface="Times New Roman"/>
              </a:rPr>
              <a:t>future</a:t>
            </a:r>
            <a:r>
              <a:rPr lang="en-US" sz="2800" spc="-10" dirty="0">
                <a:solidFill>
                  <a:srgbClr val="200535"/>
                </a:solidFill>
                <a:latin typeface="Times New Roman"/>
                <a:cs typeface="Times New Roman"/>
              </a:rPr>
              <a:t> </a:t>
            </a:r>
            <a:r>
              <a:rPr lang="en-US" sz="2800" dirty="0">
                <a:solidFill>
                  <a:srgbClr val="200535"/>
                </a:solidFill>
                <a:latin typeface="Times New Roman"/>
                <a:cs typeface="Times New Roman"/>
              </a:rPr>
              <a:t>follow-ups</a:t>
            </a:r>
            <a:endParaRPr lang="en-US" sz="2800" dirty="0">
              <a:latin typeface="Times New Roman"/>
              <a:cs typeface="Times New Roman"/>
            </a:endParaRPr>
          </a:p>
          <a:p>
            <a:pPr marL="346075" marR="5080" indent="-334010">
              <a:lnSpc>
                <a:spcPct val="144400"/>
              </a:lnSpc>
              <a:spcBef>
                <a:spcPts val="145"/>
              </a:spcBef>
            </a:pPr>
            <a:r>
              <a:rPr lang="en-US" sz="2800" dirty="0">
                <a:solidFill>
                  <a:srgbClr val="200535"/>
                </a:solidFill>
                <a:latin typeface="Times New Roman"/>
                <a:cs typeface="Times New Roman"/>
              </a:rPr>
              <a:t>During</a:t>
            </a:r>
            <a:r>
              <a:rPr lang="en-US" sz="2800" spc="-50" dirty="0">
                <a:solidFill>
                  <a:srgbClr val="200535"/>
                </a:solidFill>
                <a:latin typeface="Times New Roman"/>
                <a:cs typeface="Times New Roman"/>
              </a:rPr>
              <a:t> </a:t>
            </a:r>
            <a:r>
              <a:rPr lang="en-US" sz="2800" spc="-5" dirty="0">
                <a:solidFill>
                  <a:srgbClr val="200535"/>
                </a:solidFill>
                <a:latin typeface="Times New Roman"/>
                <a:cs typeface="Times New Roman"/>
              </a:rPr>
              <a:t>this</a:t>
            </a:r>
            <a:r>
              <a:rPr lang="en-US" sz="2800" spc="-60" dirty="0">
                <a:solidFill>
                  <a:srgbClr val="200535"/>
                </a:solidFill>
                <a:latin typeface="Times New Roman"/>
                <a:cs typeface="Times New Roman"/>
              </a:rPr>
              <a:t> </a:t>
            </a:r>
            <a:r>
              <a:rPr lang="en-US" sz="2800" spc="-5" dirty="0">
                <a:solidFill>
                  <a:srgbClr val="200535"/>
                </a:solidFill>
                <a:latin typeface="Times New Roman"/>
                <a:cs typeface="Times New Roman"/>
              </a:rPr>
              <a:t>pandemic</a:t>
            </a:r>
            <a:r>
              <a:rPr lang="en-US" sz="2800" spc="-45" dirty="0">
                <a:solidFill>
                  <a:srgbClr val="200535"/>
                </a:solidFill>
                <a:latin typeface="Times New Roman"/>
                <a:cs typeface="Times New Roman"/>
              </a:rPr>
              <a:t> </a:t>
            </a:r>
            <a:r>
              <a:rPr lang="en-US" sz="2800" spc="-5" dirty="0">
                <a:solidFill>
                  <a:srgbClr val="200535"/>
                </a:solidFill>
                <a:latin typeface="Times New Roman"/>
                <a:cs typeface="Times New Roman"/>
              </a:rPr>
              <a:t>situation,</a:t>
            </a:r>
            <a:r>
              <a:rPr lang="en-US" sz="2800" spc="-50" dirty="0">
                <a:solidFill>
                  <a:srgbClr val="200535"/>
                </a:solidFill>
                <a:latin typeface="Times New Roman"/>
                <a:cs typeface="Times New Roman"/>
              </a:rPr>
              <a:t> </a:t>
            </a:r>
            <a:r>
              <a:rPr lang="en-US" sz="2800" dirty="0">
                <a:solidFill>
                  <a:srgbClr val="200535"/>
                </a:solidFill>
                <a:latin typeface="Times New Roman"/>
                <a:cs typeface="Times New Roman"/>
              </a:rPr>
              <a:t>many</a:t>
            </a:r>
            <a:r>
              <a:rPr lang="en-US" sz="2800" spc="-55" dirty="0">
                <a:solidFill>
                  <a:srgbClr val="200535"/>
                </a:solidFill>
                <a:latin typeface="Times New Roman"/>
                <a:cs typeface="Times New Roman"/>
              </a:rPr>
              <a:t> </a:t>
            </a:r>
            <a:r>
              <a:rPr lang="en-US" sz="2800" dirty="0">
                <a:solidFill>
                  <a:srgbClr val="200535"/>
                </a:solidFill>
                <a:latin typeface="Times New Roman"/>
                <a:cs typeface="Times New Roman"/>
              </a:rPr>
              <a:t>people</a:t>
            </a:r>
            <a:r>
              <a:rPr lang="en-US" sz="2800" spc="-45" dirty="0">
                <a:solidFill>
                  <a:srgbClr val="200535"/>
                </a:solidFill>
                <a:latin typeface="Times New Roman"/>
                <a:cs typeface="Times New Roman"/>
              </a:rPr>
              <a:t> </a:t>
            </a:r>
            <a:r>
              <a:rPr lang="en-US" sz="2800" dirty="0">
                <a:solidFill>
                  <a:srgbClr val="200535"/>
                </a:solidFill>
                <a:latin typeface="Times New Roman"/>
                <a:cs typeface="Times New Roman"/>
              </a:rPr>
              <a:t>are</a:t>
            </a:r>
            <a:r>
              <a:rPr lang="en-US" sz="2800" spc="-50" dirty="0">
                <a:solidFill>
                  <a:srgbClr val="200535"/>
                </a:solidFill>
                <a:latin typeface="Times New Roman"/>
                <a:cs typeface="Times New Roman"/>
              </a:rPr>
              <a:t> </a:t>
            </a:r>
            <a:r>
              <a:rPr lang="en-US" sz="2800" spc="-5" dirty="0">
                <a:solidFill>
                  <a:srgbClr val="200535"/>
                </a:solidFill>
                <a:latin typeface="Times New Roman"/>
                <a:cs typeface="Times New Roman"/>
              </a:rPr>
              <a:t>consulting</a:t>
            </a:r>
            <a:r>
              <a:rPr lang="en-US" sz="2800" spc="-50" dirty="0">
                <a:solidFill>
                  <a:srgbClr val="200535"/>
                </a:solidFill>
                <a:latin typeface="Times New Roman"/>
                <a:cs typeface="Times New Roman"/>
              </a:rPr>
              <a:t> </a:t>
            </a:r>
            <a:r>
              <a:rPr lang="en-US" sz="2800" spc="-5" dirty="0">
                <a:solidFill>
                  <a:srgbClr val="200535"/>
                </a:solidFill>
                <a:latin typeface="Times New Roman"/>
                <a:cs typeface="Times New Roman"/>
              </a:rPr>
              <a:t>doctors</a:t>
            </a:r>
            <a:r>
              <a:rPr lang="en-US" sz="2800" spc="-45" dirty="0">
                <a:solidFill>
                  <a:srgbClr val="200535"/>
                </a:solidFill>
                <a:latin typeface="Times New Roman"/>
                <a:cs typeface="Times New Roman"/>
              </a:rPr>
              <a:t> </a:t>
            </a:r>
            <a:r>
              <a:rPr lang="en-US" sz="2800" spc="-5" dirty="0">
                <a:solidFill>
                  <a:srgbClr val="200535"/>
                </a:solidFill>
                <a:latin typeface="Times New Roman"/>
                <a:cs typeface="Times New Roman"/>
              </a:rPr>
              <a:t>through </a:t>
            </a:r>
            <a:r>
              <a:rPr lang="en-US" sz="2800" spc="-500" dirty="0">
                <a:solidFill>
                  <a:srgbClr val="200535"/>
                </a:solidFill>
                <a:latin typeface="Times New Roman"/>
                <a:cs typeface="Times New Roman"/>
              </a:rPr>
              <a:t> </a:t>
            </a:r>
            <a:r>
              <a:rPr lang="en-US" sz="2800" dirty="0">
                <a:solidFill>
                  <a:srgbClr val="200535"/>
                </a:solidFill>
                <a:latin typeface="Times New Roman"/>
                <a:cs typeface="Times New Roman"/>
              </a:rPr>
              <a:t>online </a:t>
            </a:r>
            <a:r>
              <a:rPr lang="en-US" sz="2800" spc="-10" dirty="0">
                <a:solidFill>
                  <a:srgbClr val="200535"/>
                </a:solidFill>
                <a:latin typeface="Times New Roman"/>
                <a:cs typeface="Times New Roman"/>
              </a:rPr>
              <a:t>as</a:t>
            </a:r>
            <a:r>
              <a:rPr lang="en-US" sz="2800" dirty="0">
                <a:solidFill>
                  <a:srgbClr val="200535"/>
                </a:solidFill>
                <a:latin typeface="Times New Roman"/>
                <a:cs typeface="Times New Roman"/>
              </a:rPr>
              <a:t> </a:t>
            </a:r>
            <a:r>
              <a:rPr lang="en-US" sz="2800" spc="-5" dirty="0">
                <a:solidFill>
                  <a:srgbClr val="200535"/>
                </a:solidFill>
                <a:latin typeface="Times New Roman"/>
                <a:cs typeface="Times New Roman"/>
              </a:rPr>
              <a:t>well.</a:t>
            </a:r>
          </a:p>
          <a:p>
            <a:pPr marL="346075" marR="5080" indent="-334010">
              <a:lnSpc>
                <a:spcPct val="144400"/>
              </a:lnSpc>
              <a:spcBef>
                <a:spcPts val="145"/>
              </a:spcBef>
            </a:pPr>
            <a:r>
              <a:rPr lang="en-US" sz="2800" dirty="0">
                <a:solidFill>
                  <a:srgbClr val="200535"/>
                </a:solidFill>
                <a:latin typeface="Times New Roman"/>
                <a:cs typeface="Times New Roman"/>
              </a:rPr>
              <a:t>Existing </a:t>
            </a:r>
            <a:r>
              <a:rPr lang="en-US" sz="2800" spc="-5" dirty="0">
                <a:solidFill>
                  <a:srgbClr val="200535"/>
                </a:solidFill>
                <a:latin typeface="Times New Roman"/>
                <a:cs typeface="Times New Roman"/>
              </a:rPr>
              <a:t>hospital systems </a:t>
            </a:r>
            <a:r>
              <a:rPr lang="en-US" sz="2800" dirty="0">
                <a:solidFill>
                  <a:srgbClr val="200535"/>
                </a:solidFill>
                <a:latin typeface="Times New Roman"/>
                <a:cs typeface="Times New Roman"/>
              </a:rPr>
              <a:t>use </a:t>
            </a:r>
            <a:r>
              <a:rPr lang="en-US" sz="2800" spc="-5" dirty="0">
                <a:solidFill>
                  <a:srgbClr val="200535"/>
                </a:solidFill>
                <a:latin typeface="Times New Roman"/>
                <a:cs typeface="Times New Roman"/>
              </a:rPr>
              <a:t>manual system </a:t>
            </a:r>
            <a:r>
              <a:rPr lang="en-US" sz="2800" dirty="0">
                <a:solidFill>
                  <a:srgbClr val="200535"/>
                </a:solidFill>
                <a:latin typeface="Times New Roman"/>
                <a:cs typeface="Times New Roman"/>
              </a:rPr>
              <a:t>for </a:t>
            </a:r>
            <a:r>
              <a:rPr lang="en-US" sz="2800" spc="5" dirty="0">
                <a:solidFill>
                  <a:srgbClr val="200535"/>
                </a:solidFill>
                <a:latin typeface="Times New Roman"/>
                <a:cs typeface="Times New Roman"/>
              </a:rPr>
              <a:t> </a:t>
            </a:r>
            <a:r>
              <a:rPr lang="en-US" sz="2800" dirty="0">
                <a:solidFill>
                  <a:srgbClr val="200535"/>
                </a:solidFill>
                <a:latin typeface="Times New Roman"/>
                <a:cs typeface="Times New Roman"/>
              </a:rPr>
              <a:t>the</a:t>
            </a:r>
            <a:r>
              <a:rPr lang="en-US" sz="2800" spc="5" dirty="0">
                <a:solidFill>
                  <a:srgbClr val="200535"/>
                </a:solidFill>
                <a:latin typeface="Times New Roman"/>
                <a:cs typeface="Times New Roman"/>
              </a:rPr>
              <a:t> </a:t>
            </a:r>
            <a:r>
              <a:rPr lang="en-US" sz="2800" spc="-5" dirty="0">
                <a:solidFill>
                  <a:srgbClr val="200535"/>
                </a:solidFill>
                <a:latin typeface="Times New Roman"/>
                <a:cs typeface="Times New Roman"/>
              </a:rPr>
              <a:t>management</a:t>
            </a:r>
            <a:r>
              <a:rPr lang="en-US" sz="2800" dirty="0">
                <a:solidFill>
                  <a:srgbClr val="200535"/>
                </a:solidFill>
                <a:latin typeface="Times New Roman"/>
                <a:cs typeface="Times New Roman"/>
              </a:rPr>
              <a:t> </a:t>
            </a:r>
            <a:r>
              <a:rPr lang="en-US" sz="2800" spc="-5" dirty="0">
                <a:solidFill>
                  <a:srgbClr val="200535"/>
                </a:solidFill>
                <a:latin typeface="Times New Roman"/>
                <a:cs typeface="Times New Roman"/>
              </a:rPr>
              <a:t>and</a:t>
            </a:r>
            <a:r>
              <a:rPr lang="en-US" sz="2800" dirty="0">
                <a:solidFill>
                  <a:srgbClr val="200535"/>
                </a:solidFill>
                <a:latin typeface="Times New Roman"/>
                <a:cs typeface="Times New Roman"/>
              </a:rPr>
              <a:t> </a:t>
            </a:r>
            <a:r>
              <a:rPr lang="en-US" sz="2800" spc="-5" dirty="0">
                <a:solidFill>
                  <a:srgbClr val="200535"/>
                </a:solidFill>
                <a:latin typeface="Times New Roman"/>
                <a:cs typeface="Times New Roman"/>
              </a:rPr>
              <a:t>maintenance</a:t>
            </a:r>
            <a:r>
              <a:rPr lang="en-US" sz="2800" dirty="0">
                <a:solidFill>
                  <a:srgbClr val="200535"/>
                </a:solidFill>
                <a:latin typeface="Times New Roman"/>
                <a:cs typeface="Times New Roman"/>
              </a:rPr>
              <a:t> of</a:t>
            </a:r>
            <a:r>
              <a:rPr lang="en-US" sz="2800" spc="5" dirty="0">
                <a:solidFill>
                  <a:srgbClr val="200535"/>
                </a:solidFill>
                <a:latin typeface="Times New Roman"/>
                <a:cs typeface="Times New Roman"/>
              </a:rPr>
              <a:t> </a:t>
            </a:r>
            <a:r>
              <a:rPr lang="en-US" sz="2800" spc="-5" dirty="0">
                <a:solidFill>
                  <a:srgbClr val="200535"/>
                </a:solidFill>
                <a:latin typeface="Times New Roman"/>
                <a:cs typeface="Times New Roman"/>
              </a:rPr>
              <a:t>medical </a:t>
            </a:r>
            <a:r>
              <a:rPr lang="en-US" sz="2800" spc="-500" dirty="0">
                <a:solidFill>
                  <a:srgbClr val="200535"/>
                </a:solidFill>
                <a:latin typeface="Times New Roman"/>
                <a:cs typeface="Times New Roman"/>
              </a:rPr>
              <a:t> </a:t>
            </a:r>
            <a:r>
              <a:rPr lang="en-US" sz="2800" spc="-5" dirty="0">
                <a:solidFill>
                  <a:srgbClr val="200535"/>
                </a:solidFill>
                <a:latin typeface="Times New Roman"/>
                <a:cs typeface="Times New Roman"/>
              </a:rPr>
              <a:t>information.</a:t>
            </a:r>
            <a:endParaRPr lang="en-US" sz="2800" dirty="0">
              <a:latin typeface="Times New Roman"/>
              <a:cs typeface="Times New Roman"/>
            </a:endParaRPr>
          </a:p>
          <a:p>
            <a:pPr>
              <a:buNone/>
            </a:pPr>
            <a:endParaRPr lang="en-US" b="1" i="1"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5ECEF-2E8B-452A-94C5-BBD130868D56}"/>
              </a:ext>
            </a:extLst>
          </p:cNvPr>
          <p:cNvSpPr>
            <a:spLocks noGrp="1"/>
          </p:cNvSpPr>
          <p:nvPr>
            <p:ph type="title"/>
          </p:nvPr>
        </p:nvSpPr>
        <p:spPr>
          <a:xfrm>
            <a:off x="838200" y="869949"/>
            <a:ext cx="10515600" cy="1325563"/>
          </a:xfrm>
        </p:spPr>
        <p:txBody>
          <a:bodyPr/>
          <a:lstStyle/>
          <a:p>
            <a:r>
              <a:rPr lang="en-US" sz="4400" spc="-5" dirty="0">
                <a:latin typeface="Times New Roman" panose="02020603050405020304" pitchFamily="18" charset="0"/>
                <a:cs typeface="Times New Roman" panose="02020603050405020304" pitchFamily="18" charset="0"/>
              </a:rPr>
              <a:t>Advantages:</a:t>
            </a:r>
            <a:br>
              <a:rPr lang="en-US" sz="4400" b="1" spc="-5" dirty="0">
                <a:solidFill>
                  <a:srgbClr val="9D91ED"/>
                </a:solidFill>
                <a:latin typeface="Segoe UI Symbol"/>
                <a:cs typeface="Segoe UI Symbol"/>
              </a:rPr>
            </a:br>
            <a:endParaRPr lang="en-IN" dirty="0"/>
          </a:p>
        </p:txBody>
      </p:sp>
      <p:sp>
        <p:nvSpPr>
          <p:cNvPr id="3" name="Content Placeholder 2">
            <a:extLst>
              <a:ext uri="{FF2B5EF4-FFF2-40B4-BE49-F238E27FC236}">
                <a16:creationId xmlns:a16="http://schemas.microsoft.com/office/drawing/2014/main" id="{BD09602D-4094-4A6E-96EC-DAA194E31801}"/>
              </a:ext>
            </a:extLst>
          </p:cNvPr>
          <p:cNvSpPr>
            <a:spLocks noGrp="1"/>
          </p:cNvSpPr>
          <p:nvPr>
            <p:ph idx="1"/>
          </p:nvPr>
        </p:nvSpPr>
        <p:spPr>
          <a:xfrm>
            <a:off x="838200" y="2090737"/>
            <a:ext cx="10515600" cy="4351338"/>
          </a:xfrm>
        </p:spPr>
        <p:txBody>
          <a:bodyPr/>
          <a:lstStyle/>
          <a:p>
            <a:pPr marL="469265" marR="5080" indent="-457200" algn="just">
              <a:lnSpc>
                <a:spcPct val="108100"/>
              </a:lnSpc>
              <a:spcBef>
                <a:spcPts val="90"/>
              </a:spcBef>
            </a:pPr>
            <a:r>
              <a:rPr lang="en-US" sz="2800" dirty="0">
                <a:solidFill>
                  <a:srgbClr val="200535"/>
                </a:solidFill>
                <a:latin typeface="Times New Roman"/>
                <a:cs typeface="Times New Roman"/>
              </a:rPr>
              <a:t>The</a:t>
            </a:r>
            <a:r>
              <a:rPr lang="en-US" sz="2800" spc="5" dirty="0">
                <a:solidFill>
                  <a:srgbClr val="200535"/>
                </a:solidFill>
                <a:latin typeface="Times New Roman"/>
                <a:cs typeface="Times New Roman"/>
              </a:rPr>
              <a:t> </a:t>
            </a:r>
            <a:r>
              <a:rPr lang="en-US" sz="2800" spc="-5" dirty="0">
                <a:solidFill>
                  <a:srgbClr val="200535"/>
                </a:solidFill>
                <a:latin typeface="Times New Roman"/>
                <a:cs typeface="Times New Roman"/>
              </a:rPr>
              <a:t>cost</a:t>
            </a:r>
            <a:r>
              <a:rPr lang="en-US" sz="2800" dirty="0">
                <a:solidFill>
                  <a:srgbClr val="200535"/>
                </a:solidFill>
                <a:latin typeface="Times New Roman"/>
                <a:cs typeface="Times New Roman"/>
              </a:rPr>
              <a:t> </a:t>
            </a:r>
            <a:r>
              <a:rPr lang="en-US" sz="2800" spc="-5" dirty="0">
                <a:solidFill>
                  <a:srgbClr val="200535"/>
                </a:solidFill>
                <a:latin typeface="Times New Roman"/>
                <a:cs typeface="Times New Roman"/>
              </a:rPr>
              <a:t>and</a:t>
            </a:r>
            <a:r>
              <a:rPr lang="en-US" sz="2800" dirty="0">
                <a:solidFill>
                  <a:srgbClr val="200535"/>
                </a:solidFill>
                <a:latin typeface="Times New Roman"/>
                <a:cs typeface="Times New Roman"/>
              </a:rPr>
              <a:t> </a:t>
            </a:r>
            <a:r>
              <a:rPr lang="en-US" sz="2800" spc="-5" dirty="0">
                <a:solidFill>
                  <a:srgbClr val="200535"/>
                </a:solidFill>
                <a:latin typeface="Times New Roman"/>
                <a:cs typeface="Times New Roman"/>
              </a:rPr>
              <a:t>work</a:t>
            </a:r>
            <a:r>
              <a:rPr lang="en-US" sz="2800" dirty="0">
                <a:solidFill>
                  <a:srgbClr val="200535"/>
                </a:solidFill>
                <a:latin typeface="Times New Roman"/>
                <a:cs typeface="Times New Roman"/>
              </a:rPr>
              <a:t> of</a:t>
            </a:r>
            <a:r>
              <a:rPr lang="en-US" sz="2800" spc="5" dirty="0">
                <a:solidFill>
                  <a:srgbClr val="200535"/>
                </a:solidFill>
                <a:latin typeface="Times New Roman"/>
                <a:cs typeface="Times New Roman"/>
              </a:rPr>
              <a:t> </a:t>
            </a:r>
            <a:r>
              <a:rPr lang="en-US" sz="2800" dirty="0">
                <a:solidFill>
                  <a:srgbClr val="200535"/>
                </a:solidFill>
                <a:latin typeface="Times New Roman"/>
                <a:cs typeface="Times New Roman"/>
              </a:rPr>
              <a:t>maintaining</a:t>
            </a:r>
            <a:r>
              <a:rPr lang="en-US" sz="2800" spc="5" dirty="0">
                <a:solidFill>
                  <a:srgbClr val="200535"/>
                </a:solidFill>
                <a:latin typeface="Times New Roman"/>
                <a:cs typeface="Times New Roman"/>
              </a:rPr>
              <a:t> </a:t>
            </a:r>
            <a:r>
              <a:rPr lang="en-US" sz="2800" dirty="0">
                <a:solidFill>
                  <a:srgbClr val="200535"/>
                </a:solidFill>
                <a:latin typeface="Times New Roman"/>
                <a:cs typeface="Times New Roman"/>
              </a:rPr>
              <a:t>data</a:t>
            </a:r>
            <a:r>
              <a:rPr lang="en-US" sz="2800" spc="5" dirty="0">
                <a:solidFill>
                  <a:srgbClr val="200535"/>
                </a:solidFill>
                <a:latin typeface="Times New Roman"/>
                <a:cs typeface="Times New Roman"/>
              </a:rPr>
              <a:t> </a:t>
            </a:r>
            <a:r>
              <a:rPr lang="en-US" sz="2800" dirty="0">
                <a:solidFill>
                  <a:srgbClr val="200535"/>
                </a:solidFill>
                <a:latin typeface="Times New Roman"/>
                <a:cs typeface="Times New Roman"/>
              </a:rPr>
              <a:t>at </a:t>
            </a:r>
            <a:r>
              <a:rPr lang="en-US" sz="2800" spc="5" dirty="0">
                <a:solidFill>
                  <a:srgbClr val="200535"/>
                </a:solidFill>
                <a:latin typeface="Times New Roman"/>
                <a:cs typeface="Times New Roman"/>
              </a:rPr>
              <a:t> </a:t>
            </a:r>
            <a:r>
              <a:rPr lang="en-US" sz="2800" dirty="0">
                <a:solidFill>
                  <a:srgbClr val="200535"/>
                </a:solidFill>
                <a:latin typeface="Times New Roman"/>
                <a:cs typeface="Times New Roman"/>
              </a:rPr>
              <a:t>different</a:t>
            </a:r>
            <a:r>
              <a:rPr lang="en-US" sz="2800" spc="-85" dirty="0">
                <a:solidFill>
                  <a:srgbClr val="200535"/>
                </a:solidFill>
                <a:latin typeface="Times New Roman"/>
                <a:cs typeface="Times New Roman"/>
              </a:rPr>
              <a:t> </a:t>
            </a:r>
            <a:r>
              <a:rPr lang="en-US" sz="2800" spc="-5" dirty="0">
                <a:solidFill>
                  <a:srgbClr val="200535"/>
                </a:solidFill>
                <a:latin typeface="Times New Roman"/>
                <a:cs typeface="Times New Roman"/>
              </a:rPr>
              <a:t>hospital</a:t>
            </a:r>
            <a:r>
              <a:rPr lang="en-US" sz="2800" spc="-70" dirty="0">
                <a:solidFill>
                  <a:srgbClr val="200535"/>
                </a:solidFill>
                <a:latin typeface="Times New Roman"/>
                <a:cs typeface="Times New Roman"/>
              </a:rPr>
              <a:t> </a:t>
            </a:r>
            <a:r>
              <a:rPr lang="en-US" sz="2800" dirty="0">
                <a:solidFill>
                  <a:srgbClr val="200535"/>
                </a:solidFill>
                <a:latin typeface="Times New Roman"/>
                <a:cs typeface="Times New Roman"/>
              </a:rPr>
              <a:t>gets</a:t>
            </a:r>
            <a:r>
              <a:rPr lang="en-US" sz="2800" spc="-80" dirty="0">
                <a:solidFill>
                  <a:srgbClr val="200535"/>
                </a:solidFill>
                <a:latin typeface="Times New Roman"/>
                <a:cs typeface="Times New Roman"/>
              </a:rPr>
              <a:t> </a:t>
            </a:r>
            <a:r>
              <a:rPr lang="en-US" sz="2800" spc="-5" dirty="0">
                <a:solidFill>
                  <a:srgbClr val="200535"/>
                </a:solidFill>
                <a:latin typeface="Times New Roman"/>
                <a:cs typeface="Times New Roman"/>
              </a:rPr>
              <a:t>reduces</a:t>
            </a:r>
            <a:r>
              <a:rPr lang="en-US" sz="2800" spc="-65" dirty="0">
                <a:solidFill>
                  <a:srgbClr val="200535"/>
                </a:solidFill>
                <a:latin typeface="Times New Roman"/>
                <a:cs typeface="Times New Roman"/>
              </a:rPr>
              <a:t> </a:t>
            </a:r>
            <a:r>
              <a:rPr lang="en-US" sz="2800" spc="-10" dirty="0">
                <a:solidFill>
                  <a:srgbClr val="200535"/>
                </a:solidFill>
                <a:latin typeface="Times New Roman"/>
                <a:cs typeface="Times New Roman"/>
              </a:rPr>
              <a:t>as</a:t>
            </a:r>
            <a:r>
              <a:rPr lang="en-US" sz="2800" spc="-65" dirty="0">
                <a:solidFill>
                  <a:srgbClr val="200535"/>
                </a:solidFill>
                <a:latin typeface="Times New Roman"/>
                <a:cs typeface="Times New Roman"/>
              </a:rPr>
              <a:t> </a:t>
            </a:r>
            <a:r>
              <a:rPr lang="en-US" sz="2800" dirty="0">
                <a:solidFill>
                  <a:srgbClr val="200535"/>
                </a:solidFill>
                <a:latin typeface="Times New Roman"/>
                <a:cs typeface="Times New Roman"/>
              </a:rPr>
              <a:t>a</a:t>
            </a:r>
            <a:r>
              <a:rPr lang="en-US" sz="2800" spc="-85" dirty="0">
                <a:solidFill>
                  <a:srgbClr val="200535"/>
                </a:solidFill>
                <a:latin typeface="Times New Roman"/>
                <a:cs typeface="Times New Roman"/>
              </a:rPr>
              <a:t> </a:t>
            </a:r>
            <a:r>
              <a:rPr lang="en-US" sz="2800" spc="-5" dirty="0">
                <a:solidFill>
                  <a:srgbClr val="200535"/>
                </a:solidFill>
                <a:latin typeface="Times New Roman"/>
                <a:cs typeface="Times New Roman"/>
              </a:rPr>
              <a:t>single</a:t>
            </a:r>
            <a:r>
              <a:rPr lang="en-US" sz="2800" spc="-80" dirty="0">
                <a:solidFill>
                  <a:srgbClr val="200535"/>
                </a:solidFill>
                <a:latin typeface="Times New Roman"/>
                <a:cs typeface="Times New Roman"/>
              </a:rPr>
              <a:t> </a:t>
            </a:r>
            <a:r>
              <a:rPr lang="en-US" sz="2800" spc="-5" dirty="0">
                <a:solidFill>
                  <a:srgbClr val="200535"/>
                </a:solidFill>
                <a:latin typeface="Times New Roman"/>
                <a:cs typeface="Times New Roman"/>
              </a:rPr>
              <a:t>cloud </a:t>
            </a:r>
            <a:r>
              <a:rPr lang="en-US" sz="2800" spc="-500" dirty="0">
                <a:solidFill>
                  <a:srgbClr val="200535"/>
                </a:solidFill>
                <a:latin typeface="Times New Roman"/>
                <a:cs typeface="Times New Roman"/>
              </a:rPr>
              <a:t> </a:t>
            </a:r>
            <a:r>
              <a:rPr lang="en-US" sz="2800" dirty="0">
                <a:solidFill>
                  <a:srgbClr val="200535"/>
                </a:solidFill>
                <a:latin typeface="Times New Roman"/>
                <a:cs typeface="Times New Roman"/>
              </a:rPr>
              <a:t>storage</a:t>
            </a:r>
            <a:r>
              <a:rPr lang="en-US" sz="2800" spc="-5" dirty="0">
                <a:solidFill>
                  <a:srgbClr val="200535"/>
                </a:solidFill>
                <a:latin typeface="Times New Roman"/>
                <a:cs typeface="Times New Roman"/>
              </a:rPr>
              <a:t> is</a:t>
            </a:r>
            <a:r>
              <a:rPr lang="en-US" sz="2800" dirty="0">
                <a:solidFill>
                  <a:srgbClr val="200535"/>
                </a:solidFill>
                <a:latin typeface="Times New Roman"/>
                <a:cs typeface="Times New Roman"/>
              </a:rPr>
              <a:t> </a:t>
            </a:r>
            <a:r>
              <a:rPr lang="en-US" sz="2800" spc="-5" dirty="0">
                <a:solidFill>
                  <a:srgbClr val="200535"/>
                </a:solidFill>
                <a:latin typeface="Times New Roman"/>
                <a:cs typeface="Times New Roman"/>
              </a:rPr>
              <a:t>used.</a:t>
            </a:r>
            <a:endParaRPr lang="en-US" spc="-5" dirty="0">
              <a:latin typeface="Times New Roman"/>
              <a:cs typeface="Times New Roman"/>
            </a:endParaRPr>
          </a:p>
          <a:p>
            <a:pPr marL="469265" marR="5080" indent="-457200" algn="just">
              <a:lnSpc>
                <a:spcPct val="108100"/>
              </a:lnSpc>
              <a:spcBef>
                <a:spcPts val="90"/>
              </a:spcBef>
            </a:pPr>
            <a:r>
              <a:rPr lang="en-US" sz="2800" dirty="0">
                <a:solidFill>
                  <a:srgbClr val="200535"/>
                </a:solidFill>
                <a:latin typeface="Times New Roman"/>
                <a:cs typeface="Times New Roman"/>
              </a:rPr>
              <a:t>Easy</a:t>
            </a:r>
            <a:r>
              <a:rPr lang="en-US" sz="2800" spc="-15" dirty="0">
                <a:solidFill>
                  <a:srgbClr val="200535"/>
                </a:solidFill>
                <a:latin typeface="Times New Roman"/>
                <a:cs typeface="Times New Roman"/>
              </a:rPr>
              <a:t> </a:t>
            </a:r>
            <a:r>
              <a:rPr lang="en-US" sz="2800" spc="-5" dirty="0">
                <a:solidFill>
                  <a:srgbClr val="200535"/>
                </a:solidFill>
                <a:latin typeface="Times New Roman"/>
                <a:cs typeface="Times New Roman"/>
              </a:rPr>
              <a:t>usability and</a:t>
            </a:r>
            <a:r>
              <a:rPr lang="en-US" sz="2800" spc="-10" dirty="0">
                <a:solidFill>
                  <a:srgbClr val="200535"/>
                </a:solidFill>
                <a:latin typeface="Times New Roman"/>
                <a:cs typeface="Times New Roman"/>
              </a:rPr>
              <a:t> </a:t>
            </a:r>
            <a:r>
              <a:rPr lang="en-US" sz="2800" dirty="0">
                <a:solidFill>
                  <a:srgbClr val="200535"/>
                </a:solidFill>
                <a:latin typeface="Times New Roman"/>
                <a:cs typeface="Times New Roman"/>
              </a:rPr>
              <a:t>accessibility.</a:t>
            </a:r>
            <a:endParaRPr lang="en-US" dirty="0">
              <a:latin typeface="Times New Roman"/>
              <a:cs typeface="Times New Roman"/>
            </a:endParaRPr>
          </a:p>
          <a:p>
            <a:pPr marL="469265" marR="5080" indent="-457200" algn="just">
              <a:lnSpc>
                <a:spcPct val="108100"/>
              </a:lnSpc>
              <a:spcBef>
                <a:spcPts val="90"/>
              </a:spcBef>
            </a:pPr>
            <a:r>
              <a:rPr lang="en-US" sz="2800" dirty="0">
                <a:solidFill>
                  <a:srgbClr val="200535"/>
                </a:solidFill>
                <a:latin typeface="Times New Roman"/>
                <a:cs typeface="Times New Roman"/>
              </a:rPr>
              <a:t>Data</a:t>
            </a:r>
            <a:r>
              <a:rPr lang="en-US" sz="2800" spc="5" dirty="0">
                <a:solidFill>
                  <a:srgbClr val="200535"/>
                </a:solidFill>
                <a:latin typeface="Times New Roman"/>
                <a:cs typeface="Times New Roman"/>
              </a:rPr>
              <a:t> </a:t>
            </a:r>
            <a:r>
              <a:rPr lang="en-US" sz="2800" spc="-5" dirty="0">
                <a:solidFill>
                  <a:srgbClr val="200535"/>
                </a:solidFill>
                <a:latin typeface="Times New Roman"/>
                <a:cs typeface="Times New Roman"/>
              </a:rPr>
              <a:t>would</a:t>
            </a:r>
            <a:r>
              <a:rPr lang="en-US" sz="2800" dirty="0">
                <a:solidFill>
                  <a:srgbClr val="200535"/>
                </a:solidFill>
                <a:latin typeface="Times New Roman"/>
                <a:cs typeface="Times New Roman"/>
              </a:rPr>
              <a:t> be</a:t>
            </a:r>
            <a:r>
              <a:rPr lang="en-US" sz="2800" spc="5" dirty="0">
                <a:solidFill>
                  <a:srgbClr val="200535"/>
                </a:solidFill>
                <a:latin typeface="Times New Roman"/>
                <a:cs typeface="Times New Roman"/>
              </a:rPr>
              <a:t> </a:t>
            </a:r>
            <a:r>
              <a:rPr lang="en-US" sz="2800" spc="-5" dirty="0">
                <a:solidFill>
                  <a:srgbClr val="200535"/>
                </a:solidFill>
                <a:latin typeface="Times New Roman"/>
                <a:cs typeface="Times New Roman"/>
              </a:rPr>
              <a:t>safely</a:t>
            </a:r>
            <a:r>
              <a:rPr lang="en-US" sz="2800" dirty="0">
                <a:solidFill>
                  <a:srgbClr val="200535"/>
                </a:solidFill>
                <a:latin typeface="Times New Roman"/>
                <a:cs typeface="Times New Roman"/>
              </a:rPr>
              <a:t> </a:t>
            </a:r>
            <a:r>
              <a:rPr lang="en-US" sz="2800" spc="-5" dirty="0">
                <a:solidFill>
                  <a:srgbClr val="200535"/>
                </a:solidFill>
                <a:latin typeface="Times New Roman"/>
                <a:cs typeface="Times New Roman"/>
              </a:rPr>
              <a:t>maintained</a:t>
            </a:r>
            <a:r>
              <a:rPr lang="en-US" sz="2800" spc="5" dirty="0">
                <a:solidFill>
                  <a:srgbClr val="200535"/>
                </a:solidFill>
                <a:latin typeface="Times New Roman"/>
                <a:cs typeface="Times New Roman"/>
              </a:rPr>
              <a:t> </a:t>
            </a:r>
            <a:r>
              <a:rPr lang="en-US" sz="2800" spc="-5" dirty="0">
                <a:solidFill>
                  <a:srgbClr val="200535"/>
                </a:solidFill>
                <a:latin typeface="Times New Roman"/>
                <a:cs typeface="Times New Roman"/>
              </a:rPr>
              <a:t>and</a:t>
            </a:r>
            <a:r>
              <a:rPr lang="en-US" sz="2800" spc="5" dirty="0">
                <a:solidFill>
                  <a:srgbClr val="200535"/>
                </a:solidFill>
                <a:latin typeface="Times New Roman"/>
                <a:cs typeface="Times New Roman"/>
              </a:rPr>
              <a:t> </a:t>
            </a:r>
            <a:r>
              <a:rPr lang="en-US" sz="2800" spc="-5" dirty="0">
                <a:solidFill>
                  <a:srgbClr val="200535"/>
                </a:solidFill>
                <a:latin typeface="Times New Roman"/>
                <a:cs typeface="Times New Roman"/>
              </a:rPr>
              <a:t>secured.</a:t>
            </a:r>
            <a:endParaRPr lang="en-US" spc="-5" dirty="0">
              <a:latin typeface="Times New Roman"/>
              <a:cs typeface="Times New Roman"/>
            </a:endParaRPr>
          </a:p>
          <a:p>
            <a:pPr marL="469265" marR="5080" indent="-457200" algn="just">
              <a:lnSpc>
                <a:spcPct val="108100"/>
              </a:lnSpc>
              <a:spcBef>
                <a:spcPts val="90"/>
              </a:spcBef>
            </a:pPr>
            <a:r>
              <a:rPr lang="en-US" sz="2800" dirty="0">
                <a:solidFill>
                  <a:srgbClr val="200535"/>
                </a:solidFill>
                <a:latin typeface="Times New Roman"/>
                <a:cs typeface="Times New Roman"/>
              </a:rPr>
              <a:t>We can </a:t>
            </a:r>
            <a:r>
              <a:rPr lang="en-US" sz="2800" spc="-5" dirty="0">
                <a:solidFill>
                  <a:srgbClr val="200535"/>
                </a:solidFill>
                <a:latin typeface="Times New Roman"/>
                <a:cs typeface="Times New Roman"/>
              </a:rPr>
              <a:t>use</a:t>
            </a:r>
            <a:r>
              <a:rPr lang="en-US" sz="2800" dirty="0">
                <a:solidFill>
                  <a:srgbClr val="200535"/>
                </a:solidFill>
                <a:latin typeface="Times New Roman"/>
                <a:cs typeface="Times New Roman"/>
              </a:rPr>
              <a:t> it for</a:t>
            </a:r>
            <a:r>
              <a:rPr lang="en-US" sz="2800" spc="-5" dirty="0">
                <a:solidFill>
                  <a:srgbClr val="200535"/>
                </a:solidFill>
                <a:latin typeface="Times New Roman"/>
                <a:cs typeface="Times New Roman"/>
              </a:rPr>
              <a:t> virtual</a:t>
            </a:r>
            <a:r>
              <a:rPr lang="en-US" sz="2800" spc="15" dirty="0">
                <a:solidFill>
                  <a:srgbClr val="200535"/>
                </a:solidFill>
                <a:latin typeface="Times New Roman"/>
                <a:cs typeface="Times New Roman"/>
              </a:rPr>
              <a:t> </a:t>
            </a:r>
            <a:r>
              <a:rPr lang="en-US" sz="2800" spc="-5" dirty="0">
                <a:solidFill>
                  <a:srgbClr val="200535"/>
                </a:solidFill>
                <a:latin typeface="Times New Roman"/>
                <a:cs typeface="Times New Roman"/>
              </a:rPr>
              <a:t>consultancy.</a:t>
            </a:r>
            <a:endParaRPr lang="en-US" sz="2800" dirty="0">
              <a:latin typeface="Times New Roman"/>
              <a:cs typeface="Times New Roman"/>
            </a:endParaRPr>
          </a:p>
          <a:p>
            <a:endParaRPr lang="en-IN" dirty="0"/>
          </a:p>
        </p:txBody>
      </p:sp>
    </p:spTree>
    <p:extLst>
      <p:ext uri="{BB962C8B-B14F-4D97-AF65-F5344CB8AC3E}">
        <p14:creationId xmlns:p14="http://schemas.microsoft.com/office/powerpoint/2010/main" val="1457085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992A-5943-4C12-B33C-0FBC445E463F}"/>
              </a:ext>
            </a:extLst>
          </p:cNvPr>
          <p:cNvSpPr>
            <a:spLocks noGrp="1"/>
          </p:cNvSpPr>
          <p:nvPr>
            <p:ph type="title"/>
          </p:nvPr>
        </p:nvSpPr>
        <p:spPr>
          <a:xfrm>
            <a:off x="838200" y="681037"/>
            <a:ext cx="10515600" cy="1325563"/>
          </a:xfrm>
        </p:spPr>
        <p:txBody>
          <a:bodyPr/>
          <a:lstStyle/>
          <a:p>
            <a:r>
              <a:rPr lang="en-IN" spc="-5" dirty="0">
                <a:latin typeface="Times New Roman" panose="02020603050405020304" pitchFamily="18" charset="0"/>
                <a:cs typeface="Times New Roman" panose="02020603050405020304" pitchFamily="18" charset="0"/>
              </a:rPr>
              <a:t>Disadvantages Of Existing </a:t>
            </a:r>
            <a:r>
              <a:rPr lang="en-IN" spc="-72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System</a:t>
            </a:r>
          </a:p>
        </p:txBody>
      </p:sp>
      <p:sp>
        <p:nvSpPr>
          <p:cNvPr id="3" name="Content Placeholder 2">
            <a:extLst>
              <a:ext uri="{FF2B5EF4-FFF2-40B4-BE49-F238E27FC236}">
                <a16:creationId xmlns:a16="http://schemas.microsoft.com/office/drawing/2014/main" id="{DA6FEF64-633D-476C-8493-878A331488D8}"/>
              </a:ext>
            </a:extLst>
          </p:cNvPr>
          <p:cNvSpPr>
            <a:spLocks noGrp="1"/>
          </p:cNvSpPr>
          <p:nvPr>
            <p:ph idx="1"/>
          </p:nvPr>
        </p:nvSpPr>
        <p:spPr>
          <a:xfrm>
            <a:off x="838200" y="2130425"/>
            <a:ext cx="10515600" cy="4351338"/>
          </a:xfrm>
        </p:spPr>
        <p:txBody>
          <a:bodyPr/>
          <a:lstStyle/>
          <a:p>
            <a:pPr>
              <a:lnSpc>
                <a:spcPct val="100000"/>
              </a:lnSpc>
              <a:spcBef>
                <a:spcPts val="1175"/>
              </a:spcBef>
            </a:pPr>
            <a:r>
              <a:rPr lang="en-US" sz="2800" dirty="0">
                <a:solidFill>
                  <a:srgbClr val="200535"/>
                </a:solidFill>
                <a:latin typeface="Times New Roman"/>
                <a:cs typeface="Times New Roman"/>
              </a:rPr>
              <a:t>This </a:t>
            </a:r>
            <a:r>
              <a:rPr lang="en-US" sz="2800" spc="-5" dirty="0">
                <a:solidFill>
                  <a:srgbClr val="200535"/>
                </a:solidFill>
                <a:latin typeface="Times New Roman"/>
                <a:cs typeface="Times New Roman"/>
              </a:rPr>
              <a:t>system</a:t>
            </a:r>
            <a:r>
              <a:rPr lang="en-US" sz="2800" spc="-10" dirty="0">
                <a:solidFill>
                  <a:srgbClr val="200535"/>
                </a:solidFill>
                <a:latin typeface="Times New Roman"/>
                <a:cs typeface="Times New Roman"/>
              </a:rPr>
              <a:t> </a:t>
            </a:r>
            <a:r>
              <a:rPr lang="en-US" sz="2800" spc="-5" dirty="0">
                <a:solidFill>
                  <a:srgbClr val="200535"/>
                </a:solidFill>
                <a:latin typeface="Times New Roman"/>
                <a:cs typeface="Times New Roman"/>
              </a:rPr>
              <a:t>requires</a:t>
            </a:r>
            <a:r>
              <a:rPr lang="en-US" sz="2800" dirty="0">
                <a:solidFill>
                  <a:srgbClr val="200535"/>
                </a:solidFill>
                <a:latin typeface="Times New Roman"/>
                <a:cs typeface="Times New Roman"/>
              </a:rPr>
              <a:t> lots</a:t>
            </a:r>
            <a:r>
              <a:rPr lang="en-US" sz="2800" spc="-5" dirty="0">
                <a:solidFill>
                  <a:srgbClr val="200535"/>
                </a:solidFill>
                <a:latin typeface="Times New Roman"/>
                <a:cs typeface="Times New Roman"/>
              </a:rPr>
              <a:t> </a:t>
            </a:r>
            <a:r>
              <a:rPr lang="en-US" sz="2800" dirty="0">
                <a:solidFill>
                  <a:srgbClr val="200535"/>
                </a:solidFill>
                <a:latin typeface="Times New Roman"/>
                <a:cs typeface="Times New Roman"/>
              </a:rPr>
              <a:t>of </a:t>
            </a:r>
            <a:r>
              <a:rPr lang="en-US" sz="2800" spc="-5" dirty="0">
                <a:solidFill>
                  <a:srgbClr val="200535"/>
                </a:solidFill>
                <a:latin typeface="Times New Roman"/>
                <a:cs typeface="Times New Roman"/>
              </a:rPr>
              <a:t>paper</a:t>
            </a:r>
            <a:r>
              <a:rPr lang="en-US" sz="2800" dirty="0">
                <a:solidFill>
                  <a:srgbClr val="200535"/>
                </a:solidFill>
                <a:latin typeface="Times New Roman"/>
                <a:cs typeface="Times New Roman"/>
              </a:rPr>
              <a:t> </a:t>
            </a:r>
            <a:r>
              <a:rPr lang="en-US" sz="2800" spc="-5" dirty="0">
                <a:solidFill>
                  <a:srgbClr val="200535"/>
                </a:solidFill>
                <a:latin typeface="Times New Roman"/>
                <a:cs typeface="Times New Roman"/>
              </a:rPr>
              <a:t>forms.</a:t>
            </a:r>
            <a:endParaRPr lang="en-US" spc="-5" dirty="0">
              <a:latin typeface="Times New Roman"/>
              <a:cs typeface="Times New Roman"/>
            </a:endParaRPr>
          </a:p>
          <a:p>
            <a:pPr>
              <a:lnSpc>
                <a:spcPct val="100000"/>
              </a:lnSpc>
              <a:spcBef>
                <a:spcPts val="1175"/>
              </a:spcBef>
            </a:pPr>
            <a:r>
              <a:rPr lang="en-US" sz="2800" dirty="0">
                <a:solidFill>
                  <a:srgbClr val="200535"/>
                </a:solidFill>
                <a:latin typeface="Times New Roman"/>
                <a:cs typeface="Times New Roman"/>
              </a:rPr>
              <a:t>Multiple</a:t>
            </a:r>
            <a:r>
              <a:rPr lang="en-US" sz="2800" spc="-5" dirty="0">
                <a:solidFill>
                  <a:srgbClr val="200535"/>
                </a:solidFill>
                <a:latin typeface="Times New Roman"/>
                <a:cs typeface="Times New Roman"/>
              </a:rPr>
              <a:t> copies</a:t>
            </a:r>
            <a:r>
              <a:rPr lang="en-US" sz="2800" spc="-10" dirty="0">
                <a:solidFill>
                  <a:srgbClr val="200535"/>
                </a:solidFill>
                <a:latin typeface="Times New Roman"/>
                <a:cs typeface="Times New Roman"/>
              </a:rPr>
              <a:t> </a:t>
            </a:r>
            <a:r>
              <a:rPr lang="en-US" sz="2800" dirty="0">
                <a:solidFill>
                  <a:srgbClr val="200535"/>
                </a:solidFill>
                <a:latin typeface="Times New Roman"/>
                <a:cs typeface="Times New Roman"/>
              </a:rPr>
              <a:t>of</a:t>
            </a:r>
            <a:r>
              <a:rPr lang="en-US" sz="2800" spc="-5" dirty="0">
                <a:solidFill>
                  <a:srgbClr val="200535"/>
                </a:solidFill>
                <a:latin typeface="Times New Roman"/>
                <a:cs typeface="Times New Roman"/>
              </a:rPr>
              <a:t> the </a:t>
            </a:r>
            <a:r>
              <a:rPr lang="en-US" sz="2800" dirty="0">
                <a:solidFill>
                  <a:srgbClr val="200535"/>
                </a:solidFill>
                <a:latin typeface="Times New Roman"/>
                <a:cs typeface="Times New Roman"/>
              </a:rPr>
              <a:t>same</a:t>
            </a:r>
            <a:r>
              <a:rPr lang="en-US" sz="2800" spc="-10" dirty="0">
                <a:solidFill>
                  <a:srgbClr val="200535"/>
                </a:solidFill>
                <a:latin typeface="Times New Roman"/>
                <a:cs typeface="Times New Roman"/>
              </a:rPr>
              <a:t> </a:t>
            </a:r>
            <a:r>
              <a:rPr lang="en-US" sz="2800" spc="-5" dirty="0">
                <a:solidFill>
                  <a:srgbClr val="200535"/>
                </a:solidFill>
                <a:latin typeface="Times New Roman"/>
                <a:cs typeface="Times New Roman"/>
              </a:rPr>
              <a:t>information</a:t>
            </a:r>
            <a:r>
              <a:rPr lang="en-US" sz="2800" spc="10" dirty="0">
                <a:solidFill>
                  <a:srgbClr val="200535"/>
                </a:solidFill>
                <a:latin typeface="Times New Roman"/>
                <a:cs typeface="Times New Roman"/>
              </a:rPr>
              <a:t> </a:t>
            </a:r>
            <a:r>
              <a:rPr lang="en-US" sz="2800" spc="-5" dirty="0">
                <a:solidFill>
                  <a:srgbClr val="200535"/>
                </a:solidFill>
                <a:latin typeface="Times New Roman"/>
                <a:cs typeface="Times New Roman"/>
              </a:rPr>
              <a:t>exist.</a:t>
            </a:r>
          </a:p>
          <a:p>
            <a:pPr>
              <a:lnSpc>
                <a:spcPct val="100000"/>
              </a:lnSpc>
              <a:spcBef>
                <a:spcPts val="1175"/>
              </a:spcBef>
            </a:pPr>
            <a:r>
              <a:rPr lang="en-US" sz="2800" dirty="0">
                <a:solidFill>
                  <a:srgbClr val="200535"/>
                </a:solidFill>
                <a:latin typeface="Times New Roman"/>
                <a:cs typeface="Times New Roman"/>
              </a:rPr>
              <a:t>Time</a:t>
            </a:r>
            <a:r>
              <a:rPr lang="en-US" sz="2800" spc="-15" dirty="0">
                <a:solidFill>
                  <a:srgbClr val="200535"/>
                </a:solidFill>
                <a:latin typeface="Times New Roman"/>
                <a:cs typeface="Times New Roman"/>
              </a:rPr>
              <a:t> </a:t>
            </a:r>
            <a:r>
              <a:rPr lang="en-US" sz="2800" spc="-5" dirty="0">
                <a:solidFill>
                  <a:srgbClr val="200535"/>
                </a:solidFill>
                <a:latin typeface="Times New Roman"/>
                <a:cs typeface="Times New Roman"/>
              </a:rPr>
              <a:t>consuming</a:t>
            </a:r>
            <a:r>
              <a:rPr lang="en-US" sz="2800" spc="-15" dirty="0">
                <a:solidFill>
                  <a:srgbClr val="200535"/>
                </a:solidFill>
                <a:latin typeface="Times New Roman"/>
                <a:cs typeface="Times New Roman"/>
              </a:rPr>
              <a:t> </a:t>
            </a:r>
            <a:r>
              <a:rPr lang="en-US" sz="2800" spc="-5" dirty="0">
                <a:solidFill>
                  <a:srgbClr val="200535"/>
                </a:solidFill>
                <a:latin typeface="Times New Roman"/>
                <a:cs typeface="Times New Roman"/>
              </a:rPr>
              <a:t>in</a:t>
            </a:r>
            <a:r>
              <a:rPr lang="en-US" sz="2800" spc="-15" dirty="0">
                <a:solidFill>
                  <a:srgbClr val="200535"/>
                </a:solidFill>
                <a:latin typeface="Times New Roman"/>
                <a:cs typeface="Times New Roman"/>
              </a:rPr>
              <a:t> </a:t>
            </a:r>
            <a:r>
              <a:rPr lang="en-US" sz="2800" spc="-5" dirty="0">
                <a:solidFill>
                  <a:srgbClr val="200535"/>
                </a:solidFill>
                <a:latin typeface="Times New Roman"/>
                <a:cs typeface="Times New Roman"/>
              </a:rPr>
              <a:t>searching</a:t>
            </a:r>
            <a:r>
              <a:rPr lang="en-US" sz="2800" spc="-10" dirty="0">
                <a:solidFill>
                  <a:srgbClr val="200535"/>
                </a:solidFill>
                <a:latin typeface="Times New Roman"/>
                <a:cs typeface="Times New Roman"/>
              </a:rPr>
              <a:t> </a:t>
            </a:r>
            <a:r>
              <a:rPr lang="en-US" sz="2800" dirty="0">
                <a:solidFill>
                  <a:srgbClr val="200535"/>
                </a:solidFill>
                <a:latin typeface="Times New Roman"/>
                <a:cs typeface="Times New Roman"/>
              </a:rPr>
              <a:t>for</a:t>
            </a:r>
            <a:r>
              <a:rPr lang="en-US" sz="2800" spc="-35" dirty="0">
                <a:solidFill>
                  <a:srgbClr val="200535"/>
                </a:solidFill>
                <a:latin typeface="Times New Roman"/>
                <a:cs typeface="Times New Roman"/>
              </a:rPr>
              <a:t> </a:t>
            </a:r>
            <a:r>
              <a:rPr lang="en-US" sz="2800" spc="-5" dirty="0">
                <a:solidFill>
                  <a:srgbClr val="200535"/>
                </a:solidFill>
                <a:latin typeface="Times New Roman"/>
                <a:cs typeface="Times New Roman"/>
              </a:rPr>
              <a:t>the</a:t>
            </a:r>
            <a:r>
              <a:rPr lang="en-US" sz="2800" spc="-20" dirty="0">
                <a:solidFill>
                  <a:srgbClr val="200535"/>
                </a:solidFill>
                <a:latin typeface="Times New Roman"/>
                <a:cs typeface="Times New Roman"/>
              </a:rPr>
              <a:t> </a:t>
            </a:r>
            <a:r>
              <a:rPr lang="en-US" sz="2800" spc="-5" dirty="0">
                <a:solidFill>
                  <a:srgbClr val="200535"/>
                </a:solidFill>
                <a:latin typeface="Times New Roman"/>
                <a:cs typeface="Times New Roman"/>
              </a:rPr>
              <a:t>right reports</a:t>
            </a:r>
            <a:r>
              <a:rPr lang="en-US" spc="-5" dirty="0">
                <a:latin typeface="Times New Roman"/>
                <a:cs typeface="Times New Roman"/>
              </a:rPr>
              <a:t>.</a:t>
            </a:r>
          </a:p>
          <a:p>
            <a:pPr>
              <a:lnSpc>
                <a:spcPct val="100000"/>
              </a:lnSpc>
              <a:spcBef>
                <a:spcPts val="1175"/>
              </a:spcBef>
            </a:pPr>
            <a:r>
              <a:rPr lang="en-US" sz="2800" b="0" dirty="0">
                <a:solidFill>
                  <a:srgbClr val="200535"/>
                </a:solidFill>
                <a:latin typeface="Times New Roman"/>
                <a:cs typeface="Times New Roman"/>
              </a:rPr>
              <a:t>Moreover, it</a:t>
            </a:r>
            <a:r>
              <a:rPr lang="en-US" sz="2800" b="0" spc="10" dirty="0">
                <a:solidFill>
                  <a:srgbClr val="200535"/>
                </a:solidFill>
                <a:latin typeface="Times New Roman"/>
                <a:cs typeface="Times New Roman"/>
              </a:rPr>
              <a:t> </a:t>
            </a:r>
            <a:r>
              <a:rPr lang="en-US" sz="2800" b="0" dirty="0">
                <a:solidFill>
                  <a:srgbClr val="200535"/>
                </a:solidFill>
                <a:latin typeface="Times New Roman"/>
                <a:cs typeface="Times New Roman"/>
              </a:rPr>
              <a:t>is</a:t>
            </a:r>
            <a:r>
              <a:rPr lang="en-US" sz="2800" b="0" spc="10" dirty="0">
                <a:solidFill>
                  <a:srgbClr val="200535"/>
                </a:solidFill>
                <a:latin typeface="Times New Roman"/>
                <a:cs typeface="Times New Roman"/>
              </a:rPr>
              <a:t> </a:t>
            </a:r>
            <a:r>
              <a:rPr lang="en-US" sz="2800" b="0" dirty="0">
                <a:solidFill>
                  <a:srgbClr val="200535"/>
                </a:solidFill>
                <a:latin typeface="Times New Roman"/>
                <a:cs typeface="Times New Roman"/>
              </a:rPr>
              <a:t>practically</a:t>
            </a:r>
            <a:r>
              <a:rPr lang="en-US" sz="2800" b="0" spc="15" dirty="0">
                <a:solidFill>
                  <a:srgbClr val="200535"/>
                </a:solidFill>
                <a:latin typeface="Times New Roman"/>
                <a:cs typeface="Times New Roman"/>
              </a:rPr>
              <a:t> </a:t>
            </a:r>
            <a:r>
              <a:rPr lang="en-US" sz="2800" b="0" spc="-5" dirty="0">
                <a:solidFill>
                  <a:srgbClr val="200535"/>
                </a:solidFill>
                <a:latin typeface="Times New Roman"/>
                <a:cs typeface="Times New Roman"/>
              </a:rPr>
              <a:t>impossible</a:t>
            </a:r>
            <a:r>
              <a:rPr lang="en-US" sz="2800" b="0" dirty="0">
                <a:solidFill>
                  <a:srgbClr val="200535"/>
                </a:solidFill>
                <a:latin typeface="Times New Roman"/>
                <a:cs typeface="Times New Roman"/>
              </a:rPr>
              <a:t> to</a:t>
            </a:r>
            <a:r>
              <a:rPr lang="en-US" sz="2800" b="0" spc="20" dirty="0">
                <a:solidFill>
                  <a:srgbClr val="200535"/>
                </a:solidFill>
                <a:latin typeface="Times New Roman"/>
                <a:cs typeface="Times New Roman"/>
              </a:rPr>
              <a:t> </a:t>
            </a:r>
            <a:r>
              <a:rPr lang="en-US" sz="2800" b="0" spc="-5" dirty="0">
                <a:solidFill>
                  <a:srgbClr val="200535"/>
                </a:solidFill>
                <a:latin typeface="Times New Roman"/>
                <a:cs typeface="Times New Roman"/>
              </a:rPr>
              <a:t>carry</a:t>
            </a:r>
            <a:r>
              <a:rPr lang="en-US" sz="2800" b="0" spc="15" dirty="0">
                <a:solidFill>
                  <a:srgbClr val="200535"/>
                </a:solidFill>
                <a:latin typeface="Times New Roman"/>
                <a:cs typeface="Times New Roman"/>
              </a:rPr>
              <a:t> </a:t>
            </a:r>
            <a:r>
              <a:rPr lang="en-US" sz="2800" b="0" spc="-10" dirty="0">
                <a:solidFill>
                  <a:srgbClr val="200535"/>
                </a:solidFill>
                <a:latin typeface="Times New Roman"/>
                <a:cs typeface="Times New Roman"/>
              </a:rPr>
              <a:t>the </a:t>
            </a:r>
            <a:r>
              <a:rPr lang="en-US" sz="2800" b="0" spc="-500" dirty="0">
                <a:solidFill>
                  <a:srgbClr val="200535"/>
                </a:solidFill>
                <a:latin typeface="Times New Roman"/>
                <a:cs typeface="Times New Roman"/>
              </a:rPr>
              <a:t> </a:t>
            </a:r>
            <a:r>
              <a:rPr lang="en-US" sz="2800" b="0" spc="-5" dirty="0">
                <a:solidFill>
                  <a:srgbClr val="200535"/>
                </a:solidFill>
                <a:latin typeface="Times New Roman"/>
                <a:cs typeface="Times New Roman"/>
              </a:rPr>
              <a:t>medical reports</a:t>
            </a:r>
            <a:r>
              <a:rPr lang="en-US" sz="2800" b="0" spc="5" dirty="0">
                <a:solidFill>
                  <a:srgbClr val="200535"/>
                </a:solidFill>
                <a:latin typeface="Times New Roman"/>
                <a:cs typeface="Times New Roman"/>
              </a:rPr>
              <a:t> </a:t>
            </a:r>
            <a:r>
              <a:rPr lang="en-US" sz="2800" b="0" spc="-5" dirty="0">
                <a:solidFill>
                  <a:srgbClr val="200535"/>
                </a:solidFill>
                <a:latin typeface="Times New Roman"/>
                <a:cs typeface="Times New Roman"/>
              </a:rPr>
              <a:t>all</a:t>
            </a:r>
            <a:r>
              <a:rPr lang="en-US" sz="2800" b="0" dirty="0">
                <a:solidFill>
                  <a:srgbClr val="200535"/>
                </a:solidFill>
                <a:latin typeface="Times New Roman"/>
                <a:cs typeface="Times New Roman"/>
              </a:rPr>
              <a:t> the </a:t>
            </a:r>
            <a:r>
              <a:rPr lang="en-US" sz="2800" b="0" spc="-5" dirty="0">
                <a:solidFill>
                  <a:srgbClr val="200535"/>
                </a:solidFill>
                <a:latin typeface="Times New Roman"/>
                <a:cs typeface="Times New Roman"/>
              </a:rPr>
              <a:t>time.</a:t>
            </a:r>
            <a:endParaRPr lang="en-IN" dirty="0"/>
          </a:p>
        </p:txBody>
      </p:sp>
    </p:spTree>
    <p:extLst>
      <p:ext uri="{BB962C8B-B14F-4D97-AF65-F5344CB8AC3E}">
        <p14:creationId xmlns:p14="http://schemas.microsoft.com/office/powerpoint/2010/main" val="387917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75283"/>
            <a:ext cx="10515600" cy="1325563"/>
          </a:xfrm>
        </p:spPr>
        <p:txBody>
          <a:bodyPr/>
          <a:lstStyle/>
          <a:p>
            <a:r>
              <a:rPr lang="en-US" dirty="0">
                <a:latin typeface="Times New Roman" panose="02020603050405020304" pitchFamily="18" charset="0"/>
                <a:cs typeface="Times New Roman" panose="02020603050405020304" pitchFamily="18" charset="0"/>
              </a:rPr>
              <a:t>Proposed Solution to the Problem Addressed</a:t>
            </a:r>
          </a:p>
        </p:txBody>
      </p:sp>
      <p:sp>
        <p:nvSpPr>
          <p:cNvPr id="3" name="Content Placeholder 2"/>
          <p:cNvSpPr>
            <a:spLocks noGrp="1"/>
          </p:cNvSpPr>
          <p:nvPr>
            <p:ph idx="1"/>
          </p:nvPr>
        </p:nvSpPr>
        <p:spPr>
          <a:xfrm>
            <a:off x="914400" y="2206625"/>
            <a:ext cx="10515600" cy="4351338"/>
          </a:xfrm>
        </p:spPr>
        <p:txBody>
          <a:bodyPr/>
          <a:lstStyle/>
          <a:p>
            <a:pPr marL="137795">
              <a:lnSpc>
                <a:spcPct val="100000"/>
              </a:lnSpc>
              <a:spcBef>
                <a:spcPts val="1985"/>
              </a:spcBef>
            </a:pPr>
            <a:r>
              <a:rPr lang="en-US" sz="2800" dirty="0">
                <a:solidFill>
                  <a:srgbClr val="200535"/>
                </a:solidFill>
                <a:latin typeface="Times New Roman"/>
                <a:cs typeface="Times New Roman"/>
              </a:rPr>
              <a:t>Store</a:t>
            </a:r>
            <a:r>
              <a:rPr lang="en-US" sz="2800" spc="5" dirty="0">
                <a:solidFill>
                  <a:srgbClr val="200535"/>
                </a:solidFill>
                <a:latin typeface="Times New Roman"/>
                <a:cs typeface="Times New Roman"/>
              </a:rPr>
              <a:t> </a:t>
            </a:r>
            <a:r>
              <a:rPr lang="en-US" sz="2800" spc="-5" dirty="0">
                <a:solidFill>
                  <a:srgbClr val="200535"/>
                </a:solidFill>
                <a:latin typeface="Times New Roman"/>
                <a:cs typeface="Times New Roman"/>
              </a:rPr>
              <a:t>medical</a:t>
            </a:r>
            <a:r>
              <a:rPr lang="en-US" sz="2800" spc="5" dirty="0">
                <a:solidFill>
                  <a:srgbClr val="200535"/>
                </a:solidFill>
                <a:latin typeface="Times New Roman"/>
                <a:cs typeface="Times New Roman"/>
              </a:rPr>
              <a:t> </a:t>
            </a:r>
            <a:r>
              <a:rPr lang="en-US" sz="2800" spc="-5" dirty="0">
                <a:solidFill>
                  <a:srgbClr val="200535"/>
                </a:solidFill>
                <a:latin typeface="Times New Roman"/>
                <a:cs typeface="Times New Roman"/>
              </a:rPr>
              <a:t>reports</a:t>
            </a:r>
            <a:r>
              <a:rPr lang="en-US" sz="2800" spc="5" dirty="0">
                <a:solidFill>
                  <a:srgbClr val="200535"/>
                </a:solidFill>
                <a:latin typeface="Times New Roman"/>
                <a:cs typeface="Times New Roman"/>
              </a:rPr>
              <a:t> </a:t>
            </a:r>
            <a:r>
              <a:rPr lang="en-US" sz="2800" spc="-5" dirty="0">
                <a:solidFill>
                  <a:srgbClr val="200535"/>
                </a:solidFill>
                <a:latin typeface="Times New Roman"/>
                <a:cs typeface="Times New Roman"/>
              </a:rPr>
              <a:t>using</a:t>
            </a:r>
            <a:r>
              <a:rPr lang="en-US" sz="2800" spc="10" dirty="0">
                <a:solidFill>
                  <a:srgbClr val="200535"/>
                </a:solidFill>
                <a:latin typeface="Times New Roman"/>
                <a:cs typeface="Times New Roman"/>
              </a:rPr>
              <a:t> </a:t>
            </a:r>
            <a:r>
              <a:rPr lang="en-US" sz="2800" spc="-5" dirty="0">
                <a:solidFill>
                  <a:srgbClr val="200535"/>
                </a:solidFill>
                <a:latin typeface="Times New Roman"/>
                <a:cs typeface="Times New Roman"/>
              </a:rPr>
              <a:t>cloud</a:t>
            </a:r>
            <a:r>
              <a:rPr lang="en-US" sz="2800" spc="5" dirty="0">
                <a:solidFill>
                  <a:srgbClr val="200535"/>
                </a:solidFill>
                <a:latin typeface="Times New Roman"/>
                <a:cs typeface="Times New Roman"/>
              </a:rPr>
              <a:t> </a:t>
            </a:r>
            <a:r>
              <a:rPr lang="en-US" sz="2800" spc="-5" dirty="0">
                <a:solidFill>
                  <a:srgbClr val="200535"/>
                </a:solidFill>
                <a:latin typeface="Times New Roman"/>
                <a:cs typeface="Times New Roman"/>
              </a:rPr>
              <a:t>computing</a:t>
            </a:r>
            <a:endParaRPr lang="en-US" sz="2800" dirty="0">
              <a:latin typeface="Times New Roman"/>
              <a:cs typeface="Times New Roman"/>
            </a:endParaRPr>
          </a:p>
          <a:p>
            <a:pPr marL="137795">
              <a:lnSpc>
                <a:spcPct val="100000"/>
              </a:lnSpc>
              <a:spcBef>
                <a:spcPts val="1200"/>
              </a:spcBef>
            </a:pPr>
            <a:r>
              <a:rPr lang="en-US" sz="2800" dirty="0">
                <a:solidFill>
                  <a:srgbClr val="200535"/>
                </a:solidFill>
                <a:latin typeface="Times New Roman"/>
                <a:cs typeface="Times New Roman"/>
              </a:rPr>
              <a:t>Providing</a:t>
            </a:r>
            <a:r>
              <a:rPr lang="en-US" sz="2800" spc="5" dirty="0">
                <a:solidFill>
                  <a:srgbClr val="200535"/>
                </a:solidFill>
                <a:latin typeface="Times New Roman"/>
                <a:cs typeface="Times New Roman"/>
              </a:rPr>
              <a:t> </a:t>
            </a:r>
            <a:r>
              <a:rPr lang="en-US" sz="2800" spc="-5" dirty="0">
                <a:solidFill>
                  <a:srgbClr val="200535"/>
                </a:solidFill>
                <a:latin typeface="Times New Roman"/>
                <a:cs typeface="Times New Roman"/>
              </a:rPr>
              <a:t>regular</a:t>
            </a:r>
            <a:r>
              <a:rPr lang="en-US" sz="2800" spc="-10" dirty="0">
                <a:solidFill>
                  <a:srgbClr val="200535"/>
                </a:solidFill>
                <a:latin typeface="Times New Roman"/>
                <a:cs typeface="Times New Roman"/>
              </a:rPr>
              <a:t> </a:t>
            </a:r>
            <a:r>
              <a:rPr lang="en-US" sz="2800" spc="-5" dirty="0">
                <a:solidFill>
                  <a:srgbClr val="200535"/>
                </a:solidFill>
                <a:latin typeface="Times New Roman"/>
                <a:cs typeface="Times New Roman"/>
              </a:rPr>
              <a:t>backup</a:t>
            </a:r>
            <a:r>
              <a:rPr lang="en-US" sz="2800" dirty="0">
                <a:solidFill>
                  <a:srgbClr val="200535"/>
                </a:solidFill>
                <a:latin typeface="Times New Roman"/>
                <a:cs typeface="Times New Roman"/>
              </a:rPr>
              <a:t> </a:t>
            </a:r>
            <a:r>
              <a:rPr lang="en-US" sz="2800" spc="-5" dirty="0">
                <a:solidFill>
                  <a:srgbClr val="200535"/>
                </a:solidFill>
                <a:latin typeface="Times New Roman"/>
                <a:cs typeface="Times New Roman"/>
              </a:rPr>
              <a:t>for users.</a:t>
            </a:r>
            <a:endParaRPr lang="en-US" sz="2800" dirty="0">
              <a:latin typeface="Times New Roman"/>
              <a:cs typeface="Times New Roman"/>
            </a:endParaRPr>
          </a:p>
          <a:p>
            <a:pPr marL="137795">
              <a:lnSpc>
                <a:spcPct val="100000"/>
              </a:lnSpc>
              <a:spcBef>
                <a:spcPts val="1185"/>
              </a:spcBef>
            </a:pPr>
            <a:r>
              <a:rPr lang="en-US" sz="2800" dirty="0">
                <a:solidFill>
                  <a:srgbClr val="200535"/>
                </a:solidFill>
                <a:latin typeface="Times New Roman"/>
                <a:cs typeface="Times New Roman"/>
              </a:rPr>
              <a:t>Accessible </a:t>
            </a:r>
            <a:r>
              <a:rPr lang="en-US" sz="2800" spc="-5" dirty="0">
                <a:solidFill>
                  <a:srgbClr val="200535"/>
                </a:solidFill>
                <a:latin typeface="Times New Roman"/>
                <a:cs typeface="Times New Roman"/>
              </a:rPr>
              <a:t>from anywhere</a:t>
            </a:r>
            <a:r>
              <a:rPr lang="en-US" sz="2800" spc="-15" dirty="0">
                <a:solidFill>
                  <a:srgbClr val="200535"/>
                </a:solidFill>
                <a:latin typeface="Times New Roman"/>
                <a:cs typeface="Times New Roman"/>
              </a:rPr>
              <a:t> </a:t>
            </a:r>
            <a:r>
              <a:rPr lang="en-US" sz="2800" dirty="0">
                <a:solidFill>
                  <a:srgbClr val="200535"/>
                </a:solidFill>
                <a:latin typeface="Times New Roman"/>
                <a:cs typeface="Times New Roman"/>
              </a:rPr>
              <a:t>and</a:t>
            </a:r>
            <a:r>
              <a:rPr lang="en-US" sz="2800" spc="-5" dirty="0">
                <a:solidFill>
                  <a:srgbClr val="200535"/>
                </a:solidFill>
                <a:latin typeface="Times New Roman"/>
                <a:cs typeface="Times New Roman"/>
              </a:rPr>
              <a:t> anytime</a:t>
            </a:r>
            <a:r>
              <a:rPr lang="en-US" spc="-5" dirty="0">
                <a:latin typeface="Times New Roman"/>
                <a:cs typeface="Times New Roman"/>
              </a:rPr>
              <a:t>.</a:t>
            </a:r>
          </a:p>
          <a:p>
            <a:pPr marL="137795">
              <a:lnSpc>
                <a:spcPct val="100000"/>
              </a:lnSpc>
              <a:spcBef>
                <a:spcPts val="1185"/>
              </a:spcBef>
            </a:pPr>
            <a:r>
              <a:rPr lang="en-US" sz="2800" dirty="0">
                <a:solidFill>
                  <a:srgbClr val="200535"/>
                </a:solidFill>
                <a:latin typeface="Times New Roman"/>
                <a:cs typeface="Times New Roman"/>
              </a:rPr>
              <a:t>Data</a:t>
            </a:r>
            <a:r>
              <a:rPr lang="en-US" sz="2800" spc="409" dirty="0">
                <a:solidFill>
                  <a:srgbClr val="200535"/>
                </a:solidFill>
                <a:latin typeface="Times New Roman"/>
                <a:cs typeface="Times New Roman"/>
              </a:rPr>
              <a:t> </a:t>
            </a:r>
            <a:r>
              <a:rPr lang="en-US" sz="2800" spc="-5" dirty="0">
                <a:solidFill>
                  <a:srgbClr val="200535"/>
                </a:solidFill>
                <a:latin typeface="Times New Roman"/>
                <a:cs typeface="Times New Roman"/>
              </a:rPr>
              <a:t>encryption</a:t>
            </a:r>
            <a:r>
              <a:rPr lang="en-US" sz="2800" spc="415" dirty="0">
                <a:solidFill>
                  <a:srgbClr val="200535"/>
                </a:solidFill>
                <a:latin typeface="Times New Roman"/>
                <a:cs typeface="Times New Roman"/>
              </a:rPr>
              <a:t> </a:t>
            </a:r>
            <a:r>
              <a:rPr lang="en-US" sz="2800" spc="-5" dirty="0">
                <a:solidFill>
                  <a:srgbClr val="200535"/>
                </a:solidFill>
                <a:latin typeface="Times New Roman"/>
                <a:cs typeface="Times New Roman"/>
              </a:rPr>
              <a:t>to</a:t>
            </a:r>
            <a:r>
              <a:rPr lang="en-US" sz="2800" spc="415" dirty="0">
                <a:solidFill>
                  <a:srgbClr val="200535"/>
                </a:solidFill>
                <a:latin typeface="Times New Roman"/>
                <a:cs typeface="Times New Roman"/>
              </a:rPr>
              <a:t> </a:t>
            </a:r>
            <a:r>
              <a:rPr lang="en-US" sz="2800" spc="-5" dirty="0">
                <a:solidFill>
                  <a:srgbClr val="200535"/>
                </a:solidFill>
                <a:latin typeface="Times New Roman"/>
                <a:cs typeface="Times New Roman"/>
              </a:rPr>
              <a:t>prevent</a:t>
            </a:r>
            <a:r>
              <a:rPr lang="en-US" sz="2800" spc="415" dirty="0">
                <a:solidFill>
                  <a:srgbClr val="200535"/>
                </a:solidFill>
                <a:latin typeface="Times New Roman"/>
                <a:cs typeface="Times New Roman"/>
              </a:rPr>
              <a:t> </a:t>
            </a:r>
            <a:r>
              <a:rPr lang="en-US" sz="2800" spc="-5" dirty="0">
                <a:solidFill>
                  <a:srgbClr val="200535"/>
                </a:solidFill>
                <a:latin typeface="Times New Roman"/>
                <a:cs typeface="Times New Roman"/>
              </a:rPr>
              <a:t>from</a:t>
            </a:r>
            <a:r>
              <a:rPr lang="en-US" sz="2800" spc="440" dirty="0">
                <a:solidFill>
                  <a:srgbClr val="200535"/>
                </a:solidFill>
                <a:latin typeface="Times New Roman"/>
                <a:cs typeface="Times New Roman"/>
              </a:rPr>
              <a:t> </a:t>
            </a:r>
            <a:r>
              <a:rPr lang="en-US" sz="2800" spc="-5" dirty="0">
                <a:solidFill>
                  <a:srgbClr val="200535"/>
                </a:solidFill>
                <a:latin typeface="Times New Roman"/>
                <a:cs typeface="Times New Roman"/>
              </a:rPr>
              <a:t>unauthorized </a:t>
            </a:r>
            <a:r>
              <a:rPr lang="en-US" sz="2800" spc="-500" dirty="0">
                <a:solidFill>
                  <a:srgbClr val="200535"/>
                </a:solidFill>
                <a:latin typeface="Times New Roman"/>
                <a:cs typeface="Times New Roman"/>
              </a:rPr>
              <a:t> </a:t>
            </a:r>
            <a:r>
              <a:rPr lang="en-US" sz="2800" dirty="0">
                <a:solidFill>
                  <a:srgbClr val="200535"/>
                </a:solidFill>
                <a:latin typeface="Times New Roman"/>
                <a:cs typeface="Times New Roman"/>
              </a:rPr>
              <a:t>access</a:t>
            </a:r>
            <a:endParaRPr lang="en-US" sz="2800" dirty="0">
              <a:latin typeface="Times New Roman"/>
              <a:cs typeface="Times New Roman"/>
            </a:endParaRPr>
          </a:p>
          <a:p>
            <a:pPr>
              <a:buNone/>
            </a:pPr>
            <a:endParaRPr lang="en-US" b="1" i="1"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dirty="0">
                <a:latin typeface="Times New Roman" panose="02020603050405020304" pitchFamily="18" charset="0"/>
                <a:cs typeface="Times New Roman" panose="02020603050405020304" pitchFamily="18" charset="0"/>
              </a:rPr>
              <a:t>Project Work Plan  </a:t>
            </a:r>
          </a:p>
        </p:txBody>
      </p:sp>
      <p:sp>
        <p:nvSpPr>
          <p:cNvPr id="3" name="Content Placeholder 2"/>
          <p:cNvSpPr>
            <a:spLocks noGrp="1"/>
          </p:cNvSpPr>
          <p:nvPr>
            <p:ph idx="1"/>
          </p:nvPr>
        </p:nvSpPr>
        <p:spPr>
          <a:xfrm>
            <a:off x="838200" y="2032000"/>
            <a:ext cx="10515600" cy="4351338"/>
          </a:xfrm>
        </p:spPr>
        <p:txBody>
          <a:bodyPr>
            <a:normAutofit/>
          </a:bodyPr>
          <a:lstStyle/>
          <a:p>
            <a:pPr marL="12700">
              <a:lnSpc>
                <a:spcPct val="100000"/>
              </a:lnSpc>
              <a:spcBef>
                <a:spcPts val="1275"/>
              </a:spcBef>
            </a:pPr>
            <a:r>
              <a:rPr lang="en-US" dirty="0"/>
              <a:t> </a:t>
            </a:r>
            <a:r>
              <a:rPr lang="en-US" sz="2800" spc="-5" dirty="0">
                <a:solidFill>
                  <a:srgbClr val="200535"/>
                </a:solidFill>
                <a:latin typeface="Times New Roman"/>
                <a:cs typeface="Times New Roman"/>
              </a:rPr>
              <a:t>Establishment</a:t>
            </a:r>
            <a:r>
              <a:rPr lang="en-US" sz="2800" dirty="0">
                <a:solidFill>
                  <a:srgbClr val="200535"/>
                </a:solidFill>
                <a:latin typeface="Times New Roman"/>
                <a:cs typeface="Times New Roman"/>
              </a:rPr>
              <a:t> of</a:t>
            </a:r>
            <a:r>
              <a:rPr lang="en-US" sz="2800" spc="-5" dirty="0">
                <a:solidFill>
                  <a:srgbClr val="200535"/>
                </a:solidFill>
                <a:latin typeface="Times New Roman"/>
                <a:cs typeface="Times New Roman"/>
              </a:rPr>
              <a:t> </a:t>
            </a:r>
            <a:r>
              <a:rPr lang="en-US" sz="2800" dirty="0">
                <a:solidFill>
                  <a:srgbClr val="200535"/>
                </a:solidFill>
                <a:latin typeface="Times New Roman"/>
                <a:cs typeface="Times New Roman"/>
              </a:rPr>
              <a:t>a</a:t>
            </a:r>
            <a:r>
              <a:rPr lang="en-US" sz="2800" spc="5" dirty="0">
                <a:solidFill>
                  <a:srgbClr val="200535"/>
                </a:solidFill>
                <a:latin typeface="Times New Roman"/>
                <a:cs typeface="Times New Roman"/>
              </a:rPr>
              <a:t> </a:t>
            </a:r>
            <a:r>
              <a:rPr lang="en-US" sz="2800" spc="-5" dirty="0">
                <a:solidFill>
                  <a:srgbClr val="200535"/>
                </a:solidFill>
                <a:latin typeface="Times New Roman"/>
                <a:cs typeface="Times New Roman"/>
              </a:rPr>
              <a:t>cloud</a:t>
            </a:r>
            <a:r>
              <a:rPr lang="en-US" sz="2800" dirty="0">
                <a:solidFill>
                  <a:srgbClr val="200535"/>
                </a:solidFill>
                <a:latin typeface="Times New Roman"/>
                <a:cs typeface="Times New Roman"/>
              </a:rPr>
              <a:t> </a:t>
            </a:r>
            <a:r>
              <a:rPr lang="en-US" sz="2800" spc="-5" dirty="0">
                <a:solidFill>
                  <a:srgbClr val="200535"/>
                </a:solidFill>
                <a:latin typeface="Times New Roman"/>
                <a:cs typeface="Times New Roman"/>
              </a:rPr>
              <a:t>storage</a:t>
            </a:r>
            <a:r>
              <a:rPr lang="en-US" spc="-5" dirty="0">
                <a:latin typeface="Times New Roman"/>
                <a:cs typeface="Times New Roman"/>
              </a:rPr>
              <a:t>.</a:t>
            </a:r>
          </a:p>
          <a:p>
            <a:pPr marL="12700">
              <a:lnSpc>
                <a:spcPct val="100000"/>
              </a:lnSpc>
              <a:spcBef>
                <a:spcPts val="1275"/>
              </a:spcBef>
            </a:pPr>
            <a:r>
              <a:rPr lang="en-US" sz="2800" dirty="0">
                <a:solidFill>
                  <a:srgbClr val="200535"/>
                </a:solidFill>
                <a:latin typeface="Times New Roman"/>
                <a:cs typeface="Times New Roman"/>
              </a:rPr>
              <a:t>User</a:t>
            </a:r>
            <a:r>
              <a:rPr lang="en-US" sz="2800" spc="285" dirty="0">
                <a:solidFill>
                  <a:srgbClr val="200535"/>
                </a:solidFill>
                <a:latin typeface="Times New Roman"/>
                <a:cs typeface="Times New Roman"/>
              </a:rPr>
              <a:t> </a:t>
            </a:r>
            <a:r>
              <a:rPr lang="en-US" sz="2800" spc="-5" dirty="0">
                <a:solidFill>
                  <a:srgbClr val="200535"/>
                </a:solidFill>
                <a:latin typeface="Times New Roman"/>
                <a:cs typeface="Times New Roman"/>
              </a:rPr>
              <a:t>upload</a:t>
            </a:r>
            <a:r>
              <a:rPr lang="en-US" sz="2800" spc="275" dirty="0">
                <a:solidFill>
                  <a:srgbClr val="200535"/>
                </a:solidFill>
                <a:latin typeface="Times New Roman"/>
                <a:cs typeface="Times New Roman"/>
              </a:rPr>
              <a:t> </a:t>
            </a:r>
            <a:r>
              <a:rPr lang="en-US" sz="2800" dirty="0">
                <a:solidFill>
                  <a:srgbClr val="200535"/>
                </a:solidFill>
                <a:latin typeface="Times New Roman"/>
                <a:cs typeface="Times New Roman"/>
              </a:rPr>
              <a:t>the</a:t>
            </a:r>
            <a:r>
              <a:rPr lang="en-US" sz="2800" spc="280" dirty="0">
                <a:solidFill>
                  <a:srgbClr val="200535"/>
                </a:solidFill>
                <a:latin typeface="Times New Roman"/>
                <a:cs typeface="Times New Roman"/>
              </a:rPr>
              <a:t> </a:t>
            </a:r>
            <a:r>
              <a:rPr lang="en-US" sz="2800" spc="-5" dirty="0">
                <a:solidFill>
                  <a:srgbClr val="200535"/>
                </a:solidFill>
                <a:latin typeface="Times New Roman"/>
                <a:cs typeface="Times New Roman"/>
              </a:rPr>
              <a:t>reports</a:t>
            </a:r>
            <a:r>
              <a:rPr lang="en-US" sz="2800" spc="290" dirty="0">
                <a:solidFill>
                  <a:srgbClr val="200535"/>
                </a:solidFill>
                <a:latin typeface="Times New Roman"/>
                <a:cs typeface="Times New Roman"/>
              </a:rPr>
              <a:t> </a:t>
            </a:r>
            <a:r>
              <a:rPr lang="en-US" sz="2800" dirty="0">
                <a:solidFill>
                  <a:srgbClr val="200535"/>
                </a:solidFill>
                <a:latin typeface="Times New Roman"/>
                <a:cs typeface="Times New Roman"/>
              </a:rPr>
              <a:t>over</a:t>
            </a:r>
            <a:r>
              <a:rPr lang="en-US" sz="2800" spc="270" dirty="0">
                <a:solidFill>
                  <a:srgbClr val="200535"/>
                </a:solidFill>
                <a:latin typeface="Times New Roman"/>
                <a:cs typeface="Times New Roman"/>
              </a:rPr>
              <a:t> </a:t>
            </a:r>
            <a:r>
              <a:rPr lang="en-US" sz="2800" dirty="0">
                <a:solidFill>
                  <a:srgbClr val="200535"/>
                </a:solidFill>
                <a:latin typeface="Times New Roman"/>
                <a:cs typeface="Times New Roman"/>
              </a:rPr>
              <a:t>internet</a:t>
            </a:r>
            <a:r>
              <a:rPr lang="en-US" sz="2800" spc="280" dirty="0">
                <a:solidFill>
                  <a:srgbClr val="200535"/>
                </a:solidFill>
                <a:latin typeface="Times New Roman"/>
                <a:cs typeface="Times New Roman"/>
              </a:rPr>
              <a:t> </a:t>
            </a:r>
            <a:r>
              <a:rPr lang="en-US" sz="2800" spc="-5" dirty="0">
                <a:solidFill>
                  <a:srgbClr val="200535"/>
                </a:solidFill>
                <a:latin typeface="Times New Roman"/>
                <a:cs typeface="Times New Roman"/>
              </a:rPr>
              <a:t>to</a:t>
            </a:r>
            <a:r>
              <a:rPr lang="en-US" sz="2800" spc="275" dirty="0">
                <a:solidFill>
                  <a:srgbClr val="200535"/>
                </a:solidFill>
                <a:latin typeface="Times New Roman"/>
                <a:cs typeface="Times New Roman"/>
              </a:rPr>
              <a:t> </a:t>
            </a:r>
            <a:r>
              <a:rPr lang="en-US" sz="2800" dirty="0">
                <a:solidFill>
                  <a:srgbClr val="200535"/>
                </a:solidFill>
                <a:latin typeface="Times New Roman"/>
                <a:cs typeface="Times New Roman"/>
              </a:rPr>
              <a:t>a</a:t>
            </a:r>
            <a:r>
              <a:rPr lang="en-US" sz="2800" spc="285" dirty="0">
                <a:solidFill>
                  <a:srgbClr val="200535"/>
                </a:solidFill>
                <a:latin typeface="Times New Roman"/>
                <a:cs typeface="Times New Roman"/>
              </a:rPr>
              <a:t> </a:t>
            </a:r>
            <a:r>
              <a:rPr lang="en-US" sz="2800" dirty="0">
                <a:solidFill>
                  <a:srgbClr val="200535"/>
                </a:solidFill>
                <a:latin typeface="Times New Roman"/>
                <a:cs typeface="Times New Roman"/>
              </a:rPr>
              <a:t>data </a:t>
            </a:r>
            <a:r>
              <a:rPr lang="en-US" sz="2800" spc="-500" dirty="0">
                <a:solidFill>
                  <a:srgbClr val="200535"/>
                </a:solidFill>
                <a:latin typeface="Times New Roman"/>
                <a:cs typeface="Times New Roman"/>
              </a:rPr>
              <a:t> </a:t>
            </a:r>
            <a:r>
              <a:rPr lang="en-US" sz="2800" dirty="0">
                <a:solidFill>
                  <a:srgbClr val="200535"/>
                </a:solidFill>
                <a:latin typeface="Times New Roman"/>
                <a:cs typeface="Times New Roman"/>
              </a:rPr>
              <a:t>server</a:t>
            </a:r>
            <a:endParaRPr lang="en-US" sz="2800" dirty="0">
              <a:latin typeface="Times New Roman"/>
              <a:cs typeface="Times New Roman"/>
            </a:endParaRPr>
          </a:p>
          <a:p>
            <a:pPr marL="12700">
              <a:lnSpc>
                <a:spcPct val="100000"/>
              </a:lnSpc>
              <a:spcBef>
                <a:spcPts val="1200"/>
              </a:spcBef>
            </a:pPr>
            <a:r>
              <a:rPr lang="en-US" sz="2800" dirty="0">
                <a:solidFill>
                  <a:srgbClr val="200535"/>
                </a:solidFill>
                <a:latin typeface="Times New Roman"/>
                <a:cs typeface="Times New Roman"/>
              </a:rPr>
              <a:t>Making </a:t>
            </a:r>
            <a:r>
              <a:rPr lang="en-US" sz="2800" spc="-10" dirty="0">
                <a:solidFill>
                  <a:srgbClr val="200535"/>
                </a:solidFill>
                <a:latin typeface="Times New Roman"/>
                <a:cs typeface="Times New Roman"/>
              </a:rPr>
              <a:t>it</a:t>
            </a:r>
            <a:r>
              <a:rPr lang="en-US" sz="2800" spc="5" dirty="0">
                <a:solidFill>
                  <a:srgbClr val="200535"/>
                </a:solidFill>
                <a:latin typeface="Times New Roman"/>
                <a:cs typeface="Times New Roman"/>
              </a:rPr>
              <a:t> </a:t>
            </a:r>
            <a:r>
              <a:rPr lang="en-US" sz="2800" spc="-10" dirty="0">
                <a:solidFill>
                  <a:srgbClr val="200535"/>
                </a:solidFill>
                <a:latin typeface="Times New Roman"/>
                <a:cs typeface="Times New Roman"/>
              </a:rPr>
              <a:t>as </a:t>
            </a:r>
            <a:r>
              <a:rPr lang="en-US" sz="2800" spc="-5" dirty="0">
                <a:solidFill>
                  <a:srgbClr val="200535"/>
                </a:solidFill>
                <a:latin typeface="Times New Roman"/>
                <a:cs typeface="Times New Roman"/>
              </a:rPr>
              <a:t>private</a:t>
            </a:r>
            <a:r>
              <a:rPr lang="en-US" sz="2800" dirty="0">
                <a:solidFill>
                  <a:srgbClr val="200535"/>
                </a:solidFill>
                <a:latin typeface="Times New Roman"/>
                <a:cs typeface="Times New Roman"/>
              </a:rPr>
              <a:t> </a:t>
            </a:r>
            <a:r>
              <a:rPr lang="en-US" sz="2800" spc="-5" dirty="0">
                <a:solidFill>
                  <a:srgbClr val="200535"/>
                </a:solidFill>
                <a:latin typeface="Times New Roman"/>
                <a:cs typeface="Times New Roman"/>
              </a:rPr>
              <a:t>cloud</a:t>
            </a:r>
            <a:r>
              <a:rPr lang="en-US" sz="2800" dirty="0">
                <a:solidFill>
                  <a:srgbClr val="200535"/>
                </a:solidFill>
                <a:latin typeface="Times New Roman"/>
                <a:cs typeface="Times New Roman"/>
              </a:rPr>
              <a:t> with </a:t>
            </a:r>
            <a:r>
              <a:rPr lang="en-US" sz="2800" spc="-5" dirty="0">
                <a:solidFill>
                  <a:srgbClr val="200535"/>
                </a:solidFill>
                <a:latin typeface="Times New Roman"/>
                <a:cs typeface="Times New Roman"/>
              </a:rPr>
              <a:t>encryption</a:t>
            </a:r>
            <a:r>
              <a:rPr lang="en-US" spc="-5" dirty="0">
                <a:latin typeface="Times New Roman"/>
                <a:cs typeface="Times New Roman"/>
              </a:rPr>
              <a:t>.</a:t>
            </a:r>
          </a:p>
          <a:p>
            <a:pPr marL="12700">
              <a:lnSpc>
                <a:spcPct val="100000"/>
              </a:lnSpc>
              <a:spcBef>
                <a:spcPts val="1200"/>
              </a:spcBef>
            </a:pPr>
            <a:r>
              <a:rPr lang="en-US" sz="2800" dirty="0">
                <a:solidFill>
                  <a:srgbClr val="200535"/>
                </a:solidFill>
                <a:latin typeface="Times New Roman"/>
                <a:cs typeface="Times New Roman"/>
              </a:rPr>
              <a:t>This</a:t>
            </a:r>
            <a:r>
              <a:rPr lang="en-US" sz="2800" spc="459" dirty="0">
                <a:solidFill>
                  <a:srgbClr val="200535"/>
                </a:solidFill>
                <a:latin typeface="Times New Roman"/>
                <a:cs typeface="Times New Roman"/>
              </a:rPr>
              <a:t> </a:t>
            </a:r>
            <a:r>
              <a:rPr lang="en-US" sz="2800" spc="-5" dirty="0">
                <a:solidFill>
                  <a:srgbClr val="200535"/>
                </a:solidFill>
                <a:latin typeface="Times New Roman"/>
                <a:cs typeface="Times New Roman"/>
              </a:rPr>
              <a:t>information</a:t>
            </a:r>
            <a:r>
              <a:rPr lang="en-US" sz="2800" spc="470" dirty="0">
                <a:solidFill>
                  <a:srgbClr val="200535"/>
                </a:solidFill>
                <a:latin typeface="Times New Roman"/>
                <a:cs typeface="Times New Roman"/>
              </a:rPr>
              <a:t> </a:t>
            </a:r>
            <a:r>
              <a:rPr lang="en-US" sz="2800" spc="-5" dirty="0">
                <a:solidFill>
                  <a:srgbClr val="200535"/>
                </a:solidFill>
                <a:latin typeface="Times New Roman"/>
                <a:cs typeface="Times New Roman"/>
              </a:rPr>
              <a:t>is</a:t>
            </a:r>
            <a:r>
              <a:rPr lang="en-US" sz="2800" spc="455" dirty="0">
                <a:solidFill>
                  <a:srgbClr val="200535"/>
                </a:solidFill>
                <a:latin typeface="Times New Roman"/>
                <a:cs typeface="Times New Roman"/>
              </a:rPr>
              <a:t> </a:t>
            </a:r>
            <a:r>
              <a:rPr lang="en-US" sz="2800" spc="-5" dirty="0">
                <a:solidFill>
                  <a:srgbClr val="200535"/>
                </a:solidFill>
                <a:latin typeface="Times New Roman"/>
                <a:cs typeface="Times New Roman"/>
              </a:rPr>
              <a:t>then</a:t>
            </a:r>
            <a:r>
              <a:rPr lang="en-US" sz="2800" spc="475" dirty="0">
                <a:solidFill>
                  <a:srgbClr val="200535"/>
                </a:solidFill>
                <a:latin typeface="Times New Roman"/>
                <a:cs typeface="Times New Roman"/>
              </a:rPr>
              <a:t> </a:t>
            </a:r>
            <a:r>
              <a:rPr lang="en-US" sz="2800" spc="-5" dirty="0">
                <a:solidFill>
                  <a:srgbClr val="200535"/>
                </a:solidFill>
                <a:latin typeface="Times New Roman"/>
                <a:cs typeface="Times New Roman"/>
              </a:rPr>
              <a:t>shared</a:t>
            </a:r>
            <a:r>
              <a:rPr lang="en-US" sz="2800" spc="459" dirty="0">
                <a:solidFill>
                  <a:srgbClr val="200535"/>
                </a:solidFill>
                <a:latin typeface="Times New Roman"/>
                <a:cs typeface="Times New Roman"/>
              </a:rPr>
              <a:t> </a:t>
            </a:r>
            <a:r>
              <a:rPr lang="en-US" sz="2800" spc="-5" dirty="0">
                <a:solidFill>
                  <a:srgbClr val="200535"/>
                </a:solidFill>
                <a:latin typeface="Times New Roman"/>
                <a:cs typeface="Times New Roman"/>
              </a:rPr>
              <a:t>to</a:t>
            </a:r>
            <a:r>
              <a:rPr lang="en-US" sz="2800" spc="470" dirty="0">
                <a:solidFill>
                  <a:srgbClr val="200535"/>
                </a:solidFill>
                <a:latin typeface="Times New Roman"/>
                <a:cs typeface="Times New Roman"/>
              </a:rPr>
              <a:t> </a:t>
            </a:r>
            <a:r>
              <a:rPr lang="en-US" sz="2800" spc="-5" dirty="0">
                <a:solidFill>
                  <a:srgbClr val="200535"/>
                </a:solidFill>
                <a:latin typeface="Times New Roman"/>
                <a:cs typeface="Times New Roman"/>
              </a:rPr>
              <a:t>authorized </a:t>
            </a:r>
            <a:r>
              <a:rPr lang="en-US" sz="2800" spc="-500" dirty="0">
                <a:solidFill>
                  <a:srgbClr val="200535"/>
                </a:solidFill>
                <a:latin typeface="Times New Roman"/>
                <a:cs typeface="Times New Roman"/>
              </a:rPr>
              <a:t> </a:t>
            </a:r>
            <a:r>
              <a:rPr lang="en-US" sz="2800" dirty="0">
                <a:solidFill>
                  <a:srgbClr val="200535"/>
                </a:solidFill>
                <a:latin typeface="Times New Roman"/>
                <a:cs typeface="Times New Roman"/>
              </a:rPr>
              <a:t>multiple</a:t>
            </a:r>
            <a:r>
              <a:rPr lang="en-US" sz="2800" spc="-5" dirty="0">
                <a:solidFill>
                  <a:srgbClr val="200535"/>
                </a:solidFill>
                <a:latin typeface="Times New Roman"/>
                <a:cs typeface="Times New Roman"/>
              </a:rPr>
              <a:t> servers</a:t>
            </a:r>
            <a:r>
              <a:rPr lang="en-US" spc="-5" dirty="0">
                <a:latin typeface="Times New Roman"/>
                <a:cs typeface="Times New Roman"/>
              </a:rPr>
              <a:t>.</a:t>
            </a:r>
          </a:p>
          <a:p>
            <a:pPr marL="12700">
              <a:lnSpc>
                <a:spcPct val="100000"/>
              </a:lnSpc>
              <a:spcBef>
                <a:spcPts val="1200"/>
              </a:spcBef>
            </a:pPr>
            <a:r>
              <a:rPr lang="en-US" sz="2800" dirty="0">
                <a:solidFill>
                  <a:srgbClr val="200535"/>
                </a:solidFill>
                <a:latin typeface="Times New Roman"/>
                <a:cs typeface="Times New Roman"/>
              </a:rPr>
              <a:t>Then</a:t>
            </a:r>
            <a:r>
              <a:rPr lang="en-US" sz="2800" spc="5" dirty="0">
                <a:solidFill>
                  <a:srgbClr val="200535"/>
                </a:solidFill>
                <a:latin typeface="Times New Roman"/>
                <a:cs typeface="Times New Roman"/>
              </a:rPr>
              <a:t> </a:t>
            </a:r>
            <a:r>
              <a:rPr lang="en-US" sz="2800" spc="-5" dirty="0">
                <a:solidFill>
                  <a:srgbClr val="200535"/>
                </a:solidFill>
                <a:latin typeface="Times New Roman"/>
                <a:cs typeface="Times New Roman"/>
              </a:rPr>
              <a:t>are</a:t>
            </a:r>
            <a:r>
              <a:rPr lang="en-US" sz="2800" dirty="0">
                <a:solidFill>
                  <a:srgbClr val="200535"/>
                </a:solidFill>
                <a:latin typeface="Times New Roman"/>
                <a:cs typeface="Times New Roman"/>
              </a:rPr>
              <a:t> </a:t>
            </a:r>
            <a:r>
              <a:rPr lang="en-US" sz="2800" spc="-5" dirty="0">
                <a:solidFill>
                  <a:srgbClr val="200535"/>
                </a:solidFill>
                <a:latin typeface="Times New Roman"/>
                <a:cs typeface="Times New Roman"/>
              </a:rPr>
              <a:t>accessed</a:t>
            </a:r>
            <a:r>
              <a:rPr lang="en-US" sz="2800" dirty="0">
                <a:solidFill>
                  <a:srgbClr val="200535"/>
                </a:solidFill>
                <a:latin typeface="Times New Roman"/>
                <a:cs typeface="Times New Roman"/>
              </a:rPr>
              <a:t> using a</a:t>
            </a:r>
            <a:r>
              <a:rPr lang="en-US" sz="2800" spc="-15" dirty="0">
                <a:solidFill>
                  <a:srgbClr val="200535"/>
                </a:solidFill>
                <a:latin typeface="Times New Roman"/>
                <a:cs typeface="Times New Roman"/>
              </a:rPr>
              <a:t> </a:t>
            </a:r>
            <a:r>
              <a:rPr lang="en-US" sz="2800" dirty="0">
                <a:solidFill>
                  <a:srgbClr val="200535"/>
                </a:solidFill>
                <a:latin typeface="Times New Roman"/>
                <a:cs typeface="Times New Roman"/>
              </a:rPr>
              <a:t>web-based </a:t>
            </a:r>
            <a:r>
              <a:rPr lang="en-US" sz="2800" spc="-5" dirty="0">
                <a:solidFill>
                  <a:srgbClr val="200535"/>
                </a:solidFill>
                <a:latin typeface="Times New Roman"/>
                <a:cs typeface="Times New Roman"/>
              </a:rPr>
              <a:t>interface</a:t>
            </a:r>
            <a:endParaRPr lang="en-US" sz="2800" dirty="0">
              <a:latin typeface="Times New Roman"/>
              <a:cs typeface="Times New Roman"/>
            </a:endParaRPr>
          </a:p>
          <a:p>
            <a:pPr algn="l"/>
            <a:endParaRPr lang="en-US" b="1" i="1"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5600"/>
            <a:ext cx="10515600" cy="1325563"/>
          </a:xfrm>
        </p:spPr>
        <p:txBody>
          <a:bodyPr/>
          <a:lstStyle/>
          <a:p>
            <a:r>
              <a:rPr lang="en-US" dirty="0"/>
              <a:t>Block Diagram and/or Circuit Diagram</a:t>
            </a:r>
          </a:p>
        </p:txBody>
      </p:sp>
      <p:sp>
        <p:nvSpPr>
          <p:cNvPr id="3" name="Content Placeholder 2"/>
          <p:cNvSpPr>
            <a:spLocks noGrp="1"/>
          </p:cNvSpPr>
          <p:nvPr>
            <p:ph idx="1"/>
          </p:nvPr>
        </p:nvSpPr>
        <p:spPr/>
        <p:txBody>
          <a:bodyPr/>
          <a:lstStyle/>
          <a:p>
            <a:pPr>
              <a:buNone/>
            </a:pPr>
            <a:r>
              <a:rPr lang="en-US" dirty="0"/>
              <a:t> </a:t>
            </a:r>
            <a:endParaRPr lang="en-US" b="1" i="1" dirty="0">
              <a:solidFill>
                <a:srgbClr val="FF0000"/>
              </a:solidFill>
            </a:endParaRPr>
          </a:p>
        </p:txBody>
      </p:sp>
      <p:pic>
        <p:nvPicPr>
          <p:cNvPr id="5" name="Picture 2" descr="Cloud Computing in Healthcare - QforQuestions">
            <a:extLst>
              <a:ext uri="{FF2B5EF4-FFF2-40B4-BE49-F238E27FC236}">
                <a16:creationId xmlns:a16="http://schemas.microsoft.com/office/drawing/2014/main" id="{B7FA96DF-895C-4D42-BA17-A4F46624CD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806416"/>
            <a:ext cx="6762749" cy="43052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808</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Segoe UI Symbol</vt:lpstr>
      <vt:lpstr>Times New Roman</vt:lpstr>
      <vt:lpstr>Office Theme</vt:lpstr>
      <vt:lpstr>CLOUD COMPUTING IN HEALTHCARE</vt:lpstr>
      <vt:lpstr>ABSTRACT</vt:lpstr>
      <vt:lpstr>Problem Statement Addressed</vt:lpstr>
      <vt:lpstr>Existing Solution to the Problem Addressed</vt:lpstr>
      <vt:lpstr>Advantages: </vt:lpstr>
      <vt:lpstr>Disadvantages Of Existing  System</vt:lpstr>
      <vt:lpstr>Proposed Solution to the Problem Addressed</vt:lpstr>
      <vt:lpstr>Project Work Plan  </vt:lpstr>
      <vt:lpstr>Block Diagram and/or Circuit Diagram</vt:lpstr>
      <vt:lpstr>Flow Chart</vt:lpstr>
      <vt:lpstr>Effective utilization of the Modern Tool &amp; Cloud</vt:lpstr>
      <vt:lpstr>Prototype &amp; Sample Output</vt:lpstr>
      <vt:lpstr>ANALYSIS OF RESULTS &amp; DISCUSSIONS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waran</dc:creator>
  <cp:lastModifiedBy>MADHUUU .....</cp:lastModifiedBy>
  <cp:revision>52</cp:revision>
  <dcterms:created xsi:type="dcterms:W3CDTF">2021-02-20T05:24:33Z</dcterms:created>
  <dcterms:modified xsi:type="dcterms:W3CDTF">2022-03-31T17:13:29Z</dcterms:modified>
</cp:coreProperties>
</file>