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0"/>
  </p:notesMasterIdLst>
  <p:sldIdLst>
    <p:sldId id="256" r:id="rId2"/>
    <p:sldId id="257" r:id="rId3"/>
    <p:sldId id="262" r:id="rId4"/>
    <p:sldId id="265" r:id="rId5"/>
    <p:sldId id="263" r:id="rId6"/>
    <p:sldId id="267" r:id="rId7"/>
    <p:sldId id="266"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79" autoAdjust="0"/>
    <p:restoredTop sz="94660"/>
  </p:normalViewPr>
  <p:slideViewPr>
    <p:cSldViewPr>
      <p:cViewPr varScale="1">
        <p:scale>
          <a:sx n="68" d="100"/>
          <a:sy n="68" d="100"/>
        </p:scale>
        <p:origin x="-14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3877-7919-41DB-AC41-523BA4F4D1E0}" type="datetimeFigureOut">
              <a:rPr lang="en-US" smtClean="0"/>
              <a:pPr/>
              <a:t>30-Mar-22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5A0230-8825-40B2-954A-1202DD46DE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3C918B-9CA3-487F-8DC2-B97480532BF4}" type="datetimeFigureOut">
              <a:rPr lang="en-US" smtClean="0"/>
              <a:pPr/>
              <a:t>30-Mar-22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997F1A2-E28D-456D-9087-E2072F44B69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3C918B-9CA3-487F-8DC2-B97480532BF4}" type="datetimeFigureOut">
              <a:rPr lang="en-US" smtClean="0"/>
              <a:pPr/>
              <a:t>30-Mar-22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7F1A2-E28D-456D-9087-E2072F44B6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33C918B-9CA3-487F-8DC2-B97480532BF4}" type="datetimeFigureOut">
              <a:rPr lang="en-US" smtClean="0"/>
              <a:pPr/>
              <a:t>30-Mar-22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997F1A2-E28D-456D-9087-E2072F44B69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33C918B-9CA3-487F-8DC2-B97480532BF4}" type="datetimeFigureOut">
              <a:rPr lang="en-US" smtClean="0"/>
              <a:pPr/>
              <a:t>30-Mar-22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997F1A2-E28D-456D-9087-E2072F44B69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33C918B-9CA3-487F-8DC2-B97480532BF4}" type="datetimeFigureOut">
              <a:rPr lang="en-US" smtClean="0"/>
              <a:pPr/>
              <a:t>30-Mar-22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997F1A2-E28D-456D-9087-E2072F44B69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533C918B-9CA3-487F-8DC2-B97480532BF4}" type="datetimeFigureOut">
              <a:rPr lang="en-US" smtClean="0"/>
              <a:pPr/>
              <a:t>30-Mar-22</a:t>
            </a:fld>
            <a:endParaRPr lang="en-US"/>
          </a:p>
        </p:txBody>
      </p:sp>
      <p:sp>
        <p:nvSpPr>
          <p:cNvPr id="10" name="Slide Number Placeholder 9"/>
          <p:cNvSpPr>
            <a:spLocks noGrp="1"/>
          </p:cNvSpPr>
          <p:nvPr>
            <p:ph type="sldNum" sz="quarter" idx="16"/>
          </p:nvPr>
        </p:nvSpPr>
        <p:spPr/>
        <p:txBody>
          <a:bodyPr rtlCol="0"/>
          <a:lstStyle/>
          <a:p>
            <a:fld id="{6997F1A2-E28D-456D-9087-E2072F44B69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33C918B-9CA3-487F-8DC2-B97480532BF4}" type="datetimeFigureOut">
              <a:rPr lang="en-US" smtClean="0"/>
              <a:pPr/>
              <a:t>30-Mar-22</a:t>
            </a:fld>
            <a:endParaRPr lang="en-US"/>
          </a:p>
        </p:txBody>
      </p:sp>
      <p:sp>
        <p:nvSpPr>
          <p:cNvPr id="12" name="Slide Number Placeholder 11"/>
          <p:cNvSpPr>
            <a:spLocks noGrp="1"/>
          </p:cNvSpPr>
          <p:nvPr>
            <p:ph type="sldNum" sz="quarter" idx="16"/>
          </p:nvPr>
        </p:nvSpPr>
        <p:spPr/>
        <p:txBody>
          <a:bodyPr rtlCol="0"/>
          <a:lstStyle/>
          <a:p>
            <a:fld id="{6997F1A2-E28D-456D-9087-E2072F44B69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3C918B-9CA3-487F-8DC2-B97480532BF4}" type="datetimeFigureOut">
              <a:rPr lang="en-US" smtClean="0"/>
              <a:pPr/>
              <a:t>30-Mar-22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997F1A2-E28D-456D-9087-E2072F44B6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C918B-9CA3-487F-8DC2-B97480532BF4}" type="datetimeFigureOut">
              <a:rPr lang="en-US" smtClean="0"/>
              <a:pPr/>
              <a:t>30-Mar-22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997F1A2-E28D-456D-9087-E2072F44B6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33C918B-9CA3-487F-8DC2-B97480532BF4}" type="datetimeFigureOut">
              <a:rPr lang="en-US" smtClean="0"/>
              <a:pPr/>
              <a:t>30-Mar-22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97F1A2-E28D-456D-9087-E2072F44B698}"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33C918B-9CA3-487F-8DC2-B97480532BF4}" type="datetimeFigureOut">
              <a:rPr lang="en-US" smtClean="0"/>
              <a:pPr/>
              <a:t>30-Mar-22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6997F1A2-E28D-456D-9087-E2072F44B69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3C918B-9CA3-487F-8DC2-B97480532BF4}" type="datetimeFigureOut">
              <a:rPr lang="en-US" smtClean="0"/>
              <a:pPr/>
              <a:t>30-Mar-22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997F1A2-E28D-456D-9087-E2072F44B6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828800"/>
          </a:xfrm>
        </p:spPr>
        <p:txBody>
          <a:bodyPr>
            <a:normAutofit fontScale="90000"/>
          </a:bodyPr>
          <a:lstStyle/>
          <a:p>
            <a:r>
              <a:rPr lang="en-US" dirty="0" smtClean="0"/>
              <a:t/>
            </a:r>
            <a:br>
              <a:rPr lang="en-US" dirty="0" smtClean="0"/>
            </a:br>
            <a:r>
              <a:rPr lang="en-US" sz="3100" b="1" dirty="0" smtClean="0">
                <a:latin typeface="Times New Roman" pitchFamily="18" charset="0"/>
                <a:cs typeface="Times New Roman" pitchFamily="18" charset="0"/>
              </a:rPr>
              <a:t>DEVICE TO EASE THE FINDING OF PEOPLE TRAPPED IN BUILDING COLLAPSE</a:t>
            </a:r>
            <a:r>
              <a:rPr lang="en-US" dirty="0" smtClean="0"/>
              <a:t/>
            </a:r>
            <a:br>
              <a:rPr lang="en-US" dirty="0" smtClean="0"/>
            </a:br>
            <a:endParaRPr lang="en-US" dirty="0"/>
          </a:p>
        </p:txBody>
      </p:sp>
      <p:sp>
        <p:nvSpPr>
          <p:cNvPr id="3" name="Subtitle 2"/>
          <p:cNvSpPr>
            <a:spLocks noGrp="1"/>
          </p:cNvSpPr>
          <p:nvPr>
            <p:ph type="subTitle" idx="1"/>
          </p:nvPr>
        </p:nvSpPr>
        <p:spPr>
          <a:xfrm>
            <a:off x="381000" y="2667000"/>
            <a:ext cx="8458200" cy="533400"/>
          </a:xfrm>
        </p:spPr>
        <p:txBody>
          <a:bodyPr/>
          <a:lstStyle/>
          <a:p>
            <a:pPr algn="ctr"/>
            <a:r>
              <a:rPr lang="en-US" b="1" dirty="0" smtClean="0">
                <a:latin typeface="Times New Roman" pitchFamily="18" charset="0"/>
                <a:cs typeface="Times New Roman" pitchFamily="18" charset="0"/>
              </a:rPr>
              <a:t>Disaster Management using </a:t>
            </a:r>
            <a:r>
              <a:rPr lang="en-US" b="1" dirty="0" err="1" smtClean="0">
                <a:latin typeface="Times New Roman" pitchFamily="18" charset="0"/>
                <a:cs typeface="Times New Roman" pitchFamily="18" charset="0"/>
              </a:rPr>
              <a:t>IoT</a:t>
            </a:r>
            <a:endParaRPr lang="en-US" b="1" dirty="0">
              <a:latin typeface="Times New Roman" pitchFamily="18" charset="0"/>
              <a:cs typeface="Times New Roman" pitchFamily="18" charset="0"/>
            </a:endParaRPr>
          </a:p>
        </p:txBody>
      </p:sp>
      <p:sp>
        <p:nvSpPr>
          <p:cNvPr id="4" name="TextBox 3"/>
          <p:cNvSpPr txBox="1"/>
          <p:nvPr/>
        </p:nvSpPr>
        <p:spPr>
          <a:xfrm>
            <a:off x="5181600" y="3429000"/>
            <a:ext cx="3124200" cy="3323987"/>
          </a:xfrm>
          <a:prstGeom prst="rect">
            <a:avLst/>
          </a:prstGeom>
          <a:noFill/>
        </p:spPr>
        <p:txBody>
          <a:bodyPr wrap="square" rtlCol="0">
            <a:spAutoFit/>
          </a:bodyPr>
          <a:lstStyle/>
          <a:p>
            <a:pPr algn="just">
              <a:lnSpc>
                <a:spcPct val="150000"/>
              </a:lnSpc>
            </a:pPr>
            <a:r>
              <a:rPr lang="en-US" sz="2000" dirty="0" smtClean="0">
                <a:latin typeface="Times New Roman" pitchFamily="18" charset="0"/>
                <a:cs typeface="Times New Roman" pitchFamily="18" charset="0"/>
              </a:rPr>
              <a:t>By</a:t>
            </a:r>
          </a:p>
          <a:p>
            <a:pPr algn="just">
              <a:lnSpc>
                <a:spcPct val="150000"/>
              </a:lnSpc>
            </a:pPr>
            <a:r>
              <a:rPr lang="en-US" sz="2000" dirty="0" smtClean="0">
                <a:latin typeface="Times New Roman" pitchFamily="18" charset="0"/>
                <a:cs typeface="Times New Roman" pitchFamily="18" charset="0"/>
              </a:rPr>
              <a:t>191EC184-KarunRaj </a:t>
            </a:r>
            <a:r>
              <a:rPr lang="en-US" sz="2000" dirty="0" smtClean="0">
                <a:latin typeface="Times New Roman" pitchFamily="18" charset="0"/>
                <a:cs typeface="Times New Roman" pitchFamily="18" charset="0"/>
              </a:rPr>
              <a:t> R K S</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191EC202-Manojkumar  M</a:t>
            </a:r>
          </a:p>
          <a:p>
            <a:pPr algn="just">
              <a:lnSpc>
                <a:spcPct val="150000"/>
              </a:lnSpc>
            </a:pPr>
            <a:r>
              <a:rPr lang="en-US" sz="2000" dirty="0" smtClean="0">
                <a:latin typeface="Times New Roman" pitchFamily="18" charset="0"/>
                <a:cs typeface="Times New Roman" pitchFamily="18" charset="0"/>
              </a:rPr>
              <a:t>191EC199-Manoj  </a:t>
            </a:r>
            <a:r>
              <a:rPr lang="en-US" sz="2000" dirty="0" smtClean="0">
                <a:latin typeface="Times New Roman" pitchFamily="18" charset="0"/>
                <a:cs typeface="Times New Roman" pitchFamily="18" charset="0"/>
              </a:rPr>
              <a:t>S</a:t>
            </a:r>
          </a:p>
          <a:p>
            <a:pPr algn="just">
              <a:lnSpc>
                <a:spcPct val="150000"/>
              </a:lnSpc>
            </a:pPr>
            <a:r>
              <a:rPr lang="en-US" sz="2000" dirty="0" smtClean="0">
                <a:latin typeface="Times New Roman" pitchFamily="18" charset="0"/>
                <a:cs typeface="Times New Roman" pitchFamily="18" charset="0"/>
              </a:rPr>
              <a:t>191EC198-Mithunkumar  M</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304800"/>
          </a:xfrm>
        </p:spPr>
        <p:txBody>
          <a:bodyPr>
            <a:normAutofit fontScale="90000"/>
          </a:bodyPr>
          <a:lstStyle/>
          <a:p>
            <a:pPr algn="ctr"/>
            <a:r>
              <a:rPr lang="en-US" dirty="0" smtClean="0"/>
              <a:t/>
            </a:r>
            <a:br>
              <a:rPr lang="en-US" dirty="0" smtClean="0"/>
            </a:br>
            <a:r>
              <a:rPr lang="en-US" sz="3600" b="1" dirty="0" smtClean="0">
                <a:latin typeface="Times New Roman" pitchFamily="18" charset="0"/>
                <a:cs typeface="Times New Roman" pitchFamily="18" charset="0"/>
              </a:rPr>
              <a:t>Device To Ease The Finding Of people Trapped In Building Collapse</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buNone/>
            </a:pPr>
            <a:r>
              <a:rPr lang="en-US" sz="2800" b="1" dirty="0" smtClean="0">
                <a:latin typeface="Times New Roman" pitchFamily="18" charset="0"/>
                <a:cs typeface="Times New Roman" pitchFamily="18" charset="0"/>
              </a:rPr>
              <a:t>Introduction</a:t>
            </a:r>
          </a:p>
          <a:p>
            <a:pPr algn="just">
              <a:lnSpc>
                <a:spcPct val="150000"/>
              </a:lnSpc>
              <a:buNone/>
            </a:pPr>
            <a:r>
              <a:rPr lang="en-US" dirty="0" smtClean="0"/>
              <a:t>		</a:t>
            </a:r>
            <a:r>
              <a:rPr lang="en-US" sz="2400" dirty="0" smtClean="0">
                <a:latin typeface="Times New Roman" pitchFamily="18" charset="0"/>
                <a:cs typeface="Times New Roman" pitchFamily="18" charset="0"/>
              </a:rPr>
              <a:t>During Disasters like Earthquake, Landfall, etc… The Buildings start to crack and sometimes it collapse suddenly. This leads to death and injury of people inside and very close to them. But, some get trapped in between the blocks and slowly losing their lives. It is a very difficult process to rescue them. Our project will make this kind of rescue faster and easier. </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Block Diagram</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r>
              <a:rPr lang="en-US" dirty="0" smtClean="0"/>
              <a:t>*</a:t>
            </a:r>
            <a:endParaRPr lang="en-US" dirty="0"/>
          </a:p>
        </p:txBody>
      </p:sp>
      <p:sp>
        <p:nvSpPr>
          <p:cNvPr id="4" name="Rectangle 3"/>
          <p:cNvSpPr/>
          <p:nvPr/>
        </p:nvSpPr>
        <p:spPr>
          <a:xfrm>
            <a:off x="1371600" y="19812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Monitor</a:t>
            </a:r>
            <a:endParaRPr lang="en-US" dirty="0">
              <a:latin typeface="Times New Roman" pitchFamily="18" charset="0"/>
              <a:cs typeface="Times New Roman" pitchFamily="18" charset="0"/>
            </a:endParaRPr>
          </a:p>
        </p:txBody>
      </p:sp>
      <p:sp>
        <p:nvSpPr>
          <p:cNvPr id="6" name="Rectangle 5"/>
          <p:cNvSpPr/>
          <p:nvPr/>
        </p:nvSpPr>
        <p:spPr>
          <a:xfrm>
            <a:off x="6172200" y="1981200"/>
            <a:ext cx="2667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latin typeface="Times New Roman" pitchFamily="18" charset="0"/>
                <a:cs typeface="Times New Roman" pitchFamily="18" charset="0"/>
              </a:rPr>
              <a:t>Mini remote controlled vehicle contains sensors cameras and  components</a:t>
            </a:r>
            <a:endParaRPr lang="en-US" dirty="0">
              <a:latin typeface="Times New Roman" pitchFamily="18" charset="0"/>
              <a:cs typeface="Times New Roman" pitchFamily="18" charset="0"/>
            </a:endParaRPr>
          </a:p>
        </p:txBody>
      </p:sp>
      <p:cxnSp>
        <p:nvCxnSpPr>
          <p:cNvPr id="8" name="Straight Arrow Connector 7"/>
          <p:cNvCxnSpPr/>
          <p:nvPr/>
        </p:nvCxnSpPr>
        <p:spPr>
          <a:xfrm>
            <a:off x="2971800" y="2362200"/>
            <a:ext cx="2971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24200" y="1981200"/>
            <a:ext cx="2819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Connected to wireless</a:t>
            </a:r>
            <a:endParaRPr lang="en-US" dirty="0">
              <a:latin typeface="Times New Roman" pitchFamily="18" charset="0"/>
              <a:cs typeface="Times New Roman" pitchFamily="18" charset="0"/>
            </a:endParaRPr>
          </a:p>
        </p:txBody>
      </p:sp>
      <p:cxnSp>
        <p:nvCxnSpPr>
          <p:cNvPr id="15" name="Straight Arrow Connector 14"/>
          <p:cNvCxnSpPr/>
          <p:nvPr/>
        </p:nvCxnSpPr>
        <p:spPr>
          <a:xfrm rot="5400000">
            <a:off x="6934200" y="41148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90600" y="5181600"/>
            <a:ext cx="2514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Sensors and camera shows around narrow fallen blocks</a:t>
            </a:r>
            <a:endParaRPr lang="en-US" dirty="0"/>
          </a:p>
        </p:txBody>
      </p:sp>
      <p:pic>
        <p:nvPicPr>
          <p:cNvPr id="49" name="Picture 2"/>
          <p:cNvPicPr>
            <a:picLocks noChangeAspect="1" noChangeArrowheads="1"/>
          </p:cNvPicPr>
          <p:nvPr/>
        </p:nvPicPr>
        <p:blipFill>
          <a:blip r:embed="rId2"/>
          <a:srcRect/>
          <a:stretch>
            <a:fillRect/>
          </a:stretch>
        </p:blipFill>
        <p:spPr bwMode="auto">
          <a:xfrm>
            <a:off x="4391025" y="228599"/>
            <a:ext cx="4448175" cy="914401"/>
          </a:xfrm>
          <a:prstGeom prst="rect">
            <a:avLst/>
          </a:prstGeom>
          <a:noFill/>
          <a:ln w="9525">
            <a:noFill/>
            <a:miter lim="800000"/>
            <a:headEnd/>
            <a:tailEnd/>
          </a:ln>
          <a:effectLst/>
        </p:spPr>
      </p:pic>
      <p:sp>
        <p:nvSpPr>
          <p:cNvPr id="16" name="Rectangle 15"/>
          <p:cNvSpPr/>
          <p:nvPr/>
        </p:nvSpPr>
        <p:spPr>
          <a:xfrm>
            <a:off x="2133600" y="3276600"/>
            <a:ext cx="3657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latin typeface="Times New Roman" pitchFamily="18" charset="0"/>
                <a:cs typeface="Times New Roman" pitchFamily="18" charset="0"/>
              </a:rPr>
              <a:t>Alerts and highlight the particular spot in the monitor if any person is found in the camera or sensors range  </a:t>
            </a:r>
            <a:endParaRPr lang="en-US" dirty="0">
              <a:latin typeface="Times New Roman" pitchFamily="18" charset="0"/>
              <a:cs typeface="Times New Roman" pitchFamily="18" charset="0"/>
            </a:endParaRPr>
          </a:p>
        </p:txBody>
      </p:sp>
      <p:sp>
        <p:nvSpPr>
          <p:cNvPr id="19" name="Rectangle 18"/>
          <p:cNvSpPr/>
          <p:nvPr/>
        </p:nvSpPr>
        <p:spPr>
          <a:xfrm>
            <a:off x="5943600" y="4953000"/>
            <a:ext cx="2895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latin typeface="Times New Roman" pitchFamily="18" charset="0"/>
                <a:cs typeface="Times New Roman" pitchFamily="18" charset="0"/>
              </a:rPr>
              <a:t>Sending it into the heavy, hard to move and complicated narrow paths inside building collapse</a:t>
            </a:r>
            <a:endParaRPr lang="en-US" dirty="0">
              <a:latin typeface="Times New Roman" pitchFamily="18" charset="0"/>
              <a:cs typeface="Times New Roman" pitchFamily="18" charset="0"/>
            </a:endParaRPr>
          </a:p>
        </p:txBody>
      </p:sp>
      <p:cxnSp>
        <p:nvCxnSpPr>
          <p:cNvPr id="21" name="Straight Arrow Connector 20"/>
          <p:cNvCxnSpPr/>
          <p:nvPr/>
        </p:nvCxnSpPr>
        <p:spPr>
          <a:xfrm rot="10800000">
            <a:off x="3733800" y="56388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1104900" y="45339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524000" y="4114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Sensors and Components </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Thermal Camera</a:t>
            </a:r>
          </a:p>
          <a:p>
            <a:r>
              <a:rPr lang="en-US" dirty="0" smtClean="0">
                <a:latin typeface="Times New Roman" pitchFamily="18" charset="0"/>
                <a:cs typeface="Times New Roman" pitchFamily="18" charset="0"/>
              </a:rPr>
              <a:t>Sound sensor</a:t>
            </a:r>
          </a:p>
          <a:p>
            <a:r>
              <a:rPr lang="en-US" dirty="0" smtClean="0">
                <a:latin typeface="Times New Roman" pitchFamily="18" charset="0"/>
                <a:cs typeface="Times New Roman" pitchFamily="18" charset="0"/>
              </a:rPr>
              <a:t>Video camera </a:t>
            </a:r>
          </a:p>
          <a:p>
            <a:pPr algn="just">
              <a:lnSpc>
                <a:spcPct val="150000"/>
              </a:lnSpc>
              <a:buNone/>
            </a:pPr>
            <a:r>
              <a:rPr lang="en-US" dirty="0" smtClean="0">
                <a:latin typeface="Times New Roman" pitchFamily="18" charset="0"/>
                <a:cs typeface="Times New Roman" pitchFamily="18" charset="0"/>
              </a:rPr>
              <a:t>	And a touch screen monitor connected to a small six wheeled vehicle like crawler which is fixed and interconnected with the above three and other important components.</a:t>
            </a:r>
          </a:p>
          <a:p>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Components Price</a:t>
            </a:r>
            <a:endParaRPr lang="en-US" b="1" dirty="0">
              <a:latin typeface="Times New Roman" pitchFamily="18" charset="0"/>
              <a:cs typeface="Times New Roman" pitchFamily="18" charset="0"/>
            </a:endParaRPr>
          </a:p>
        </p:txBody>
      </p:sp>
      <p:sp>
        <p:nvSpPr>
          <p:cNvPr id="5" name="Content Placeholder 4"/>
          <p:cNvSpPr>
            <a:spLocks noGrp="1"/>
          </p:cNvSpPr>
          <p:nvPr>
            <p:ph sz="quarter" idx="1"/>
          </p:nvPr>
        </p:nvSpPr>
        <p:spPr/>
        <p:txBody>
          <a:bodyPr/>
          <a:lstStyle/>
          <a:p>
            <a:r>
              <a:rPr lang="en-US" dirty="0" smtClean="0">
                <a:latin typeface="Times New Roman" pitchFamily="18" charset="0"/>
                <a:cs typeface="Times New Roman" pitchFamily="18" charset="0"/>
              </a:rPr>
              <a:t>Thermal camera                              -          1500</a:t>
            </a:r>
          </a:p>
          <a:p>
            <a:r>
              <a:rPr lang="en-US" dirty="0" smtClean="0">
                <a:latin typeface="Times New Roman" pitchFamily="18" charset="0"/>
                <a:cs typeface="Times New Roman" pitchFamily="18" charset="0"/>
              </a:rPr>
              <a:t>Sound sensors                                 -            700</a:t>
            </a:r>
          </a:p>
          <a:p>
            <a:r>
              <a:rPr lang="en-US" dirty="0" smtClean="0">
                <a:latin typeface="Times New Roman" pitchFamily="18" charset="0"/>
                <a:cs typeface="Times New Roman" pitchFamily="18" charset="0"/>
              </a:rPr>
              <a:t>Video Camera                                 -          1100</a:t>
            </a:r>
          </a:p>
          <a:p>
            <a:r>
              <a:rPr lang="en-US" dirty="0" smtClean="0">
                <a:latin typeface="Times New Roman" pitchFamily="18" charset="0"/>
                <a:cs typeface="Times New Roman" pitchFamily="18" charset="0"/>
              </a:rPr>
              <a:t>Remote controlled 6 wheeler          -          1200</a:t>
            </a:r>
          </a:p>
          <a:p>
            <a:r>
              <a:rPr lang="en-US" dirty="0" smtClean="0">
                <a:latin typeface="Times New Roman" pitchFamily="18" charset="0"/>
                <a:cs typeface="Times New Roman" pitchFamily="18" charset="0"/>
              </a:rPr>
              <a:t>Monitor                                           -          1500</a:t>
            </a:r>
          </a:p>
          <a:p>
            <a:r>
              <a:rPr lang="en-US" dirty="0" smtClean="0">
                <a:latin typeface="Times New Roman" pitchFamily="18" charset="0"/>
                <a:cs typeface="Times New Roman" pitchFamily="18" charset="0"/>
              </a:rPr>
              <a:t>Other Hardware components          -          1000</a:t>
            </a:r>
          </a:p>
          <a:p>
            <a:r>
              <a:rPr lang="en-US" dirty="0" smtClean="0">
                <a:latin typeface="Times New Roman" pitchFamily="18" charset="0"/>
                <a:cs typeface="Times New Roman" pitchFamily="18" charset="0"/>
              </a:rPr>
              <a:t>  Total                                                         7000</a:t>
            </a:r>
            <a:endParaRPr lang="en-US" dirty="0">
              <a:latin typeface="Times New Roman" pitchFamily="18" charset="0"/>
              <a:cs typeface="Times New Roman" pitchFamily="18" charset="0"/>
            </a:endParaRPr>
          </a:p>
        </p:txBody>
      </p:sp>
      <p:cxnSp>
        <p:nvCxnSpPr>
          <p:cNvPr id="6" name="Straight Connector 5"/>
          <p:cNvCxnSpPr/>
          <p:nvPr/>
        </p:nvCxnSpPr>
        <p:spPr>
          <a:xfrm>
            <a:off x="7010400" y="48006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10400" y="5410200"/>
            <a:ext cx="1143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Plan</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lgn="just">
              <a:lnSpc>
                <a:spcPct val="150000"/>
              </a:lnSpc>
              <a:buNone/>
            </a:pPr>
            <a:r>
              <a:rPr lang="en-US" dirty="0" smtClean="0">
                <a:latin typeface="Times New Roman" pitchFamily="18" charset="0"/>
                <a:cs typeface="Times New Roman" pitchFamily="18" charset="0"/>
              </a:rPr>
              <a:t>		By using Thermal detection, sound detection combined with risky narrow path travelling system. We will find the trapped people more efficiently. The device look similar to a remote car sized bot. It is connected with lights, camera, thermal and sound sensors connected to a display through a long wire  for us to monitor and operate it from a distance. </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Execution</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a:bodyPr>
          <a:lstStyle/>
          <a:p>
            <a:pPr algn="just">
              <a:lnSpc>
                <a:spcPct val="160000"/>
              </a:lnSpc>
              <a:buNone/>
            </a:pPr>
            <a:r>
              <a:rPr lang="en-US" dirty="0" smtClean="0">
                <a:latin typeface="Times New Roman" pitchFamily="18" charset="0"/>
                <a:cs typeface="Times New Roman" pitchFamily="18" charset="0"/>
              </a:rPr>
              <a:t>		By sending it into the narrow complex blocks, which is very difficult and take lot of time for us to enter. We will find the trapped person by body heat, voice and also through camera vision. By this we can make this building collapse rescue faster and efficient and by this we can save more number people.</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2895600"/>
            <a:ext cx="5334000" cy="1200329"/>
          </a:xfrm>
          <a:prstGeom prst="rect">
            <a:avLst/>
          </a:prstGeom>
          <a:noFill/>
        </p:spPr>
        <p:txBody>
          <a:bodyPr wrap="square" rtlCol="0">
            <a:spAutoFit/>
          </a:bodyPr>
          <a:lstStyle/>
          <a:p>
            <a:r>
              <a:rPr lang="en-US" sz="7200" b="1" dirty="0" smtClean="0">
                <a:latin typeface="Times New Roman" pitchFamily="18" charset="0"/>
                <a:cs typeface="Times New Roman" pitchFamily="18" charset="0"/>
              </a:rPr>
              <a:t>Thank you</a:t>
            </a:r>
            <a:endParaRPr lang="en-US" sz="7200" b="1"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142</TotalTime>
  <Words>120</Words>
  <Application>Microsoft Office PowerPoint</Application>
  <PresentationFormat>On-screen Show (4:3)</PresentationFormat>
  <Paragraphs>36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Median</vt:lpstr>
      <vt:lpstr> DEVICE TO EASE THE FINDING OF PEOPLE TRAPPED IN BUILDING COLLAPSE </vt:lpstr>
      <vt:lpstr> Device To Ease The Finding Of people Trapped In Building Collapse</vt:lpstr>
      <vt:lpstr>Block Diagram</vt:lpstr>
      <vt:lpstr>Sensors and Components </vt:lpstr>
      <vt:lpstr>Components Price</vt:lpstr>
      <vt:lpstr>Plan</vt:lpstr>
      <vt:lpstr>Execution</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 TO EASE THE FINDING OF PEOPLE TRAPPED IN BUILDING COLLAPSE</dc:title>
  <dc:creator>admin</dc:creator>
  <cp:lastModifiedBy>admin</cp:lastModifiedBy>
  <cp:revision>18</cp:revision>
  <dcterms:created xsi:type="dcterms:W3CDTF">2021-03-20T13:07:20Z</dcterms:created>
  <dcterms:modified xsi:type="dcterms:W3CDTF">2022-03-30T15:40:19Z</dcterms:modified>
</cp:coreProperties>
</file>