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9.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8.xml" ContentType="application/vnd.openxmlformats-officedocument.presentationml.slide+xml"/>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viewProps.xml" ContentType="application/vnd.openxmlformats-officedocument.presentationml.viewProps+xml"/>
  <Override PartName="/ppt/slides/slide7.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799E99B3-04C7-0098-1B64-3F33D1D52D33}">
  <a:tblStyle styleId="{799E99B3-04C7-0098-1B64-3F33D1D52D33}"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3" name="Subtitle 2" hidden="0"/>
          <p:cNvSpPr>
            <a:spLocks noGrp="1"/>
          </p:cNvSpPr>
          <p:nvPr isPhoto="0" userDrawn="0">
            <p:ph type="subTitle" idx="1" hasCustomPrompt="0"/>
          </p:nvPr>
        </p:nvSpPr>
        <p:spPr bwMode="auto">
          <a:xfrm>
            <a:off x="1871530" y="3212975"/>
            <a:ext cx="8534399" cy="1752599"/>
          </a:xfrm>
        </p:spPr>
        <p:txBody>
          <a:bodyPr>
            <a:normAutofit/>
          </a:bodyPr>
          <a:lstStyle>
            <a:lvl1pPr marL="0" indent="0" algn="ctr">
              <a:buNone/>
              <a:defRPr sz="3200">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12" name="Title 1" hidden="0"/>
          <p:cNvSpPr>
            <a:spLocks noGrp="1"/>
          </p:cNvSpPr>
          <p:nvPr isPhoto="0" userDrawn="0">
            <p:ph type="title" hasCustomPrompt="0"/>
          </p:nvPr>
        </p:nvSpPr>
        <p:spPr bwMode="auto">
          <a:xfrm>
            <a:off x="920054" y="1204857"/>
            <a:ext cx="10339617" cy="1910715"/>
          </a:xfrm>
        </p:spPr>
        <p:txBody>
          <a:bodyPr anchor="b"/>
          <a:lstStyle>
            <a:lvl1pPr algn="ctr">
              <a:defRPr sz="5400" b="0" cap="none">
                <a:solidFill>
                  <a:schemeClr val="accent1">
                    <a:lumMod val="75000"/>
                  </a:schemeClr>
                </a:solidFill>
              </a:defRPr>
            </a:lvl1pPr>
          </a:lstStyle>
          <a:p>
            <a:pPr>
              <a:defRPr/>
            </a:pPr>
            <a:r>
              <a:rPr lang="ru-RU"/>
              <a:t>Образец заголовка</a:t>
            </a:r>
            <a:endParaRPr lang="en-US"/>
          </a:p>
        </p:txBody>
      </p:sp>
    </p:spTree>
  </p:cSld>
  <p:clrMapOvr>
    <a:overrideClrMapping accent1="accent1" accent2="accent2" accent3="accent3" accent4="accent4" accent5="accent5" accent6="accent6" bg1="dk1" bg2="dk2" folHlink="folHlink" hlink="hlink" tx1="lt1" tx2="lt2"/>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3" name="Content Placeholder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11" name="Title 10" hidden="0"/>
          <p:cNvSpPr>
            <a:spLocks noGrp="1"/>
          </p:cNvSpPr>
          <p:nvPr isPhoto="0" userDrawn="0">
            <p:ph type="title" hasCustomPrompt="0"/>
          </p:nvPr>
        </p:nvSpPr>
        <p:spPr bwMode="auto"/>
        <p:txBody>
          <a:bodyPr/>
          <a:lstStyle/>
          <a:p>
            <a:pPr>
              <a:defRPr/>
            </a:pPr>
            <a:r>
              <a:rPr lang="ru-RU"/>
              <a:t>Образец заголовка</a:t>
            </a:r>
            <a:endParaRPr lang="en-US"/>
          </a:p>
        </p:txBody>
      </p:sp>
    </p:spTree>
  </p:cSld>
  <p:clrMapOvr>
    <a:overrideClrMapping accent1="accent1" accent2="accent2" accent3="accent3" accent4="accent4" accent5="accent5" accent6="accent6" bg1="lt1" bg2="lt2" folHlink="folHlink" hlink="hlink" tx1="dk1" tx2="dk2"/>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3" name="Text Placeholder 2" hidden="0"/>
          <p:cNvSpPr>
            <a:spLocks noGrp="1"/>
          </p:cNvSpPr>
          <p:nvPr isPhoto="0" userDrawn="0">
            <p:ph type="body" idx="1" hasCustomPrompt="0"/>
          </p:nvPr>
        </p:nvSpPr>
        <p:spPr bwMode="auto">
          <a:xfrm>
            <a:off x="932331" y="1484784"/>
            <a:ext cx="10312995" cy="4104455"/>
          </a:xfrm>
        </p:spPr>
        <p:txBody>
          <a:bodyPr anchor="t">
            <a:normAutofit/>
          </a:bodyPr>
          <a:lstStyle>
            <a:lvl1pPr marL="0" indent="0" algn="ctr">
              <a:buNone/>
              <a:defRPr sz="280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13" name="Title 10" hidden="0"/>
          <p:cNvSpPr>
            <a:spLocks noGrp="1"/>
          </p:cNvSpPr>
          <p:nvPr isPhoto="0" userDrawn="0">
            <p:ph type="title" hasCustomPrompt="0"/>
          </p:nvPr>
        </p:nvSpPr>
        <p:spPr bwMode="auto">
          <a:xfrm>
            <a:off x="925158" y="116631"/>
            <a:ext cx="10341684" cy="1054250"/>
          </a:xfrm>
        </p:spPr>
        <p:txBody>
          <a:bodyPr/>
          <a:lstStyle/>
          <a:p>
            <a:pPr>
              <a:defRPr/>
            </a:pPr>
            <a:r>
              <a:rPr lang="ru-RU"/>
              <a:t>Образец заголовка</a:t>
            </a:r>
            <a:endParaRPr lang="en-US"/>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overrideClrMapping accent1="accent1" accent2="accent2" accent3="accent3" accent4="accent4" accent5="accent5" accent6="accent6" bg1="lt1" bg2="lt2" folHlink="folHlink" hlink="hlink" tx1="dk1" tx2="dk2"/>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12" name="Title 11" hidden="0"/>
          <p:cNvSpPr>
            <a:spLocks noGrp="1"/>
          </p:cNvSpPr>
          <p:nvPr isPhoto="0" userDrawn="0">
            <p:ph type="title" hasCustomPrompt="0"/>
          </p:nvPr>
        </p:nvSpPr>
        <p:spPr bwMode="auto"/>
        <p:txBody>
          <a:bodyPr/>
          <a:lstStyle>
            <a:lvl1pPr>
              <a:defRPr>
                <a:solidFill>
                  <a:schemeClr val="tx2"/>
                </a:solidFill>
              </a:defRPr>
            </a:lvl1pPr>
          </a:lstStyle>
          <a:p>
            <a:pPr>
              <a:defRPr/>
            </a:pPr>
            <a:r>
              <a:rPr lang="ru-RU"/>
              <a:t>Образец заголовка</a:t>
            </a:r>
            <a:endParaRPr lang="en-US"/>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18" name="Content Placeholder 3" hidden="0"/>
          <p:cNvSpPr>
            <a:spLocks noGrp="1"/>
          </p:cNvSpPr>
          <p:nvPr isPhoto="0" userDrawn="0">
            <p:ph sz="half" idx="2" hasCustomPrompt="0"/>
          </p:nvPr>
        </p:nvSpPr>
        <p:spPr bwMode="auto">
          <a:xfrm>
            <a:off x="719402" y="1556793"/>
            <a:ext cx="5071871" cy="4563770"/>
          </a:xfrm>
        </p:spPr>
        <p:txBody>
          <a:bodyPr/>
          <a:lstStyle>
            <a:lvl1pPr marL="174624" indent="-174624">
              <a:defRPr sz="2400"/>
            </a:lvl1pPr>
            <a:lvl2pPr marL="533399" indent="-174624">
              <a:defRPr sz="2000"/>
            </a:lvl2pPr>
            <a:lvl3pPr marL="892174" indent="-173037">
              <a:tabLst>
                <a:tab pos="804862" algn="l"/>
              </a:tabLst>
              <a:defRPr sz="1800"/>
            </a:lvl3pPr>
            <a:lvl4pPr marL="1252537" indent="-174624">
              <a:defRPr sz="1600"/>
            </a:lvl4pPr>
            <a:lvl5pPr marL="1523999" indent="-174624">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19" name="Content Placeholder 3" hidden="0"/>
          <p:cNvSpPr>
            <a:spLocks noGrp="1"/>
          </p:cNvSpPr>
          <p:nvPr isPhoto="0" userDrawn="0">
            <p:ph sz="half" idx="13" hasCustomPrompt="0"/>
          </p:nvPr>
        </p:nvSpPr>
        <p:spPr bwMode="auto">
          <a:xfrm>
            <a:off x="6288021" y="1556793"/>
            <a:ext cx="5071871" cy="4563770"/>
          </a:xfrm>
        </p:spPr>
        <p:txBody>
          <a:bodyPr/>
          <a:lstStyle>
            <a:lvl1pPr marL="174624" indent="-174624">
              <a:defRPr sz="2400"/>
            </a:lvl1pPr>
            <a:lvl2pPr marL="533399" indent="-174624">
              <a:defRPr sz="2000"/>
            </a:lvl2pPr>
            <a:lvl3pPr marL="892174" indent="-173037">
              <a:tabLst>
                <a:tab pos="804862" algn="l"/>
              </a:tabLst>
              <a:defRPr sz="1800"/>
            </a:lvl3pPr>
            <a:lvl4pPr marL="1252537" indent="-174624">
              <a:defRPr sz="1600"/>
            </a:lvl4pPr>
            <a:lvl5pPr marL="1523999" indent="-174624">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en-US"/>
          </a:p>
        </p:txBody>
      </p:sp>
      <p:sp>
        <p:nvSpPr>
          <p:cNvPr id="3" name="Text Placeholder 2" hidden="0"/>
          <p:cNvSpPr>
            <a:spLocks noGrp="1"/>
          </p:cNvSpPr>
          <p:nvPr isPhoto="0" userDrawn="0">
            <p:ph type="body" idx="1" hasCustomPrompt="0"/>
          </p:nvPr>
        </p:nvSpPr>
        <p:spPr bwMode="auto">
          <a:xfrm>
            <a:off x="719402" y="1556791"/>
            <a:ext cx="5080583" cy="658367"/>
          </a:xfrm>
        </p:spPr>
        <p:txBody>
          <a:bodyPr anchor="b"/>
          <a:lstStyle>
            <a:lvl1pPr marL="0" indent="0" algn="ctr">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hidden="0"/>
          <p:cNvSpPr>
            <a:spLocks noGrp="1"/>
          </p:cNvSpPr>
          <p:nvPr isPhoto="0" userDrawn="0">
            <p:ph sz="half" idx="2" hasCustomPrompt="0"/>
          </p:nvPr>
        </p:nvSpPr>
        <p:spPr bwMode="auto">
          <a:xfrm>
            <a:off x="719402" y="2492895"/>
            <a:ext cx="5071871" cy="3627666"/>
          </a:xfrm>
        </p:spPr>
        <p:txBody>
          <a:bodyPr/>
          <a:lstStyle>
            <a:lvl1pPr marL="174624" indent="-174624">
              <a:defRPr sz="2400"/>
            </a:lvl1pPr>
            <a:lvl2pPr marL="533399" indent="-174624">
              <a:defRPr sz="2000"/>
            </a:lvl2pPr>
            <a:lvl3pPr marL="892174" indent="-173037">
              <a:tabLst>
                <a:tab pos="804862" algn="l"/>
              </a:tabLst>
              <a:defRPr sz="1800"/>
            </a:lvl3pPr>
            <a:lvl4pPr marL="1252537" indent="-174624">
              <a:defRPr sz="1600"/>
            </a:lvl4pPr>
            <a:lvl5pPr marL="1523999" indent="-174624">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hidden="0"/>
          <p:cNvSpPr>
            <a:spLocks noGrp="1"/>
          </p:cNvSpPr>
          <p:nvPr isPhoto="0" userDrawn="0">
            <p:ph type="body" sz="quarter" idx="3" hasCustomPrompt="0"/>
          </p:nvPr>
        </p:nvSpPr>
        <p:spPr bwMode="auto">
          <a:xfrm>
            <a:off x="6384031" y="1556791"/>
            <a:ext cx="5074114" cy="658367"/>
          </a:xfrm>
        </p:spPr>
        <p:txBody>
          <a:bodyPr anchor="b"/>
          <a:lstStyle>
            <a:lvl1pPr marL="0" indent="0" algn="ctr">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
        <p:nvSpPr>
          <p:cNvPr id="19" name="Content Placeholder 3" hidden="0"/>
          <p:cNvSpPr>
            <a:spLocks noGrp="1"/>
          </p:cNvSpPr>
          <p:nvPr isPhoto="0" userDrawn="0">
            <p:ph sz="half" idx="13" hasCustomPrompt="0"/>
          </p:nvPr>
        </p:nvSpPr>
        <p:spPr bwMode="auto">
          <a:xfrm>
            <a:off x="6288021" y="2492897"/>
            <a:ext cx="5071871" cy="3780066"/>
          </a:xfrm>
        </p:spPr>
        <p:txBody>
          <a:bodyPr/>
          <a:lstStyle>
            <a:lvl1pPr marL="174624" indent="-174624">
              <a:defRPr sz="2400"/>
            </a:lvl1pPr>
            <a:lvl2pPr marL="533399" indent="-174624">
              <a:defRPr sz="2000"/>
            </a:lvl2pPr>
            <a:lvl3pPr marL="892174" indent="-173037">
              <a:tabLst>
                <a:tab pos="804862" algn="l"/>
              </a:tabLst>
              <a:defRPr sz="1800"/>
            </a:lvl3pPr>
            <a:lvl4pPr marL="1252537" indent="-174624">
              <a:defRPr sz="1600"/>
            </a:lvl4pPr>
            <a:lvl5pPr marL="1523999" indent="-174624">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ru-RU"/>
              <a:t>Образец заголовка</a:t>
            </a:r>
            <a:endParaRPr lang="en-US"/>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712773" y="596974"/>
            <a:ext cx="4563310" cy="1886921"/>
          </a:xfrm>
        </p:spPr>
        <p:txBody>
          <a:bodyPr anchor="b"/>
          <a:lstStyle>
            <a:lvl1pPr algn="l">
              <a:defRPr sz="2800" b="0"/>
            </a:lvl1pPr>
          </a:lstStyle>
          <a:p>
            <a:pPr>
              <a:defRPr/>
            </a:pPr>
            <a:r>
              <a:rPr lang="ru-RU"/>
              <a:t>Образец заголовка</a:t>
            </a:r>
            <a:endParaRPr lang="en-US"/>
          </a:p>
        </p:txBody>
      </p:sp>
      <p:sp>
        <p:nvSpPr>
          <p:cNvPr id="3" name="Content Placeholder 2" hidden="0"/>
          <p:cNvSpPr>
            <a:spLocks noGrp="1"/>
          </p:cNvSpPr>
          <p:nvPr isPhoto="0" userDrawn="0">
            <p:ph idx="1" hasCustomPrompt="0"/>
          </p:nvPr>
        </p:nvSpPr>
        <p:spPr bwMode="auto">
          <a:xfrm>
            <a:off x="922669" y="559398"/>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hidden="0"/>
          <p:cNvSpPr>
            <a:spLocks noGrp="1"/>
          </p:cNvSpPr>
          <p:nvPr isPhoto="0" userDrawn="0">
            <p:ph type="body" sz="half" idx="2" hasCustomPrompt="0"/>
          </p:nvPr>
        </p:nvSpPr>
        <p:spPr bwMode="auto">
          <a:xfrm>
            <a:off x="6712773" y="2618910"/>
            <a:ext cx="4548966" cy="350219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903642" y="4668818"/>
            <a:ext cx="10356027" cy="644729"/>
          </a:xfrm>
        </p:spPr>
        <p:txBody>
          <a:bodyPr anchor="b"/>
          <a:lstStyle>
            <a:lvl1pPr algn="ctr">
              <a:defRPr sz="2800" b="0"/>
            </a:lvl1pPr>
          </a:lstStyle>
          <a:p>
            <a:pPr>
              <a:defRPr/>
            </a:pPr>
            <a:r>
              <a:rPr lang="ru-RU"/>
              <a:t>Образец заголовка</a:t>
            </a:r>
            <a:endParaRPr lang="en-US"/>
          </a:p>
        </p:txBody>
      </p:sp>
      <p:sp>
        <p:nvSpPr>
          <p:cNvPr id="4" name="Text Placeholder 3" hidden="0"/>
          <p:cNvSpPr>
            <a:spLocks noGrp="1"/>
          </p:cNvSpPr>
          <p:nvPr isPhoto="0" userDrawn="0">
            <p:ph type="body" sz="half" idx="2" hasCustomPrompt="0"/>
          </p:nvPr>
        </p:nvSpPr>
        <p:spPr bwMode="auto">
          <a:xfrm>
            <a:off x="917985" y="5324305"/>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11" name="Picture Placeholder 2" hidden="0"/>
          <p:cNvSpPr>
            <a:spLocks noGrp="1"/>
          </p:cNvSpPr>
          <p:nvPr isPhoto="0" userDrawn="0">
            <p:ph type="pic" idx="1" hasCustomPrompt="0"/>
          </p:nvPr>
        </p:nvSpPr>
        <p:spPr bwMode="auto">
          <a:xfrm>
            <a:off x="2543606" y="620687"/>
            <a:ext cx="6929454" cy="3897818"/>
          </a:xfrm>
        </p:spPr>
        <p:txBody>
          <a:bodyPr/>
          <a:lstStyle>
            <a:lvl1pPr marL="0" indent="0">
              <a:buNone/>
              <a:defRPr lang="ru-RU" sz="3200">
                <a:solidFill>
                  <a:schemeClr val="accent1">
                    <a:lumMod val="75000"/>
                  </a:schemeClr>
                </a:solidFill>
              </a:defRPr>
            </a:lvl1pPr>
            <a:lvl2pPr marL="457200" indent="0">
              <a:buNone/>
              <a:defRPr lang="ru-RU" sz="2800"/>
            </a:lvl2pPr>
            <a:lvl3pPr marL="914400" indent="0">
              <a:buNone/>
              <a:defRPr lang="ru-RU" sz="2400"/>
            </a:lvl3pPr>
            <a:lvl4pPr marL="1371600" indent="0">
              <a:buNone/>
              <a:defRPr lang="ru-RU" sz="2000"/>
            </a:lvl4pPr>
            <a:lvl5pPr marL="1828800" indent="0">
              <a:buNone/>
              <a:defRPr lang="ru-RU" sz="2000"/>
            </a:lvl5pPr>
            <a:lvl6pPr marL="2286000" indent="0">
              <a:buNone/>
              <a:defRPr lang="ru-RU" sz="2000"/>
            </a:lvl6pPr>
            <a:lvl7pPr marL="2743200" indent="0">
              <a:buNone/>
              <a:defRPr lang="ru-RU" sz="2000"/>
            </a:lvl7pPr>
            <a:lvl8pPr marL="3200400" indent="0">
              <a:buNone/>
              <a:defRPr lang="ru-RU" sz="2000"/>
            </a:lvl8pPr>
            <a:lvl9pPr marL="3657600" indent="0">
              <a:buNone/>
              <a:defRPr lang="ru-RU" sz="2000"/>
            </a:lvl9pPr>
          </a:lstStyle>
          <a:p>
            <a:pPr>
              <a:defRPr/>
            </a:pPr>
            <a:r>
              <a:rPr lang="ru-RU"/>
              <a:t>Вставка рисунка</a:t>
            </a:r>
            <a:endParaRPr/>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1">
            <a:lum/>
          </a:blip>
          <a:stretch/>
        </a:blipFill>
      </p:bgPr>
    </p:bg>
    <p:spTree>
      <p:nvGrpSpPr>
        <p:cNvPr id="1" name="" hidden="0"/>
        <p:cNvGrpSpPr/>
        <p:nvPr isPhoto="0" userDrawn="0"/>
      </p:nvGrpSpPr>
      <p:grpSpPr bwMode="auto">
        <a:xfrm>
          <a:off x="0" y="0"/>
          <a:ext cx="0" cy="0"/>
          <a:chOff x="0" y="0"/>
          <a:chExt cx="0" cy="0"/>
        </a:xfrm>
      </p:grpSpPr>
      <p:sp>
        <p:nvSpPr>
          <p:cNvPr id="2" name="Title Placeholder 1" hidden="0"/>
          <p:cNvSpPr>
            <a:spLocks noGrp="1"/>
          </p:cNvSpPr>
          <p:nvPr isPhoto="0" userDrawn="0">
            <p:ph type="title" hasCustomPrompt="0"/>
          </p:nvPr>
        </p:nvSpPr>
        <p:spPr bwMode="auto">
          <a:xfrm>
            <a:off x="925158" y="116631"/>
            <a:ext cx="10341684" cy="1054250"/>
          </a:xfrm>
          <a:prstGeom prst="rect">
            <a:avLst/>
          </a:prstGeom>
        </p:spPr>
        <p:txBody>
          <a:bodyPr vert="horz" lIns="91440" tIns="45720" rIns="91440" bIns="45720" rtlCol="0" anchor="ctr">
            <a:noAutofit/>
          </a:bodyPr>
          <a:lstStyle/>
          <a:p>
            <a:pPr>
              <a:defRPr/>
            </a:pPr>
            <a:r>
              <a:rPr lang="ru-RU"/>
              <a:t>Образец заголовка</a:t>
            </a:r>
            <a:endParaRPr lang="en-US"/>
          </a:p>
        </p:txBody>
      </p:sp>
      <p:sp>
        <p:nvSpPr>
          <p:cNvPr id="3" name="Text Placeholder 2" hidden="0"/>
          <p:cNvSpPr>
            <a:spLocks noGrp="1"/>
          </p:cNvSpPr>
          <p:nvPr isPhoto="0" userDrawn="0">
            <p:ph type="body" idx="1" hasCustomPrompt="0"/>
          </p:nvPr>
        </p:nvSpPr>
        <p:spPr bwMode="auto">
          <a:xfrm>
            <a:off x="932330" y="1772815"/>
            <a:ext cx="10327339" cy="4320479"/>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8" name="Дата 4" hidden="0"/>
          <p:cNvSpPr>
            <a:spLocks noGrp="1"/>
          </p:cNvSpPr>
          <p:nvPr isPhoto="0" userDrawn="0">
            <p:ph type="dt" sz="half" idx="10" hasCustomPrompt="0"/>
          </p:nvPr>
        </p:nvSpPr>
        <p:spPr bwMode="auto">
          <a:xfrm>
            <a:off x="578047" y="6165303"/>
            <a:ext cx="2844799" cy="365125"/>
          </a:xfrm>
          <a:prstGeom prst="rect">
            <a:avLst/>
          </a:prstGeom>
        </p:spPr>
        <p:txBody>
          <a:bodyPr/>
          <a:lstStyle>
            <a:lvl1pPr>
              <a:defRPr>
                <a:solidFill>
                  <a:srgbClr val="603636"/>
                </a:solidFill>
              </a:defRPr>
            </a:lvl1pPr>
          </a:lstStyle>
          <a:p>
            <a:pPr>
              <a:defRPr/>
            </a:pPr>
            <a:fld id="{51E84241-D031-42DE-84E4-CC10C30232F4}" type="datetimeFigureOut">
              <a:rPr lang="ru-RU"/>
              <a:t/>
            </a:fld>
            <a:endParaRPr lang="ru-RU"/>
          </a:p>
        </p:txBody>
      </p:sp>
      <p:sp>
        <p:nvSpPr>
          <p:cNvPr id="9" name="Нижний колонтитул 5" hidden="0"/>
          <p:cNvSpPr>
            <a:spLocks noGrp="1"/>
          </p:cNvSpPr>
          <p:nvPr isPhoto="0" userDrawn="0">
            <p:ph type="ftr" sz="quarter" idx="11" hasCustomPrompt="0"/>
          </p:nvPr>
        </p:nvSpPr>
        <p:spPr bwMode="auto">
          <a:xfrm>
            <a:off x="4134047" y="6165303"/>
            <a:ext cx="3860799" cy="365125"/>
          </a:xfrm>
          <a:prstGeom prst="rect">
            <a:avLst/>
          </a:prstGeom>
        </p:spPr>
        <p:txBody>
          <a:bodyPr/>
          <a:lstStyle>
            <a:lvl1pPr>
              <a:defRPr>
                <a:solidFill>
                  <a:srgbClr val="603636"/>
                </a:solidFill>
              </a:defRPr>
            </a:lvl1pPr>
          </a:lstStyle>
          <a:p>
            <a:pPr>
              <a:defRPr/>
            </a:pPr>
            <a:r>
              <a:rPr lang="en-US"/>
              <a:t>15MC804 - Project work - Review 2</a:t>
            </a:r>
            <a:endParaRPr lang="en-US"/>
          </a:p>
        </p:txBody>
      </p:sp>
      <p:sp>
        <p:nvSpPr>
          <p:cNvPr id="10" name="Номер слайда 6" hidden="0"/>
          <p:cNvSpPr>
            <a:spLocks noGrp="1"/>
          </p:cNvSpPr>
          <p:nvPr isPhoto="0" userDrawn="0">
            <p:ph type="sldNum" sz="quarter" idx="12" hasCustomPrompt="0"/>
          </p:nvPr>
        </p:nvSpPr>
        <p:spPr bwMode="auto">
          <a:xfrm>
            <a:off x="8706047" y="6165303"/>
            <a:ext cx="2844799" cy="365125"/>
          </a:xfrm>
          <a:prstGeom prst="rect">
            <a:avLst/>
          </a:prstGeom>
        </p:spPr>
        <p:txBody>
          <a:bodyPr/>
          <a:lstStyle>
            <a:lvl1pPr>
              <a:defRPr>
                <a:solidFill>
                  <a:srgbClr val="603636"/>
                </a:solidFill>
              </a:defRPr>
            </a:lvl1pPr>
          </a:lstStyle>
          <a:p>
            <a:pPr>
              <a:defRPr/>
            </a:pPr>
            <a:fld id="{6B5AA3AA-5EA9-4976-BF6C-9891F6110747}"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1" hdr="0" sldNum="0"/>
  <p:txStyles>
    <p:titleStyle>
      <a:lvl1pPr algn="ctr" defTabSz="914400">
        <a:spcBef>
          <a:spcPts val="0"/>
        </a:spcBef>
        <a:buNone/>
        <a:defRPr sz="4400">
          <a:solidFill>
            <a:schemeClr val="tx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914400">
        <a:spcBef>
          <a:spcPts val="0"/>
        </a:spcBef>
        <a:buClrTx/>
        <a:buFont typeface="Arial"/>
        <a:buChar char="•"/>
        <a:defRPr sz="2400">
          <a:solidFill>
            <a:schemeClr val="tx2">
              <a:lumMod val="75000"/>
            </a:schemeClr>
          </a:solidFill>
          <a:latin typeface="+mn-lt"/>
          <a:ea typeface="+mn-ea"/>
          <a:cs typeface="+mn-cs"/>
        </a:defRPr>
      </a:lvl1pPr>
      <a:lvl2pPr marL="754379" indent="-342900" algn="l" defTabSz="914400">
        <a:spcBef>
          <a:spcPts val="0"/>
        </a:spcBef>
        <a:buClrTx/>
        <a:buFont typeface="Times New Roman"/>
        <a:buChar char="–"/>
        <a:defRPr sz="2200">
          <a:solidFill>
            <a:schemeClr val="tx2">
              <a:lumMod val="75000"/>
            </a:schemeClr>
          </a:solidFill>
          <a:latin typeface="+mn-lt"/>
          <a:ea typeface="+mn-ea"/>
          <a:cs typeface="+mn-cs"/>
        </a:defRPr>
      </a:lvl2pPr>
      <a:lvl3pPr marL="1120140" indent="-342900" algn="l" defTabSz="914400">
        <a:spcBef>
          <a:spcPts val="0"/>
        </a:spcBef>
        <a:buClrTx/>
        <a:buFont typeface="Arial"/>
        <a:buChar char="•"/>
        <a:defRPr sz="2000">
          <a:solidFill>
            <a:schemeClr val="tx2">
              <a:lumMod val="75000"/>
            </a:schemeClr>
          </a:solidFill>
          <a:latin typeface="+mn-lt"/>
          <a:ea typeface="+mn-ea"/>
          <a:cs typeface="+mn-cs"/>
        </a:defRPr>
      </a:lvl3pPr>
      <a:lvl4pPr marL="1474470" indent="-285750" algn="l" defTabSz="914400">
        <a:spcBef>
          <a:spcPts val="0"/>
        </a:spcBef>
        <a:buClrTx/>
        <a:buFont typeface="Times New Roman"/>
        <a:buChar char="–"/>
        <a:defRPr sz="1800">
          <a:solidFill>
            <a:schemeClr val="tx2">
              <a:lumMod val="75000"/>
            </a:schemeClr>
          </a:solidFill>
          <a:latin typeface="+mn-lt"/>
          <a:ea typeface="+mn-ea"/>
          <a:cs typeface="+mn-cs"/>
        </a:defRPr>
      </a:lvl4pPr>
      <a:lvl5pPr marL="1794509" indent="-285750" algn="l" defTabSz="914400">
        <a:spcBef>
          <a:spcPts val="0"/>
        </a:spcBef>
        <a:buClrTx/>
        <a:buFont typeface="Times New Roman"/>
        <a:buChar char="»"/>
        <a:defRPr sz="1600">
          <a:solidFill>
            <a:schemeClr val="tx2">
              <a:lumMod val="75000"/>
            </a:schemeClr>
          </a:solidFill>
          <a:latin typeface="+mn-lt"/>
          <a:ea typeface="+mn-ea"/>
          <a:cs typeface="+mn-cs"/>
        </a:defRPr>
      </a:lvl5pPr>
      <a:lvl6pPr marL="2148840" indent="-274320" algn="l" defTabSz="914400">
        <a:spcBef>
          <a:spcPts val="399"/>
        </a:spcBef>
        <a:buClr>
          <a:schemeClr val="accent1"/>
        </a:buClr>
        <a:buFont typeface="Wingdings"/>
        <a:buChar char=""/>
        <a:defRPr sz="1400">
          <a:solidFill>
            <a:schemeClr val="tx1"/>
          </a:solidFill>
          <a:latin typeface="+mn-lt"/>
          <a:ea typeface="+mn-ea"/>
          <a:cs typeface="+mn-cs"/>
        </a:defRPr>
      </a:lvl6pPr>
      <a:lvl7pPr marL="2468880" indent="-274320" algn="l" defTabSz="914400">
        <a:spcBef>
          <a:spcPts val="399"/>
        </a:spcBef>
        <a:buClr>
          <a:schemeClr val="accent1"/>
        </a:buClr>
        <a:buFont typeface="Wingdings"/>
        <a:buChar char=""/>
        <a:defRPr sz="1400">
          <a:solidFill>
            <a:schemeClr val="tx1"/>
          </a:solidFill>
          <a:latin typeface="+mn-lt"/>
          <a:ea typeface="+mn-ea"/>
          <a:cs typeface="+mn-cs"/>
        </a:defRPr>
      </a:lvl7pPr>
      <a:lvl8pPr marL="2788920" indent="-274320" algn="l" defTabSz="914400">
        <a:spcBef>
          <a:spcPts val="399"/>
        </a:spcBef>
        <a:buClr>
          <a:schemeClr val="accent1"/>
        </a:buClr>
        <a:buFont typeface="Wingdings"/>
        <a:buChar char=""/>
        <a:defRPr sz="1400">
          <a:solidFill>
            <a:schemeClr val="tx1"/>
          </a:solidFill>
          <a:latin typeface="+mn-lt"/>
          <a:ea typeface="+mn-ea"/>
          <a:cs typeface="+mn-cs"/>
        </a:defRPr>
      </a:lvl8pPr>
      <a:lvl9pPr marL="3108960" indent="-274320" algn="l" defTabSz="914400">
        <a:spcBef>
          <a:spcPts val="399"/>
        </a:spcBef>
        <a:buClr>
          <a:schemeClr val="accent1"/>
        </a:buClr>
        <a:buFont typeface="Wingdings"/>
        <a:buChar char=""/>
        <a:defRPr sz="14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1541844" y="1875668"/>
            <a:ext cx="9144000" cy="1179717"/>
          </a:xfrm>
        </p:spPr>
        <p:txBody>
          <a:bodyPr vertOverflow="overflow" horzOverflow="clip" vert="horz" wrap="square" lIns="91440" tIns="45720" rIns="91440" bIns="45720" numCol="1" spcCol="0" rtlCol="0" fromWordArt="0" anchor="b" anchorCtr="0" forceAA="0" upright="0" compatLnSpc="0">
            <a:normAutofit fontScale="90000" lnSpcReduction="2000"/>
          </a:bodyPr>
          <a:lstStyle/>
          <a:p>
            <a:pPr>
              <a:defRPr/>
            </a:pPr>
            <a:r>
              <a:rPr lang="en-IN" b="1"/>
              <a:t>FIRE DETECTION IN BUILDINGS AND FOREST USING OPENCV</a:t>
            </a:r>
            <a:endParaRPr lang="en-US"/>
          </a:p>
        </p:txBody>
      </p:sp>
      <p:sp>
        <p:nvSpPr>
          <p:cNvPr id="3" name="Subtitle 2" hidden="0"/>
          <p:cNvSpPr>
            <a:spLocks noGrp="1"/>
          </p:cNvSpPr>
          <p:nvPr isPhoto="0" userDrawn="0">
            <p:ph type="subTitle" idx="1" hasCustomPrompt="0"/>
          </p:nvPr>
        </p:nvSpPr>
        <p:spPr bwMode="auto">
          <a:xfrm flipH="0" flipV="0">
            <a:off x="706645" y="3773365"/>
            <a:ext cx="4021094" cy="1987671"/>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en-IN"/>
              <a:t>201EC153 - GURUMOORTHI J</a:t>
            </a:r>
            <a:endParaRPr lang="en-IN"/>
          </a:p>
          <a:p>
            <a:pPr algn="l">
              <a:defRPr/>
            </a:pPr>
            <a:r>
              <a:rPr lang="en-IN"/>
              <a:t>201EC120 - ATHIBAN S</a:t>
            </a:r>
            <a:endParaRPr/>
          </a:p>
          <a:p>
            <a:pPr algn="l">
              <a:defRPr/>
            </a:pPr>
            <a:endParaRPr lang="en-US"/>
          </a:p>
        </p:txBody>
      </p:sp>
      <p:sp>
        <p:nvSpPr>
          <p:cNvPr id="5" name="TextBox 4" hidden="0"/>
          <p:cNvSpPr txBox="1"/>
          <p:nvPr isPhoto="0" userDrawn="0"/>
        </p:nvSpPr>
        <p:spPr bwMode="auto">
          <a:xfrm>
            <a:off x="7890386" y="3859881"/>
            <a:ext cx="3880589" cy="2194595"/>
          </a:xfrm>
          <a:prstGeom prst="rect">
            <a:avLst/>
          </a:prstGeom>
          <a:noFill/>
        </p:spPr>
        <p:txBody>
          <a:bodyPr wrap="square" rtlCol="0">
            <a:spAutoFit/>
          </a:bodyPr>
          <a:lstStyle/>
          <a:p>
            <a:pPr>
              <a:defRPr/>
            </a:pPr>
            <a:r>
              <a:rPr lang="en-US" sz="2400"/>
              <a:t>Under guidance of </a:t>
            </a:r>
            <a:endParaRPr/>
          </a:p>
          <a:p>
            <a:pPr>
              <a:defRPr/>
            </a:pPr>
            <a:r>
              <a:rPr lang="en-US" sz="2400"/>
              <a:t>Mr</a:t>
            </a:r>
            <a:r>
              <a:rPr lang="en-US" sz="2400"/>
              <a:t>/Dr.</a:t>
            </a:r>
            <a:r>
              <a:rPr lang="en-IN" sz="2400"/>
              <a:t>Gopal krishnan B,</a:t>
            </a:r>
            <a:endParaRPr/>
          </a:p>
          <a:p>
            <a:pPr>
              <a:defRPr/>
            </a:pPr>
            <a:r>
              <a:rPr lang="en-US" sz="2400"/>
              <a:t>Designation,</a:t>
            </a:r>
            <a:endParaRPr/>
          </a:p>
          <a:p>
            <a:pPr>
              <a:defRPr/>
            </a:pPr>
            <a:r>
              <a:rPr lang="en-US" sz="2400"/>
              <a:t>BIT, </a:t>
            </a:r>
            <a:endParaRPr/>
          </a:p>
          <a:p>
            <a:pPr>
              <a:defRPr/>
            </a:pPr>
            <a:r>
              <a:rPr lang="en-US" sz="2400"/>
              <a:t>Sathy. </a:t>
            </a:r>
            <a:endParaRPr/>
          </a:p>
          <a:p>
            <a:pPr>
              <a:defRPr/>
            </a:pPr>
            <a:endParaRPr lang="en-US"/>
          </a:p>
        </p:txBody>
      </p:sp>
      <p:sp>
        <p:nvSpPr>
          <p:cNvPr id="4" name="Rectangle 3" hidden="0"/>
          <p:cNvSpPr/>
          <p:nvPr isPhoto="0" userDrawn="0"/>
        </p:nvSpPr>
        <p:spPr bwMode="auto">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Abstract</a:t>
            </a:r>
            <a:endParaRPr lang="en-US"/>
          </a:p>
        </p:txBody>
      </p:sp>
      <p:sp>
        <p:nvSpPr>
          <p:cNvPr id="3"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Autofit/>
          </a:bodyPr>
          <a:lstStyle/>
          <a:p>
            <a:pPr algn="just">
              <a:buNone/>
              <a:defRPr/>
            </a:pPr>
            <a:r>
              <a:rPr lang="en-IN" sz="2000" b="0" i="0" u="none">
                <a:solidFill>
                  <a:srgbClr val="000000"/>
                </a:solidFill>
                <a:latin typeface="Times New Roman"/>
                <a:ea typeface="Times New Roman"/>
                <a:cs typeface="Times New Roman"/>
              </a:rPr>
              <a:t>     </a:t>
            </a:r>
            <a:r>
              <a:rPr sz="2000" b="0" i="0" u="none">
                <a:solidFill>
                  <a:srgbClr val="000000"/>
                </a:solidFill>
                <a:latin typeface="Times New Roman"/>
                <a:ea typeface="Times New Roman"/>
                <a:cs typeface="Times New Roman"/>
              </a:rPr>
              <a:t>Wildfire is a part of nature. It plays a key role in shaping ecosystems by serving as an agent of renewal and change. But fire can be deadly, destroying homes, wildlife habitat and timber, and polluting the air with emissions harmful to human health. Fire also releases carbon dioxide—a key greenhouse gas—into the atmosphere. Fire effects are influenced by forest conditions before the fire and management action taken or not taken after the fire, and may be long-lasting.Now-a-days we are using sensors,But if we use sensors it might be affected on fire easily so that the exact the information will be lost easily.We are using an CCTV cameras using Artifical intellegence by the method of image processing.The captured image is send to google cloud by using wifi signal,the collected image from the googlecloud is processed by image processing using the library OpenCV,the library used are SMTPLIB &amp; HTTP POST to Twilio message. OpenCV is used in computer vision.By Google Maps we call the API function to get the exact location of the CCTV camera’s.By using this technology we are able to detect the fires easily if the fire is spoted on the CCTV camera.Once the fire detected, the call will be automatically remind the nearest fire station.We use this kind of technology’s we are able to predict the exact location will be sent automatically to the fire service station</a:t>
            </a:r>
            <a:endParaRPr sz="200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Problem Statement Addressed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IN"/>
              <a:t>    Nowadays there are many fire accidents occurs day by day.Forest and buildings are get fire accidents due to some natural and aritifical ways so there is an issue in worldwide.whenever the fire accident occurs the fireservice are unable to reach the spot immediately.So we done the project to overcome the issue so  whenever the fire accident occurs it will able save the life of humans and animals life.</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Existing Solution to the Problem Addressed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IN"/>
              <a:t>  </a:t>
            </a:r>
            <a:r>
              <a:rPr lang="en-US"/>
              <a:t> </a:t>
            </a:r>
            <a:r>
              <a:rPr lang="en-IN"/>
              <a:t>On recent days we are using sensors to detect the fire accidents,but there is an issue it might be affected in fire so it will won’t be able sent the warnings.</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866192" y="337133"/>
            <a:ext cx="10515600" cy="1325563"/>
          </a:xfrm>
        </p:spPr>
        <p:txBody>
          <a:bodyPr/>
          <a:lstStyle/>
          <a:p>
            <a:pPr>
              <a:defRPr/>
            </a:pPr>
            <a:r>
              <a:rPr lang="en-US"/>
              <a:t>Proposed Solution to the Problem Addressed</a:t>
            </a:r>
            <a:endParaRPr lang="en-US"/>
          </a:p>
        </p:txBody>
      </p:sp>
      <p:sp>
        <p:nvSpPr>
          <p:cNvPr id="3"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lgn="l">
              <a:buNone/>
              <a:defRPr/>
            </a:pPr>
            <a:r>
              <a:rPr lang="en-IN" b="0" i="0">
                <a:solidFill>
                  <a:schemeClr val="tx1"/>
                </a:solidFill>
              </a:rPr>
              <a:t>      In this fire accidents we have decided to use CCTV cameras instead of sensors.</a:t>
            </a:r>
            <a:endParaRPr lang="en-IN" b="0" i="0">
              <a:solidFill>
                <a:schemeClr val="tx1"/>
              </a:solidFill>
            </a:endParaRPr>
          </a:p>
          <a:p>
            <a:pPr algn="l">
              <a:buNone/>
              <a:defRPr/>
            </a:pPr>
            <a:r>
              <a:rPr lang="en-IN" b="0" i="0">
                <a:solidFill>
                  <a:schemeClr val="tx1"/>
                </a:solidFill>
              </a:rPr>
              <a:t>     When the fire accident occurs usually sensor easily gets affected by fire but when we use cameras it won’t be easily caught by fire.So we have used cctv cameras instead of sensors.</a:t>
            </a:r>
            <a:endParaRPr lang="en-IN" b="0" i="0">
              <a:solidFill>
                <a:schemeClr val="tx1"/>
              </a:solidFill>
            </a:endParaRPr>
          </a:p>
          <a:p>
            <a:pPr algn="l">
              <a:buNone/>
              <a:defRPr/>
            </a:pPr>
            <a:endParaRPr b="0" i="0">
              <a:solidFill>
                <a:schemeClr val="tx1"/>
              </a:solidFill>
            </a:endParaRPr>
          </a:p>
          <a:p>
            <a:pPr>
              <a:buNone/>
              <a:defRPr/>
            </a:pPr>
            <a:r>
              <a:rPr lang="en-IN" b="0" i="0">
                <a:solidFill>
                  <a:schemeClr val="tx1"/>
                </a:solidFill>
              </a:rPr>
              <a:t> </a:t>
            </a:r>
            <a:endParaRPr lang="en-IN" b="0" i="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Project Work Plan  </a:t>
            </a:r>
            <a:endParaRPr lang="en-US"/>
          </a:p>
        </p:txBody>
      </p:sp>
      <p:sp>
        <p:nvSpPr>
          <p:cNvPr id="3"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5000" lnSpcReduction="1000"/>
          </a:bodyPr>
          <a:lstStyle/>
          <a:p>
            <a:pPr algn="just">
              <a:buNone/>
              <a:defRPr/>
            </a:pPr>
            <a:r>
              <a:rPr lang="en-US"/>
              <a:t> </a:t>
            </a:r>
            <a:r>
              <a:rPr lang="en-IN" sz="2400" b="0" i="0" u="none" strike="noStrike" cap="none" spc="0">
                <a:solidFill>
                  <a:schemeClr val="tx1"/>
                </a:solidFill>
                <a:latin typeface="+mn-lt"/>
                <a:ea typeface="+mn-ea"/>
                <a:cs typeface="+mn-cs"/>
              </a:rPr>
              <a:t> Step 1: We have created an algorithm for cctv cameras to detect the fire accidents.</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             In this we train the models with fire.So when there is a fire it will able to                 	 detect it easily.</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2 :  The pretrained models are  motion detection,grey scale value,colour 	    	  	detection,region grow,region merge.</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3:  When the fire is detected it will sent the gmail to nearest fire service  	          	  	station.</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4 : By the way using google API we call the location where the fire is 	            	 	detected.It will sent the location to nearest  fire stations using wifi via 	whatsapp,gmail,telegram.</a:t>
            </a:r>
            <a:endParaRPr sz="2400" b="0" i="0">
              <a:solidFill>
                <a:schemeClr val="tx1"/>
              </a:solidFill>
            </a:endParaRPr>
          </a:p>
          <a:p>
            <a:pPr algn="just">
              <a:buNone/>
              <a:defRPr/>
            </a:pPr>
            <a:r>
              <a:rPr lang="en-IN" sz="2400" b="0" i="0" u="none" strike="noStrike" cap="none" spc="0">
                <a:solidFill>
                  <a:schemeClr val="tx1"/>
                </a:solidFill>
                <a:latin typeface="+mn-lt"/>
                <a:ea typeface="+mn-ea"/>
                <a:cs typeface="+mn-cs"/>
              </a:rPr>
              <a:t>Step 5:When the fire is detected on the cameras it will call the nearest firestation.</a:t>
            </a:r>
            <a:endParaRPr sz="2400" b="0" i="0">
              <a:solidFill>
                <a:schemeClr val="tx1"/>
              </a:solidFill>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Block Diagram and/or Circuit Diagram</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a:t> </a:t>
            </a:r>
            <a:endParaRPr/>
          </a:p>
        </p:txBody>
      </p:sp>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pic>
        <p:nvPicPr>
          <p:cNvPr id="1113615008" name="" hidden="0"/>
          <p:cNvPicPr>
            <a:picLocks noChangeAspect="1"/>
          </p:cNvPicPr>
          <p:nvPr isPhoto="0" userDrawn="0"/>
        </p:nvPicPr>
        <p:blipFill>
          <a:blip r:embed="rId2"/>
          <a:stretch/>
        </p:blipFill>
        <p:spPr bwMode="auto">
          <a:xfrm flipH="0" flipV="0">
            <a:off x="1247451" y="1282211"/>
            <a:ext cx="9891345" cy="55757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Flow Chart</a:t>
            </a:r>
            <a:endParaRPr lang="en-US"/>
          </a:p>
        </p:txBody>
      </p:sp>
      <p:pic>
        <p:nvPicPr>
          <p:cNvPr id="966841923" name="" hidden="0"/>
          <p:cNvPicPr>
            <a:picLocks noChangeAspect="1"/>
          </p:cNvPicPr>
          <p:nvPr isPhoto="0" userDrawn="0">
            <p:ph idx="1" hasCustomPrompt="0"/>
          </p:nvPr>
        </p:nvPicPr>
        <p:blipFill>
          <a:blip r:embed="rId2"/>
          <a:stretch/>
        </p:blipFill>
        <p:spPr bwMode="auto">
          <a:xfrm rot="0" flipH="0" flipV="0">
            <a:off x="2749558" y="1344705"/>
            <a:ext cx="6069852" cy="5360146"/>
          </a:xfrm>
          <a:prstGeom prst="rect">
            <a:avLst/>
          </a:prstGeom>
        </p:spPr>
      </p:pic>
      <p:sp>
        <p:nvSpPr>
          <p:cNvPr id="4" name="Footer Placeholder 3" hidden="0"/>
          <p:cNvSpPr>
            <a:spLocks noGrp="1"/>
          </p:cNvSpPr>
          <p:nvPr isPhoto="0" userDrawn="0">
            <p:ph type="ftr" sz="quarter" idx="11" hasCustomPrompt="0"/>
          </p:nvPr>
        </p:nvSpPr>
        <p:spPr bwMode="auto"/>
        <p:txBody>
          <a:bodyPr/>
          <a:lstStyle/>
          <a:p>
            <a:pPr>
              <a:defRPr/>
            </a:pPr>
            <a:r>
              <a:rPr lang="en-US"/>
              <a:t>15MC804 - Project work - Review 2</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Cost Benefit Analysis  (List of Components / Service Used)</a:t>
            </a:r>
            <a:endParaRPr lang="en-US"/>
          </a:p>
        </p:txBody>
      </p:sp>
      <p:sp>
        <p:nvSpPr>
          <p:cNvPr id="3" name="Content Placeholder 2" hidden="0"/>
          <p:cNvSpPr>
            <a:spLocks noGrp="1"/>
          </p:cNvSpPr>
          <p:nvPr isPhoto="0" userDrawn="0">
            <p:ph idx="1" hasCustomPrompt="0"/>
          </p:nvPr>
        </p:nvSpPr>
        <p:spPr bwMode="auto"/>
        <p:txBody>
          <a:bodyPr/>
          <a:lstStyle/>
          <a:p>
            <a:pPr>
              <a:buNone/>
              <a:defRPr/>
            </a:pPr>
            <a:r>
              <a:rPr lang="en-US" i="1">
                <a:solidFill>
                  <a:srgbClr val="FF0000"/>
                </a:solidFill>
              </a:rPr>
              <a:t>(Budget) </a:t>
            </a:r>
            <a:endParaRPr/>
          </a:p>
        </p:txBody>
      </p:sp>
      <p:graphicFrame>
        <p:nvGraphicFramePr>
          <p:cNvPr id="4" name="Table 3" hidden="0"/>
          <p:cNvGraphicFramePr>
            <a:graphicFrameLocks xmlns:a="http://schemas.openxmlformats.org/drawingml/2006/main" noGrp="1"/>
          </p:cNvGraphicFramePr>
          <p:nvPr isPhoto="0" userDrawn="0"/>
        </p:nvGraphicFramePr>
        <p:xfrm>
          <a:off x="1136259" y="2659055"/>
          <a:ext cx="9774594" cy="3611187"/>
        </p:xfrm>
        <a:graphic>
          <a:graphicData uri="http://schemas.openxmlformats.org/drawingml/2006/table">
            <a:tbl>
              <a:tblPr firstRow="1" firstCol="0" lastRow="0" lastCol="0" bandRow="1" bandCol="0">
                <a:tableStyleId>{799E99B3-04C7-0098-1B64-3F33D1D52D33}</a:tableStyleId>
              </a:tblPr>
              <a:tblGrid>
                <a:gridCol w="711202"/>
                <a:gridCol w="3517641"/>
                <a:gridCol w="2808514"/>
                <a:gridCol w="1362270"/>
                <a:gridCol w="1362268"/>
              </a:tblGrid>
              <a:tr h="437332">
                <a:tc>
                  <a:txBody>
                    <a:bodyPr/>
                    <a:p>
                      <a:pPr>
                        <a:defRPr/>
                      </a:pPr>
                      <a:r>
                        <a:rPr lang="en-IN"/>
                        <a:t>S.No</a:t>
                      </a:r>
                      <a:endParaRPr lang="en-IN"/>
                    </a:p>
                  </a:txBody>
                  <a:tcPr/>
                </a:tc>
                <a:tc>
                  <a:txBody>
                    <a:bodyPr/>
                    <a:p>
                      <a:pPr>
                        <a:defRPr/>
                      </a:pPr>
                      <a:r>
                        <a:rPr lang="en-IN"/>
                        <a:t>Component Name</a:t>
                      </a:r>
                      <a:endParaRPr lang="en-IN"/>
                    </a:p>
                  </a:txBody>
                  <a:tcPr/>
                </a:tc>
                <a:tc>
                  <a:txBody>
                    <a:bodyPr/>
                    <a:p>
                      <a:pPr>
                        <a:defRPr/>
                      </a:pPr>
                      <a:r>
                        <a:rPr lang="en-IN"/>
                        <a:t>Specification (IC</a:t>
                      </a:r>
                      <a:r>
                        <a:rPr lang="en-IN"/>
                        <a:t> number or Range or Value)</a:t>
                      </a:r>
                      <a:endParaRPr lang="en-IN"/>
                    </a:p>
                  </a:txBody>
                  <a:tcPr/>
                </a:tc>
                <a:tc>
                  <a:txBody>
                    <a:bodyPr/>
                    <a:p>
                      <a:pPr>
                        <a:defRPr/>
                      </a:pPr>
                      <a:r>
                        <a:rPr lang="en-IN"/>
                        <a:t>Unit Cost</a:t>
                      </a:r>
                      <a:endParaRPr lang="en-IN"/>
                    </a:p>
                  </a:txBody>
                  <a:tcPr/>
                </a:tc>
                <a:tc>
                  <a:txBody>
                    <a:bodyPr/>
                    <a:p>
                      <a:pPr>
                        <a:defRPr/>
                      </a:pPr>
                      <a:r>
                        <a:rPr lang="en-IN"/>
                        <a:t>Total Cost</a:t>
                      </a:r>
                      <a:endParaRPr lang="en-IN"/>
                    </a:p>
                  </a:txBody>
                  <a:tcPr/>
                </a:tc>
              </a:tr>
              <a:tr h="801323">
                <a:tc>
                  <a:txBody>
                    <a:bodyPr/>
                    <a:p>
                      <a:pPr>
                        <a:defRPr/>
                      </a:pPr>
                      <a:r>
                        <a:rPr lang="en-IN"/>
                        <a:t>1</a:t>
                      </a:r>
                      <a:endParaRPr lang="en-IN"/>
                    </a:p>
                  </a:txBody>
                  <a:tcPr/>
                </a:tc>
                <a:tc>
                  <a:txBody>
                    <a:bodyPr/>
                    <a:p>
                      <a:pPr>
                        <a:defRPr/>
                      </a:pPr>
                      <a:r>
                        <a:rPr lang="en-IN"/>
                        <a:t>Camera</a:t>
                      </a:r>
                      <a:endParaRPr lang="en-IN"/>
                    </a:p>
                  </a:txBody>
                  <a:tcPr/>
                </a:tc>
                <a:tc>
                  <a:txBody>
                    <a:bodyPr/>
                    <a:p>
                      <a:pPr>
                        <a:defRPr/>
                      </a:pPr>
                      <a:r>
                        <a:rPr lang="en-IN"/>
                        <a:t>IP8M-2496EW-28MM</a:t>
                      </a:r>
                      <a:endParaRPr lang="en-IN"/>
                    </a:p>
                  </a:txBody>
                  <a:tcPr/>
                </a:tc>
                <a:tc>
                  <a:txBody>
                    <a:bodyPr/>
                    <a:p>
                      <a:pPr>
                        <a:defRPr/>
                      </a:pPr>
                      <a:r>
                        <a:rPr lang="en-IN"/>
                        <a:t>19,000</a:t>
                      </a:r>
                      <a:endParaRPr lang="en-IN"/>
                    </a:p>
                  </a:txBody>
                  <a:tcPr/>
                </a:tc>
                <a:tc>
                  <a:txBody>
                    <a:bodyPr/>
                    <a:p>
                      <a:pPr>
                        <a:defRPr/>
                      </a:pPr>
                      <a:r>
                        <a:rPr lang="en-IN"/>
                        <a:t>19,000</a:t>
                      </a: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r h="529746">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c>
                  <a:txBody>
                    <a:bodyPr/>
                    <a:p>
                      <a:pPr>
                        <a:defRPr/>
                      </a:pPr>
                      <a:endParaRPr lang="en-I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Lines">
  <a:themeElements>
    <a:clrScheme name="Lines">
      <a:dk1>
        <a:sysClr val="windowText" lastClr="000000"/>
      </a:dk1>
      <a:lt1>
        <a:srgbClr val="D4735E"/>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3300"/>
      </a:hlink>
      <a:folHlink>
        <a:srgbClr val="B2B2B2"/>
      </a:folHlink>
    </a:clrScheme>
    <a:fontScheme name="">
      <a:majorFont>
        <a:latin typeface="Times New Roman"/>
        <a:ea typeface="Arial"/>
        <a:cs typeface="Arial"/>
      </a:majorFont>
      <a:minorFont>
        <a:latin typeface="Times New Roman"/>
        <a:ea typeface="Arial"/>
        <a:cs typeface="Arial"/>
      </a:minorFont>
    </a:fontScheme>
    <a:fmtScheme name="Твердый переплет">
      <a:fillStyleLst>
        <a:solidFill>
          <a:schemeClr val="phClr"/>
        </a:solidFill>
        <a:solidFill>
          <a:schemeClr val="phClr">
            <a:tint val="68000"/>
            <a:shade val="94000"/>
            <a:satMod val="300000"/>
            <a:lumMod val="110000"/>
          </a:schemeClr>
        </a:solidFill>
        <a:gradFill>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tint val="96000"/>
            <a:lumMod val="110000"/>
          </a:schemeClr>
        </a:solidFill>
        <a:blipFill>
          <a:blip r:embed="rId1">
            <a:duotone>
              <a:schemeClr val="phClr">
                <a:tint val="93000"/>
                <a:shade val="20000"/>
              </a:schemeClr>
              <a:schemeClr val="phClr">
                <a:tint val="90000"/>
                <a:shade val="85000"/>
                <a:satMod val="115000"/>
              </a:schemeClr>
            </a:duotone>
          </a:blip>
          <a:tile algn="tl" flip="none" sx="60000" sy="60000" tx="0" ty="0"/>
        </a:blipFill>
        <a:blipFill>
          <a:blip r:embed="rId1">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bwMode="auto"/>
      <a:bodyPr/>
      <a:lstStyle/>
    </a:spDef>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ONLYOFFICE/6.4.2.6</Application>
  <DocSecurity>0</DocSecurity>
  <PresentationFormat>Widescreen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vignesh waran</dc:creator>
  <cp:keywords/>
  <dc:description/>
  <dc:identifier/>
  <dc:language/>
  <cp:lastModifiedBy/>
  <cp:revision>49</cp:revision>
  <dcterms:created xsi:type="dcterms:W3CDTF">2021-02-20T05:24:33Z</dcterms:created>
  <dcterms:modified xsi:type="dcterms:W3CDTF">2022-03-30T07:08:02Z</dcterms:modified>
  <cp:category/>
  <cp:contentStatus/>
  <cp:version/>
</cp:coreProperties>
</file>