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embeddedFontLst>
    <p:embeddedFont>
      <p:font typeface="Corben"/>
      <p:bold r:id="rId18"/>
    </p:embeddedFont>
    <p:embeddedFont>
      <p:font typeface="Arial Narrow"/>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3" roundtripDataSignature="AMtx7mja3lLlkkTmlfotaQyNVo95nh66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ialNarrow-bold.fntdata"/><Relationship Id="rId11" Type="http://schemas.openxmlformats.org/officeDocument/2006/relationships/slide" Target="slides/slide6.xml"/><Relationship Id="rId22" Type="http://schemas.openxmlformats.org/officeDocument/2006/relationships/font" Target="fonts/ArialNarrow-boldItalic.fntdata"/><Relationship Id="rId10" Type="http://schemas.openxmlformats.org/officeDocument/2006/relationships/slide" Target="slides/slide5.xml"/><Relationship Id="rId21" Type="http://schemas.openxmlformats.org/officeDocument/2006/relationships/font" Target="fonts/ArialNarrow-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rialNarrow-regular.fntdata"/><Relationship Id="rId6" Type="http://schemas.openxmlformats.org/officeDocument/2006/relationships/slide" Target="slides/slide1.xml"/><Relationship Id="rId18" Type="http://schemas.openxmlformats.org/officeDocument/2006/relationships/font" Target="fonts/Corben-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fa0f46720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11fa0f46720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fa0f46720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11fa0f46720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fa0f46720_0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11fa0f46720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fa0f46720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11fa0f46720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fa0f46720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11fa0f46720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fa0f46720_0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11fa0f46720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fa0f46720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11fa0f46720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2" name="Shape 12"/>
        <p:cNvGrpSpPr/>
        <p:nvPr/>
      </p:nvGrpSpPr>
      <p:grpSpPr>
        <a:xfrm>
          <a:off x="0" y="0"/>
          <a:ext cx="0" cy="0"/>
          <a:chOff x="0" y="0"/>
          <a:chExt cx="0" cy="0"/>
        </a:xfrm>
      </p:grpSpPr>
      <p:pic>
        <p:nvPicPr>
          <p:cNvPr descr="horizon.png" id="13" name="Google Shape;13;p7"/>
          <p:cNvPicPr preferRelativeResize="0"/>
          <p:nvPr/>
        </p:nvPicPr>
        <p:blipFill rotWithShape="1">
          <a:blip r:embed="rId2">
            <a:alphaModFix/>
          </a:blip>
          <a:srcRect b="0" l="0" r="0" t="33333"/>
          <a:stretch/>
        </p:blipFill>
        <p:spPr>
          <a:xfrm>
            <a:off x="0" y="0"/>
            <a:ext cx="9144000" cy="4572000"/>
          </a:xfrm>
          <a:prstGeom prst="rect">
            <a:avLst/>
          </a:prstGeom>
          <a:noFill/>
          <a:ln>
            <a:noFill/>
          </a:ln>
        </p:spPr>
      </p:pic>
      <p:sp>
        <p:nvSpPr>
          <p:cNvPr id="14" name="Google Shape;14;p7"/>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7"/>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7"/>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
        <p:nvSpPr>
          <p:cNvPr id="17" name="Google Shape;17;p7"/>
          <p:cNvSpPr txBox="1"/>
          <p:nvPr>
            <p:ph idx="1" type="subTitle"/>
          </p:nvPr>
        </p:nvSpPr>
        <p:spPr>
          <a:xfrm>
            <a:off x="12192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340"/>
              </a:spcBef>
              <a:spcAft>
                <a:spcPts val="0"/>
              </a:spcAft>
              <a:buSzPts val="1700"/>
              <a:buNone/>
              <a:defRPr sz="1700">
                <a:solidFill>
                  <a:schemeClr val="lt2"/>
                </a:solidFill>
              </a:defRPr>
            </a:lvl1pPr>
            <a:lvl2pPr lvl="1" algn="ctr">
              <a:lnSpc>
                <a:spcPct val="100000"/>
              </a:lnSpc>
              <a:spcBef>
                <a:spcPts val="600"/>
              </a:spcBef>
              <a:spcAft>
                <a:spcPts val="0"/>
              </a:spcAft>
              <a:buSzPts val="1700"/>
              <a:buNone/>
              <a:defRPr>
                <a:solidFill>
                  <a:schemeClr val="lt1"/>
                </a:solidFill>
              </a:defRPr>
            </a:lvl2pPr>
            <a:lvl3pPr lvl="2" algn="ctr">
              <a:lnSpc>
                <a:spcPct val="100000"/>
              </a:lnSpc>
              <a:spcBef>
                <a:spcPts val="600"/>
              </a:spcBef>
              <a:spcAft>
                <a:spcPts val="0"/>
              </a:spcAft>
              <a:buSzPts val="1700"/>
              <a:buNone/>
              <a:defRPr>
                <a:solidFill>
                  <a:schemeClr val="lt1"/>
                </a:solidFill>
              </a:defRPr>
            </a:lvl3pPr>
            <a:lvl4pPr lvl="3" algn="ctr">
              <a:lnSpc>
                <a:spcPct val="100000"/>
              </a:lnSpc>
              <a:spcBef>
                <a:spcPts val="600"/>
              </a:spcBef>
              <a:spcAft>
                <a:spcPts val="0"/>
              </a:spcAft>
              <a:buSzPts val="1700"/>
              <a:buNone/>
              <a:defRPr>
                <a:solidFill>
                  <a:schemeClr val="lt1"/>
                </a:solidFill>
              </a:defRPr>
            </a:lvl4pPr>
            <a:lvl5pPr lvl="4" algn="ctr">
              <a:lnSpc>
                <a:spcPct val="100000"/>
              </a:lnSpc>
              <a:spcBef>
                <a:spcPts val="600"/>
              </a:spcBef>
              <a:spcAft>
                <a:spcPts val="0"/>
              </a:spcAft>
              <a:buSzPts val="1700"/>
              <a:buNone/>
              <a:defRPr>
                <a:solidFill>
                  <a:schemeClr val="lt1"/>
                </a:solidFill>
              </a:defRPr>
            </a:lvl5pPr>
            <a:lvl6pPr lvl="5" algn="ctr">
              <a:lnSpc>
                <a:spcPct val="100000"/>
              </a:lnSpc>
              <a:spcBef>
                <a:spcPts val="600"/>
              </a:spcBef>
              <a:spcAft>
                <a:spcPts val="0"/>
              </a:spcAft>
              <a:buSzPts val="1700"/>
              <a:buNone/>
              <a:defRPr>
                <a:solidFill>
                  <a:schemeClr val="lt1"/>
                </a:solidFill>
              </a:defRPr>
            </a:lvl6pPr>
            <a:lvl7pPr lvl="6" algn="ctr">
              <a:lnSpc>
                <a:spcPct val="100000"/>
              </a:lnSpc>
              <a:spcBef>
                <a:spcPts val="600"/>
              </a:spcBef>
              <a:spcAft>
                <a:spcPts val="0"/>
              </a:spcAft>
              <a:buSzPts val="1700"/>
              <a:buNone/>
              <a:defRPr>
                <a:solidFill>
                  <a:schemeClr val="lt1"/>
                </a:solidFill>
              </a:defRPr>
            </a:lvl7pPr>
            <a:lvl8pPr lvl="7" algn="ctr">
              <a:lnSpc>
                <a:spcPct val="100000"/>
              </a:lnSpc>
              <a:spcBef>
                <a:spcPts val="600"/>
              </a:spcBef>
              <a:spcAft>
                <a:spcPts val="0"/>
              </a:spcAft>
              <a:buSzPts val="1700"/>
              <a:buNone/>
              <a:defRPr>
                <a:solidFill>
                  <a:schemeClr val="lt1"/>
                </a:solidFill>
              </a:defRPr>
            </a:lvl8pPr>
            <a:lvl9pPr lvl="8" algn="ctr">
              <a:lnSpc>
                <a:spcPct val="100000"/>
              </a:lnSpc>
              <a:spcBef>
                <a:spcPts val="600"/>
              </a:spcBef>
              <a:spcAft>
                <a:spcPts val="600"/>
              </a:spcAft>
              <a:buSzPts val="1700"/>
              <a:buNone/>
              <a:defRPr>
                <a:solidFill>
                  <a:schemeClr val="lt1"/>
                </a:solidFill>
              </a:defRPr>
            </a:lvl9pPr>
          </a:lstStyle>
          <a:p/>
        </p:txBody>
      </p:sp>
      <p:sp>
        <p:nvSpPr>
          <p:cNvPr id="18" name="Google Shape;18;p7"/>
          <p:cNvSpPr txBox="1"/>
          <p:nvPr>
            <p:ph type="ctrTitle"/>
          </p:nvPr>
        </p:nvSpPr>
        <p:spPr>
          <a:xfrm>
            <a:off x="685800" y="2007888"/>
            <a:ext cx="7772400" cy="1470025"/>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lt1"/>
              </a:buClr>
              <a:buSzPts val="3200"/>
              <a:buFont typeface="Arial Narrow"/>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6"/>
          <p:cNvSpPr txBox="1"/>
          <p:nvPr>
            <p:ph type="title"/>
          </p:nvPr>
        </p:nvSpPr>
        <p:spPr>
          <a:xfrm>
            <a:off x="609600" y="274638"/>
            <a:ext cx="79248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6"/>
          <p:cNvSpPr txBox="1"/>
          <p:nvPr>
            <p:ph idx="1" type="body"/>
          </p:nvPr>
        </p:nvSpPr>
        <p:spPr>
          <a:xfrm rot="5400000">
            <a:off x="2309019" y="-99218"/>
            <a:ext cx="4525963" cy="7924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74" name="Google Shape;74;p16"/>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6"/>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6"/>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7"/>
          <p:cNvSpPr txBox="1"/>
          <p:nvPr>
            <p:ph type="title"/>
          </p:nvPr>
        </p:nvSpPr>
        <p:spPr>
          <a:xfrm rot="5400000">
            <a:off x="4732338" y="2171701"/>
            <a:ext cx="5851525" cy="20574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80" name="Google Shape;80;p17"/>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7"/>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7"/>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8"/>
          <p:cNvSpPr txBox="1"/>
          <p:nvPr>
            <p:ph type="title"/>
          </p:nvPr>
        </p:nvSpPr>
        <p:spPr>
          <a:xfrm>
            <a:off x="609600" y="274638"/>
            <a:ext cx="79248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8"/>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8"/>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8"/>
          <p:cNvSpPr txBox="1"/>
          <p:nvPr>
            <p:ph idx="1" type="body"/>
          </p:nvPr>
        </p:nvSpPr>
        <p:spPr>
          <a:xfrm>
            <a:off x="609600" y="1600200"/>
            <a:ext cx="7924800" cy="4114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5" name="Shape 25"/>
        <p:cNvGrpSpPr/>
        <p:nvPr/>
      </p:nvGrpSpPr>
      <p:grpSpPr>
        <a:xfrm>
          <a:off x="0" y="0"/>
          <a:ext cx="0" cy="0"/>
          <a:chOff x="0" y="0"/>
          <a:chExt cx="0" cy="0"/>
        </a:xfrm>
      </p:grpSpPr>
      <p:sp>
        <p:nvSpPr>
          <p:cNvPr id="26" name="Google Shape;26;p9"/>
          <p:cNvSpPr txBox="1"/>
          <p:nvPr>
            <p:ph type="title"/>
          </p:nvPr>
        </p:nvSpPr>
        <p:spPr>
          <a:xfrm>
            <a:off x="609600" y="4962525"/>
            <a:ext cx="7885113"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1"/>
              </a:buClr>
              <a:buSzPts val="3200"/>
              <a:buFont typeface="Arial Narrow"/>
              <a:buNone/>
              <a:defRPr b="0" i="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9"/>
          <p:cNvSpPr txBox="1"/>
          <p:nvPr>
            <p:ph idx="1" type="body"/>
          </p:nvPr>
        </p:nvSpPr>
        <p:spPr>
          <a:xfrm>
            <a:off x="609600" y="3462338"/>
            <a:ext cx="7885113"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340"/>
              </a:spcBef>
              <a:spcAft>
                <a:spcPts val="0"/>
              </a:spcAft>
              <a:buSzPts val="1700"/>
              <a:buNone/>
              <a:defRPr sz="1700">
                <a:solidFill>
                  <a:schemeClr val="lt2"/>
                </a:solidFill>
              </a:defRPr>
            </a:lvl1pPr>
            <a:lvl2pPr indent="-228600" lvl="1" marL="914400" algn="l">
              <a:lnSpc>
                <a:spcPct val="100000"/>
              </a:lnSpc>
              <a:spcBef>
                <a:spcPts val="600"/>
              </a:spcBef>
              <a:spcAft>
                <a:spcPts val="0"/>
              </a:spcAft>
              <a:buSzPts val="1800"/>
              <a:buNone/>
              <a:defRPr sz="1800">
                <a:solidFill>
                  <a:schemeClr val="lt1"/>
                </a:solidFill>
              </a:defRPr>
            </a:lvl2pPr>
            <a:lvl3pPr indent="-228600" lvl="2" marL="1371600" algn="l">
              <a:lnSpc>
                <a:spcPct val="100000"/>
              </a:lnSpc>
              <a:spcBef>
                <a:spcPts val="600"/>
              </a:spcBef>
              <a:spcAft>
                <a:spcPts val="0"/>
              </a:spcAft>
              <a:buSzPts val="1600"/>
              <a:buNone/>
              <a:defRPr sz="1600">
                <a:solidFill>
                  <a:schemeClr val="lt1"/>
                </a:solidFill>
              </a:defRPr>
            </a:lvl3pPr>
            <a:lvl4pPr indent="-228600" lvl="3" marL="1828800" algn="l">
              <a:lnSpc>
                <a:spcPct val="100000"/>
              </a:lnSpc>
              <a:spcBef>
                <a:spcPts val="600"/>
              </a:spcBef>
              <a:spcAft>
                <a:spcPts val="0"/>
              </a:spcAft>
              <a:buSzPts val="1400"/>
              <a:buNone/>
              <a:defRPr sz="1400">
                <a:solidFill>
                  <a:schemeClr val="lt1"/>
                </a:solidFill>
              </a:defRPr>
            </a:lvl4pPr>
            <a:lvl5pPr indent="-228600" lvl="4" marL="2286000" algn="l">
              <a:lnSpc>
                <a:spcPct val="100000"/>
              </a:lnSpc>
              <a:spcBef>
                <a:spcPts val="600"/>
              </a:spcBef>
              <a:spcAft>
                <a:spcPts val="0"/>
              </a:spcAft>
              <a:buSzPts val="1400"/>
              <a:buNone/>
              <a:defRPr sz="1400">
                <a:solidFill>
                  <a:schemeClr val="lt1"/>
                </a:solidFill>
              </a:defRPr>
            </a:lvl5pPr>
            <a:lvl6pPr indent="-228600" lvl="5" marL="2743200" algn="l">
              <a:lnSpc>
                <a:spcPct val="100000"/>
              </a:lnSpc>
              <a:spcBef>
                <a:spcPts val="600"/>
              </a:spcBef>
              <a:spcAft>
                <a:spcPts val="0"/>
              </a:spcAft>
              <a:buSzPts val="1400"/>
              <a:buNone/>
              <a:defRPr sz="1400">
                <a:solidFill>
                  <a:schemeClr val="lt1"/>
                </a:solidFill>
              </a:defRPr>
            </a:lvl6pPr>
            <a:lvl7pPr indent="-228600" lvl="6" marL="3200400" algn="l">
              <a:lnSpc>
                <a:spcPct val="100000"/>
              </a:lnSpc>
              <a:spcBef>
                <a:spcPts val="600"/>
              </a:spcBef>
              <a:spcAft>
                <a:spcPts val="0"/>
              </a:spcAft>
              <a:buSzPts val="1400"/>
              <a:buNone/>
              <a:defRPr sz="1400">
                <a:solidFill>
                  <a:schemeClr val="lt1"/>
                </a:solidFill>
              </a:defRPr>
            </a:lvl7pPr>
            <a:lvl8pPr indent="-228600" lvl="7" marL="3657600" algn="l">
              <a:lnSpc>
                <a:spcPct val="100000"/>
              </a:lnSpc>
              <a:spcBef>
                <a:spcPts val="600"/>
              </a:spcBef>
              <a:spcAft>
                <a:spcPts val="0"/>
              </a:spcAft>
              <a:buSzPts val="1400"/>
              <a:buNone/>
              <a:defRPr sz="1400">
                <a:solidFill>
                  <a:schemeClr val="lt1"/>
                </a:solidFill>
              </a:defRPr>
            </a:lvl8pPr>
            <a:lvl9pPr indent="-228600" lvl="8" marL="4114800" algn="l">
              <a:lnSpc>
                <a:spcPct val="100000"/>
              </a:lnSpc>
              <a:spcBef>
                <a:spcPts val="600"/>
              </a:spcBef>
              <a:spcAft>
                <a:spcPts val="600"/>
              </a:spcAft>
              <a:buSzPts val="1400"/>
              <a:buNone/>
              <a:defRPr sz="1400">
                <a:solidFill>
                  <a:schemeClr val="lt1"/>
                </a:solidFill>
              </a:defRPr>
            </a:lvl9pPr>
          </a:lstStyle>
          <a:p/>
        </p:txBody>
      </p:sp>
      <p:sp>
        <p:nvSpPr>
          <p:cNvPr id="28" name="Google Shape;28;p9"/>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9"/>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9"/>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10"/>
          <p:cNvSpPr txBox="1"/>
          <p:nvPr>
            <p:ph idx="1" type="body"/>
          </p:nvPr>
        </p:nvSpPr>
        <p:spPr>
          <a:xfrm>
            <a:off x="609600" y="1600200"/>
            <a:ext cx="3733800" cy="4114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36550" lvl="4" marL="2286000" algn="l">
              <a:lnSpc>
                <a:spcPct val="100000"/>
              </a:lnSpc>
              <a:spcBef>
                <a:spcPts val="600"/>
              </a:spcBef>
              <a:spcAft>
                <a:spcPts val="0"/>
              </a:spcAft>
              <a:buSzPts val="1700"/>
              <a:buChar char="•"/>
              <a:defRPr/>
            </a:lvl5pPr>
            <a:lvl6pPr indent="-336550" lvl="5" marL="2743200" algn="l">
              <a:lnSpc>
                <a:spcPct val="100000"/>
              </a:lnSpc>
              <a:spcBef>
                <a:spcPts val="600"/>
              </a:spcBef>
              <a:spcAft>
                <a:spcPts val="0"/>
              </a:spcAft>
              <a:buClr>
                <a:schemeClr val="lt2"/>
              </a:buClr>
              <a:buSzPts val="1700"/>
              <a:buFont typeface="Arial"/>
              <a:buChar char="•"/>
              <a:defRPr/>
            </a:lvl6pPr>
            <a:lvl7pPr indent="-336550" lvl="6" marL="3200400" algn="l">
              <a:lnSpc>
                <a:spcPct val="100000"/>
              </a:lnSpc>
              <a:spcBef>
                <a:spcPts val="600"/>
              </a:spcBef>
              <a:spcAft>
                <a:spcPts val="0"/>
              </a:spcAft>
              <a:buClr>
                <a:schemeClr val="lt2"/>
              </a:buClr>
              <a:buSzPts val="1700"/>
              <a:buFont typeface="Arial"/>
              <a:buChar char="•"/>
              <a:defRPr/>
            </a:lvl7pPr>
            <a:lvl8pPr indent="-336550" lvl="7" marL="3657600" algn="l">
              <a:lnSpc>
                <a:spcPct val="100000"/>
              </a:lnSpc>
              <a:spcBef>
                <a:spcPts val="600"/>
              </a:spcBef>
              <a:spcAft>
                <a:spcPts val="0"/>
              </a:spcAft>
              <a:buClr>
                <a:schemeClr val="lt2"/>
              </a:buClr>
              <a:buSzPts val="1700"/>
              <a:buFont typeface="Arial"/>
              <a:buChar char="•"/>
              <a:defRPr/>
            </a:lvl8pPr>
            <a:lvl9pPr indent="-336550" lvl="8" marL="4114800" algn="l">
              <a:lnSpc>
                <a:spcPct val="100000"/>
              </a:lnSpc>
              <a:spcBef>
                <a:spcPts val="600"/>
              </a:spcBef>
              <a:spcAft>
                <a:spcPts val="600"/>
              </a:spcAft>
              <a:buClr>
                <a:schemeClr val="lt2"/>
              </a:buClr>
              <a:buSzPts val="1700"/>
              <a:buFont typeface="Arial"/>
              <a:buChar char="•"/>
              <a:defRPr/>
            </a:lvl9pPr>
          </a:lstStyle>
          <a:p/>
        </p:txBody>
      </p:sp>
      <p:sp>
        <p:nvSpPr>
          <p:cNvPr id="33" name="Google Shape;33;p10"/>
          <p:cNvSpPr txBox="1"/>
          <p:nvPr>
            <p:ph idx="2" type="body"/>
          </p:nvPr>
        </p:nvSpPr>
        <p:spPr>
          <a:xfrm>
            <a:off x="4800600" y="1600200"/>
            <a:ext cx="3733800" cy="4114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36550" lvl="5" marL="2743200" algn="l">
              <a:lnSpc>
                <a:spcPct val="100000"/>
              </a:lnSpc>
              <a:spcBef>
                <a:spcPts val="600"/>
              </a:spcBef>
              <a:spcAft>
                <a:spcPts val="0"/>
              </a:spcAft>
              <a:buClr>
                <a:schemeClr val="lt2"/>
              </a:buClr>
              <a:buSzPts val="1700"/>
              <a:buChar char="•"/>
              <a:defRPr/>
            </a:lvl6pPr>
            <a:lvl7pPr indent="-336550" lvl="6" marL="3200400" algn="l">
              <a:lnSpc>
                <a:spcPct val="100000"/>
              </a:lnSpc>
              <a:spcBef>
                <a:spcPts val="600"/>
              </a:spcBef>
              <a:spcAft>
                <a:spcPts val="0"/>
              </a:spcAft>
              <a:buClr>
                <a:schemeClr val="lt2"/>
              </a:buClr>
              <a:buSzPts val="1700"/>
              <a:buChar char="•"/>
              <a:defRPr/>
            </a:lvl7pPr>
            <a:lvl8pPr indent="-336550" lvl="7" marL="3657600" algn="l">
              <a:lnSpc>
                <a:spcPct val="100000"/>
              </a:lnSpc>
              <a:spcBef>
                <a:spcPts val="600"/>
              </a:spcBef>
              <a:spcAft>
                <a:spcPts val="0"/>
              </a:spcAft>
              <a:buClr>
                <a:schemeClr val="lt2"/>
              </a:buClr>
              <a:buSzPts val="1700"/>
              <a:buChar char="•"/>
              <a:defRPr/>
            </a:lvl8pPr>
            <a:lvl9pPr indent="-336550" lvl="8" marL="4114800" algn="l">
              <a:lnSpc>
                <a:spcPct val="100000"/>
              </a:lnSpc>
              <a:spcBef>
                <a:spcPts val="600"/>
              </a:spcBef>
              <a:spcAft>
                <a:spcPts val="600"/>
              </a:spcAft>
              <a:buClr>
                <a:schemeClr val="lt2"/>
              </a:buClr>
              <a:buSzPts val="1700"/>
              <a:buChar char="•"/>
              <a:defRPr/>
            </a:lvl9pPr>
          </a:lstStyle>
          <a:p/>
        </p:txBody>
      </p:sp>
      <p:sp>
        <p:nvSpPr>
          <p:cNvPr id="34" name="Google Shape;34;p10"/>
          <p:cNvSpPr txBox="1"/>
          <p:nvPr>
            <p:ph type="title"/>
          </p:nvPr>
        </p:nvSpPr>
        <p:spPr>
          <a:xfrm>
            <a:off x="609600" y="274638"/>
            <a:ext cx="79248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0"/>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0"/>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0"/>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11"/>
          <p:cNvSpPr txBox="1"/>
          <p:nvPr>
            <p:ph idx="1" type="body"/>
          </p:nvPr>
        </p:nvSpPr>
        <p:spPr>
          <a:xfrm>
            <a:off x="4800600" y="2209800"/>
            <a:ext cx="3733800" cy="35052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36550" lvl="5" marL="2743200" algn="l">
              <a:lnSpc>
                <a:spcPct val="100000"/>
              </a:lnSpc>
              <a:spcBef>
                <a:spcPts val="600"/>
              </a:spcBef>
              <a:spcAft>
                <a:spcPts val="0"/>
              </a:spcAft>
              <a:buClr>
                <a:schemeClr val="lt2"/>
              </a:buClr>
              <a:buSzPts val="1700"/>
              <a:buChar char="•"/>
              <a:defRPr/>
            </a:lvl6pPr>
            <a:lvl7pPr indent="-336550" lvl="6" marL="3200400" algn="l">
              <a:lnSpc>
                <a:spcPct val="100000"/>
              </a:lnSpc>
              <a:spcBef>
                <a:spcPts val="600"/>
              </a:spcBef>
              <a:spcAft>
                <a:spcPts val="0"/>
              </a:spcAft>
              <a:buClr>
                <a:schemeClr val="lt2"/>
              </a:buClr>
              <a:buSzPts val="1700"/>
              <a:buChar char="•"/>
              <a:defRPr/>
            </a:lvl7pPr>
            <a:lvl8pPr indent="-336550" lvl="7" marL="3657600" algn="l">
              <a:lnSpc>
                <a:spcPct val="100000"/>
              </a:lnSpc>
              <a:spcBef>
                <a:spcPts val="600"/>
              </a:spcBef>
              <a:spcAft>
                <a:spcPts val="0"/>
              </a:spcAft>
              <a:buClr>
                <a:schemeClr val="lt2"/>
              </a:buClr>
              <a:buSzPts val="1700"/>
              <a:buChar char="•"/>
              <a:defRPr/>
            </a:lvl8pPr>
            <a:lvl9pPr indent="-336550" lvl="8" marL="4114800" algn="l">
              <a:lnSpc>
                <a:spcPct val="100000"/>
              </a:lnSpc>
              <a:spcBef>
                <a:spcPts val="600"/>
              </a:spcBef>
              <a:spcAft>
                <a:spcPts val="600"/>
              </a:spcAft>
              <a:buClr>
                <a:schemeClr val="lt2"/>
              </a:buClr>
              <a:buSzPts val="1700"/>
              <a:buChar char="•"/>
              <a:defRPr/>
            </a:lvl9pPr>
          </a:lstStyle>
          <a:p/>
        </p:txBody>
      </p:sp>
      <p:sp>
        <p:nvSpPr>
          <p:cNvPr id="40" name="Google Shape;40;p11"/>
          <p:cNvSpPr txBox="1"/>
          <p:nvPr>
            <p:ph idx="2" type="body"/>
          </p:nvPr>
        </p:nvSpPr>
        <p:spPr>
          <a:xfrm>
            <a:off x="609600" y="2209800"/>
            <a:ext cx="3733800" cy="35052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36550" lvl="5" marL="2743200" algn="l">
              <a:lnSpc>
                <a:spcPct val="100000"/>
              </a:lnSpc>
              <a:spcBef>
                <a:spcPts val="600"/>
              </a:spcBef>
              <a:spcAft>
                <a:spcPts val="0"/>
              </a:spcAft>
              <a:buClr>
                <a:schemeClr val="lt2"/>
              </a:buClr>
              <a:buSzPts val="1700"/>
              <a:buChar char="•"/>
              <a:defRPr/>
            </a:lvl6pPr>
            <a:lvl7pPr indent="-336550" lvl="6" marL="3200400" algn="l">
              <a:lnSpc>
                <a:spcPct val="100000"/>
              </a:lnSpc>
              <a:spcBef>
                <a:spcPts val="600"/>
              </a:spcBef>
              <a:spcAft>
                <a:spcPts val="0"/>
              </a:spcAft>
              <a:buClr>
                <a:schemeClr val="lt2"/>
              </a:buClr>
              <a:buSzPts val="1700"/>
              <a:buChar char="•"/>
              <a:defRPr/>
            </a:lvl7pPr>
            <a:lvl8pPr indent="-336550" lvl="7" marL="3657600" algn="l">
              <a:lnSpc>
                <a:spcPct val="100000"/>
              </a:lnSpc>
              <a:spcBef>
                <a:spcPts val="600"/>
              </a:spcBef>
              <a:spcAft>
                <a:spcPts val="0"/>
              </a:spcAft>
              <a:buClr>
                <a:schemeClr val="lt2"/>
              </a:buClr>
              <a:buSzPts val="1700"/>
              <a:buChar char="•"/>
              <a:defRPr/>
            </a:lvl8pPr>
            <a:lvl9pPr indent="-336550" lvl="8" marL="4114800" algn="l">
              <a:lnSpc>
                <a:spcPct val="100000"/>
              </a:lnSpc>
              <a:spcBef>
                <a:spcPts val="600"/>
              </a:spcBef>
              <a:spcAft>
                <a:spcPts val="600"/>
              </a:spcAft>
              <a:buClr>
                <a:schemeClr val="lt2"/>
              </a:buClr>
              <a:buSzPts val="1700"/>
              <a:buChar char="•"/>
              <a:defRPr/>
            </a:lvl9pPr>
          </a:lstStyle>
          <a:p/>
        </p:txBody>
      </p:sp>
      <p:sp>
        <p:nvSpPr>
          <p:cNvPr id="41" name="Google Shape;41;p11"/>
          <p:cNvSpPr txBox="1"/>
          <p:nvPr>
            <p:ph type="title"/>
          </p:nvPr>
        </p:nvSpPr>
        <p:spPr>
          <a:xfrm>
            <a:off x="609600" y="274638"/>
            <a:ext cx="79248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3000"/>
              <a:buFont typeface="Arial Narrow"/>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
          <p:cNvSpPr txBox="1"/>
          <p:nvPr>
            <p:ph idx="3" type="body"/>
          </p:nvPr>
        </p:nvSpPr>
        <p:spPr>
          <a:xfrm>
            <a:off x="609600" y="1600199"/>
            <a:ext cx="3733800" cy="574675"/>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340"/>
              </a:spcBef>
              <a:spcAft>
                <a:spcPts val="0"/>
              </a:spcAft>
              <a:buSzPts val="1700"/>
              <a:buNone/>
              <a:defRPr b="0" i="0" sz="1700">
                <a:solidFill>
                  <a:schemeClr val="lt2"/>
                </a:solidFill>
              </a:defRPr>
            </a:lvl1pPr>
            <a:lvl2pPr indent="-228600" lvl="1" marL="914400" algn="l">
              <a:lnSpc>
                <a:spcPct val="100000"/>
              </a:lnSpc>
              <a:spcBef>
                <a:spcPts val="600"/>
              </a:spcBef>
              <a:spcAft>
                <a:spcPts val="0"/>
              </a:spcAft>
              <a:buSzPts val="2000"/>
              <a:buNone/>
              <a:defRPr b="1" sz="2000"/>
            </a:lvl2pPr>
            <a:lvl3pPr indent="-228600" lvl="2" marL="1371600" algn="l">
              <a:lnSpc>
                <a:spcPct val="100000"/>
              </a:lnSpc>
              <a:spcBef>
                <a:spcPts val="600"/>
              </a:spcBef>
              <a:spcAft>
                <a:spcPts val="0"/>
              </a:spcAft>
              <a:buSzPts val="1800"/>
              <a:buNone/>
              <a:defRPr b="1" sz="1800"/>
            </a:lvl3pPr>
            <a:lvl4pPr indent="-228600" lvl="3" marL="1828800" algn="l">
              <a:lnSpc>
                <a:spcPct val="100000"/>
              </a:lnSpc>
              <a:spcBef>
                <a:spcPts val="600"/>
              </a:spcBef>
              <a:spcAft>
                <a:spcPts val="0"/>
              </a:spcAft>
              <a:buSzPts val="1600"/>
              <a:buNone/>
              <a:defRPr b="1" sz="1600"/>
            </a:lvl4pPr>
            <a:lvl5pPr indent="-228600" lvl="4" marL="2286000" algn="l">
              <a:lnSpc>
                <a:spcPct val="100000"/>
              </a:lnSpc>
              <a:spcBef>
                <a:spcPts val="600"/>
              </a:spcBef>
              <a:spcAft>
                <a:spcPts val="0"/>
              </a:spcAft>
              <a:buSzPts val="1600"/>
              <a:buNone/>
              <a:defRPr b="1" sz="1600"/>
            </a:lvl5pPr>
            <a:lvl6pPr indent="-228600" lvl="5" marL="2743200" algn="l">
              <a:lnSpc>
                <a:spcPct val="100000"/>
              </a:lnSpc>
              <a:spcBef>
                <a:spcPts val="600"/>
              </a:spcBef>
              <a:spcAft>
                <a:spcPts val="0"/>
              </a:spcAft>
              <a:buSzPts val="1600"/>
              <a:buNone/>
              <a:defRPr b="1" sz="1600"/>
            </a:lvl6pPr>
            <a:lvl7pPr indent="-228600" lvl="6" marL="3200400" algn="l">
              <a:lnSpc>
                <a:spcPct val="100000"/>
              </a:lnSpc>
              <a:spcBef>
                <a:spcPts val="600"/>
              </a:spcBef>
              <a:spcAft>
                <a:spcPts val="0"/>
              </a:spcAft>
              <a:buSzPts val="1600"/>
              <a:buNone/>
              <a:defRPr b="1" sz="1600"/>
            </a:lvl7pPr>
            <a:lvl8pPr indent="-228600" lvl="7" marL="3657600" algn="l">
              <a:lnSpc>
                <a:spcPct val="100000"/>
              </a:lnSpc>
              <a:spcBef>
                <a:spcPts val="600"/>
              </a:spcBef>
              <a:spcAft>
                <a:spcPts val="0"/>
              </a:spcAft>
              <a:buSzPts val="1600"/>
              <a:buNone/>
              <a:defRPr b="1" sz="1600"/>
            </a:lvl8pPr>
            <a:lvl9pPr indent="-228600" lvl="8" marL="4114800" algn="l">
              <a:lnSpc>
                <a:spcPct val="100000"/>
              </a:lnSpc>
              <a:spcBef>
                <a:spcPts val="600"/>
              </a:spcBef>
              <a:spcAft>
                <a:spcPts val="600"/>
              </a:spcAft>
              <a:buSzPts val="1600"/>
              <a:buNone/>
              <a:defRPr b="1" sz="1600"/>
            </a:lvl9pPr>
          </a:lstStyle>
          <a:p/>
        </p:txBody>
      </p:sp>
      <p:sp>
        <p:nvSpPr>
          <p:cNvPr id="43" name="Google Shape;43;p11"/>
          <p:cNvSpPr txBox="1"/>
          <p:nvPr>
            <p:ph idx="4" type="body"/>
          </p:nvPr>
        </p:nvSpPr>
        <p:spPr>
          <a:xfrm>
            <a:off x="4800600" y="1600199"/>
            <a:ext cx="3733800" cy="574675"/>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340"/>
              </a:spcBef>
              <a:spcAft>
                <a:spcPts val="0"/>
              </a:spcAft>
              <a:buSzPts val="1700"/>
              <a:buNone/>
              <a:defRPr b="0" i="0" sz="1700">
                <a:solidFill>
                  <a:schemeClr val="lt2"/>
                </a:solidFill>
              </a:defRPr>
            </a:lvl1pPr>
            <a:lvl2pPr indent="-228600" lvl="1" marL="914400" algn="l">
              <a:lnSpc>
                <a:spcPct val="100000"/>
              </a:lnSpc>
              <a:spcBef>
                <a:spcPts val="600"/>
              </a:spcBef>
              <a:spcAft>
                <a:spcPts val="0"/>
              </a:spcAft>
              <a:buSzPts val="2000"/>
              <a:buNone/>
              <a:defRPr b="1" sz="2000"/>
            </a:lvl2pPr>
            <a:lvl3pPr indent="-228600" lvl="2" marL="1371600" algn="l">
              <a:lnSpc>
                <a:spcPct val="100000"/>
              </a:lnSpc>
              <a:spcBef>
                <a:spcPts val="600"/>
              </a:spcBef>
              <a:spcAft>
                <a:spcPts val="0"/>
              </a:spcAft>
              <a:buSzPts val="1800"/>
              <a:buNone/>
              <a:defRPr b="1" sz="1800"/>
            </a:lvl3pPr>
            <a:lvl4pPr indent="-228600" lvl="3" marL="1828800" algn="l">
              <a:lnSpc>
                <a:spcPct val="100000"/>
              </a:lnSpc>
              <a:spcBef>
                <a:spcPts val="600"/>
              </a:spcBef>
              <a:spcAft>
                <a:spcPts val="0"/>
              </a:spcAft>
              <a:buSzPts val="1600"/>
              <a:buNone/>
              <a:defRPr b="1" sz="1600"/>
            </a:lvl4pPr>
            <a:lvl5pPr indent="-228600" lvl="4" marL="2286000" algn="l">
              <a:lnSpc>
                <a:spcPct val="100000"/>
              </a:lnSpc>
              <a:spcBef>
                <a:spcPts val="600"/>
              </a:spcBef>
              <a:spcAft>
                <a:spcPts val="0"/>
              </a:spcAft>
              <a:buSzPts val="1600"/>
              <a:buNone/>
              <a:defRPr b="1" sz="1600"/>
            </a:lvl5pPr>
            <a:lvl6pPr indent="-228600" lvl="5" marL="2743200" algn="l">
              <a:lnSpc>
                <a:spcPct val="100000"/>
              </a:lnSpc>
              <a:spcBef>
                <a:spcPts val="600"/>
              </a:spcBef>
              <a:spcAft>
                <a:spcPts val="0"/>
              </a:spcAft>
              <a:buSzPts val="1600"/>
              <a:buNone/>
              <a:defRPr b="1" sz="1600"/>
            </a:lvl6pPr>
            <a:lvl7pPr indent="-228600" lvl="6" marL="3200400" algn="l">
              <a:lnSpc>
                <a:spcPct val="100000"/>
              </a:lnSpc>
              <a:spcBef>
                <a:spcPts val="600"/>
              </a:spcBef>
              <a:spcAft>
                <a:spcPts val="0"/>
              </a:spcAft>
              <a:buSzPts val="1600"/>
              <a:buNone/>
              <a:defRPr b="1" sz="1600"/>
            </a:lvl7pPr>
            <a:lvl8pPr indent="-228600" lvl="7" marL="3657600" algn="l">
              <a:lnSpc>
                <a:spcPct val="100000"/>
              </a:lnSpc>
              <a:spcBef>
                <a:spcPts val="600"/>
              </a:spcBef>
              <a:spcAft>
                <a:spcPts val="0"/>
              </a:spcAft>
              <a:buSzPts val="1600"/>
              <a:buNone/>
              <a:defRPr b="1" sz="1600"/>
            </a:lvl8pPr>
            <a:lvl9pPr indent="-228600" lvl="8" marL="4114800" algn="l">
              <a:lnSpc>
                <a:spcPct val="100000"/>
              </a:lnSpc>
              <a:spcBef>
                <a:spcPts val="600"/>
              </a:spcBef>
              <a:spcAft>
                <a:spcPts val="600"/>
              </a:spcAft>
              <a:buSzPts val="1600"/>
              <a:buNone/>
              <a:defRPr b="1" sz="1600"/>
            </a:lvl9pPr>
          </a:lstStyle>
          <a:p/>
        </p:txBody>
      </p:sp>
      <p:sp>
        <p:nvSpPr>
          <p:cNvPr id="44" name="Google Shape;44;p11"/>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1"/>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1"/>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12"/>
          <p:cNvSpPr txBox="1"/>
          <p:nvPr>
            <p:ph type="title"/>
          </p:nvPr>
        </p:nvSpPr>
        <p:spPr>
          <a:xfrm>
            <a:off x="609600" y="274638"/>
            <a:ext cx="79248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2"/>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2"/>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3"/>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3"/>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3"/>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14"/>
          <p:cNvSpPr txBox="1"/>
          <p:nvPr>
            <p:ph idx="1" type="body"/>
          </p:nvPr>
        </p:nvSpPr>
        <p:spPr>
          <a:xfrm>
            <a:off x="3962400" y="1447800"/>
            <a:ext cx="4648200" cy="42672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58" name="Google Shape;58;p14"/>
          <p:cNvSpPr txBox="1"/>
          <p:nvPr>
            <p:ph type="title"/>
          </p:nvPr>
        </p:nvSpPr>
        <p:spPr>
          <a:xfrm>
            <a:off x="612648" y="1447800"/>
            <a:ext cx="2971800" cy="109728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1800"/>
              <a:buFont typeface="Arial Narrow"/>
              <a:buNone/>
              <a:defRPr b="0" i="0" sz="1800" cap="none">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4"/>
          <p:cNvSpPr txBox="1"/>
          <p:nvPr>
            <p:ph idx="2" type="body"/>
          </p:nvPr>
        </p:nvSpPr>
        <p:spPr>
          <a:xfrm>
            <a:off x="612648" y="2547891"/>
            <a:ext cx="2971800" cy="3167109"/>
          </a:xfrm>
          <a:prstGeom prst="rect">
            <a:avLst/>
          </a:prstGeom>
          <a:noFill/>
          <a:ln>
            <a:noFill/>
          </a:ln>
        </p:spPr>
        <p:txBody>
          <a:bodyPr anchorCtr="0" anchor="t" bIns="45700" lIns="91425" spcFirstLastPara="1" rIns="91425" wrap="square" tIns="9125">
            <a:norm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600"/>
              </a:spcBef>
              <a:spcAft>
                <a:spcPts val="0"/>
              </a:spcAft>
              <a:buSzPts val="1200"/>
              <a:buNone/>
              <a:defRPr sz="1200"/>
            </a:lvl2pPr>
            <a:lvl3pPr indent="-228600" lvl="2" marL="1371600" algn="l">
              <a:lnSpc>
                <a:spcPct val="100000"/>
              </a:lnSpc>
              <a:spcBef>
                <a:spcPts val="600"/>
              </a:spcBef>
              <a:spcAft>
                <a:spcPts val="0"/>
              </a:spcAft>
              <a:buSzPts val="1000"/>
              <a:buNone/>
              <a:defRPr sz="1000"/>
            </a:lvl3pPr>
            <a:lvl4pPr indent="-228600" lvl="3" marL="1828800" algn="l">
              <a:lnSpc>
                <a:spcPct val="100000"/>
              </a:lnSpc>
              <a:spcBef>
                <a:spcPts val="600"/>
              </a:spcBef>
              <a:spcAft>
                <a:spcPts val="0"/>
              </a:spcAft>
              <a:buSzPts val="900"/>
              <a:buNone/>
              <a:defRPr sz="900"/>
            </a:lvl4pPr>
            <a:lvl5pPr indent="-228600" lvl="4" marL="2286000" algn="l">
              <a:lnSpc>
                <a:spcPct val="100000"/>
              </a:lnSpc>
              <a:spcBef>
                <a:spcPts val="600"/>
              </a:spcBef>
              <a:spcAft>
                <a:spcPts val="0"/>
              </a:spcAft>
              <a:buSzPts val="900"/>
              <a:buNone/>
              <a:defRPr sz="900"/>
            </a:lvl5pPr>
            <a:lvl6pPr indent="-228600" lvl="5" marL="2743200" algn="l">
              <a:lnSpc>
                <a:spcPct val="100000"/>
              </a:lnSpc>
              <a:spcBef>
                <a:spcPts val="600"/>
              </a:spcBef>
              <a:spcAft>
                <a:spcPts val="0"/>
              </a:spcAft>
              <a:buSzPts val="900"/>
              <a:buNone/>
              <a:defRPr sz="900"/>
            </a:lvl6pPr>
            <a:lvl7pPr indent="-228600" lvl="6" marL="3200400" algn="l">
              <a:lnSpc>
                <a:spcPct val="100000"/>
              </a:lnSpc>
              <a:spcBef>
                <a:spcPts val="600"/>
              </a:spcBef>
              <a:spcAft>
                <a:spcPts val="0"/>
              </a:spcAft>
              <a:buSzPts val="900"/>
              <a:buNone/>
              <a:defRPr sz="900"/>
            </a:lvl7pPr>
            <a:lvl8pPr indent="-228600" lvl="7" marL="3657600" algn="l">
              <a:lnSpc>
                <a:spcPct val="100000"/>
              </a:lnSpc>
              <a:spcBef>
                <a:spcPts val="600"/>
              </a:spcBef>
              <a:spcAft>
                <a:spcPts val="0"/>
              </a:spcAft>
              <a:buSzPts val="900"/>
              <a:buNone/>
              <a:defRPr sz="900"/>
            </a:lvl8pPr>
            <a:lvl9pPr indent="-228600" lvl="8" marL="4114800" algn="l">
              <a:lnSpc>
                <a:spcPct val="100000"/>
              </a:lnSpc>
              <a:spcBef>
                <a:spcPts val="600"/>
              </a:spcBef>
              <a:spcAft>
                <a:spcPts val="600"/>
              </a:spcAft>
              <a:buSzPts val="900"/>
              <a:buNone/>
              <a:defRPr sz="900"/>
            </a:lvl9pPr>
          </a:lstStyle>
          <a:p/>
        </p:txBody>
      </p:sp>
      <p:sp>
        <p:nvSpPr>
          <p:cNvPr id="60" name="Google Shape;60;p14"/>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4"/>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4"/>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3" name="Shape 63"/>
        <p:cNvGrpSpPr/>
        <p:nvPr/>
      </p:nvGrpSpPr>
      <p:grpSpPr>
        <a:xfrm>
          <a:off x="0" y="0"/>
          <a:ext cx="0" cy="0"/>
          <a:chOff x="0" y="0"/>
          <a:chExt cx="0" cy="0"/>
        </a:xfrm>
      </p:grpSpPr>
      <p:pic>
        <p:nvPicPr>
          <p:cNvPr descr="horizon.png" id="64" name="Google Shape;64;p15"/>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65" name="Google Shape;65;p15"/>
          <p:cNvSpPr txBox="1"/>
          <p:nvPr>
            <p:ph type="title"/>
          </p:nvPr>
        </p:nvSpPr>
        <p:spPr>
          <a:xfrm>
            <a:off x="609600" y="1447800"/>
            <a:ext cx="2971800" cy="109728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1800"/>
              <a:buFont typeface="Arial Narrow"/>
              <a:buNone/>
              <a:defRPr b="0" i="0" sz="1800" cap="none">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5"/>
          <p:cNvSpPr/>
          <p:nvPr>
            <p:ph idx="2" type="pic"/>
          </p:nvPr>
        </p:nvSpPr>
        <p:spPr>
          <a:xfrm>
            <a:off x="4657344" y="1447800"/>
            <a:ext cx="3419856" cy="3474720"/>
          </a:xfrm>
          <a:prstGeom prst="rect">
            <a:avLst/>
          </a:prstGeom>
          <a:noFill/>
          <a:ln>
            <a:noFill/>
          </a:ln>
        </p:spPr>
      </p:sp>
      <p:sp>
        <p:nvSpPr>
          <p:cNvPr id="67" name="Google Shape;67;p15"/>
          <p:cNvSpPr txBox="1"/>
          <p:nvPr>
            <p:ph idx="1" type="body"/>
          </p:nvPr>
        </p:nvSpPr>
        <p:spPr>
          <a:xfrm>
            <a:off x="609600" y="2547890"/>
            <a:ext cx="2971800" cy="2405109"/>
          </a:xfrm>
          <a:prstGeom prst="rect">
            <a:avLst/>
          </a:prstGeom>
          <a:noFill/>
          <a:ln>
            <a:noFill/>
          </a:ln>
        </p:spPr>
        <p:txBody>
          <a:bodyPr anchorCtr="0" anchor="t" bIns="45700" lIns="91425" spcFirstLastPara="1" rIns="91425" wrap="square" tIns="9125">
            <a:norm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600"/>
              </a:spcBef>
              <a:spcAft>
                <a:spcPts val="0"/>
              </a:spcAft>
              <a:buSzPts val="1200"/>
              <a:buNone/>
              <a:defRPr sz="1200"/>
            </a:lvl2pPr>
            <a:lvl3pPr indent="-228600" lvl="2" marL="1371600" algn="l">
              <a:lnSpc>
                <a:spcPct val="100000"/>
              </a:lnSpc>
              <a:spcBef>
                <a:spcPts val="600"/>
              </a:spcBef>
              <a:spcAft>
                <a:spcPts val="0"/>
              </a:spcAft>
              <a:buSzPts val="1000"/>
              <a:buNone/>
              <a:defRPr sz="1000"/>
            </a:lvl3pPr>
            <a:lvl4pPr indent="-228600" lvl="3" marL="1828800" algn="l">
              <a:lnSpc>
                <a:spcPct val="100000"/>
              </a:lnSpc>
              <a:spcBef>
                <a:spcPts val="600"/>
              </a:spcBef>
              <a:spcAft>
                <a:spcPts val="0"/>
              </a:spcAft>
              <a:buSzPts val="900"/>
              <a:buNone/>
              <a:defRPr sz="900"/>
            </a:lvl4pPr>
            <a:lvl5pPr indent="-228600" lvl="4" marL="2286000" algn="l">
              <a:lnSpc>
                <a:spcPct val="100000"/>
              </a:lnSpc>
              <a:spcBef>
                <a:spcPts val="600"/>
              </a:spcBef>
              <a:spcAft>
                <a:spcPts val="0"/>
              </a:spcAft>
              <a:buSzPts val="900"/>
              <a:buNone/>
              <a:defRPr sz="900"/>
            </a:lvl5pPr>
            <a:lvl6pPr indent="-228600" lvl="5" marL="2743200" algn="l">
              <a:lnSpc>
                <a:spcPct val="100000"/>
              </a:lnSpc>
              <a:spcBef>
                <a:spcPts val="600"/>
              </a:spcBef>
              <a:spcAft>
                <a:spcPts val="0"/>
              </a:spcAft>
              <a:buSzPts val="900"/>
              <a:buNone/>
              <a:defRPr sz="900"/>
            </a:lvl6pPr>
            <a:lvl7pPr indent="-228600" lvl="6" marL="3200400" algn="l">
              <a:lnSpc>
                <a:spcPct val="100000"/>
              </a:lnSpc>
              <a:spcBef>
                <a:spcPts val="600"/>
              </a:spcBef>
              <a:spcAft>
                <a:spcPts val="0"/>
              </a:spcAft>
              <a:buSzPts val="900"/>
              <a:buNone/>
              <a:defRPr sz="900"/>
            </a:lvl7pPr>
            <a:lvl8pPr indent="-228600" lvl="7" marL="3657600" algn="l">
              <a:lnSpc>
                <a:spcPct val="100000"/>
              </a:lnSpc>
              <a:spcBef>
                <a:spcPts val="600"/>
              </a:spcBef>
              <a:spcAft>
                <a:spcPts val="0"/>
              </a:spcAft>
              <a:buSzPts val="900"/>
              <a:buNone/>
              <a:defRPr sz="900"/>
            </a:lvl8pPr>
            <a:lvl9pPr indent="-228600" lvl="8" marL="4114800" algn="l">
              <a:lnSpc>
                <a:spcPct val="100000"/>
              </a:lnSpc>
              <a:spcBef>
                <a:spcPts val="600"/>
              </a:spcBef>
              <a:spcAft>
                <a:spcPts val="600"/>
              </a:spcAft>
              <a:buSzPts val="900"/>
              <a:buNone/>
              <a:defRPr sz="900"/>
            </a:lvl9pPr>
          </a:lstStyle>
          <a:p/>
        </p:txBody>
      </p:sp>
      <p:sp>
        <p:nvSpPr>
          <p:cNvPr id="68" name="Google Shape;68;p15"/>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5"/>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5"/>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B3B3B"/>
            </a:gs>
            <a:gs pos="31000">
              <a:schemeClr val="dk1"/>
            </a:gs>
            <a:gs pos="100000">
              <a:schemeClr val="dk1"/>
            </a:gs>
          </a:gsLst>
          <a:lin ang="5400000" scaled="0"/>
        </a:gradFill>
      </p:bgPr>
    </p:bg>
    <p:spTree>
      <p:nvGrpSpPr>
        <p:cNvPr id="5" name="Shape 5"/>
        <p:cNvGrpSpPr/>
        <p:nvPr/>
      </p:nvGrpSpPr>
      <p:grpSpPr>
        <a:xfrm>
          <a:off x="0" y="0"/>
          <a:ext cx="0" cy="0"/>
          <a:chOff x="0" y="0"/>
          <a:chExt cx="0" cy="0"/>
        </a:xfrm>
      </p:grpSpPr>
      <p:pic>
        <p:nvPicPr>
          <p:cNvPr descr="horizon.png" id="6" name="Google Shape;6;p6"/>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7" name="Google Shape;7;p6"/>
          <p:cNvSpPr txBox="1"/>
          <p:nvPr>
            <p:ph type="title"/>
          </p:nvPr>
        </p:nvSpPr>
        <p:spPr>
          <a:xfrm>
            <a:off x="609600" y="274638"/>
            <a:ext cx="7924800" cy="11430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lt1"/>
              </a:buClr>
              <a:buSzPts val="3000"/>
              <a:buFont typeface="Arial Narrow"/>
              <a:buNone/>
              <a:defRPr b="0" i="0" sz="3000" u="none" cap="none" strike="noStrike">
                <a:solidFill>
                  <a:schemeClr val="lt1"/>
                </a:solidFill>
                <a:latin typeface="Arial Narrow"/>
                <a:ea typeface="Arial Narrow"/>
                <a:cs typeface="Arial Narrow"/>
                <a:sym typeface="Arial Narrow"/>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8" name="Google Shape;8;p6"/>
          <p:cNvSpPr txBox="1"/>
          <p:nvPr>
            <p:ph idx="1" type="body"/>
          </p:nvPr>
        </p:nvSpPr>
        <p:spPr>
          <a:xfrm>
            <a:off x="609600" y="1600200"/>
            <a:ext cx="7924800" cy="4525963"/>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100000"/>
              </a:lnSpc>
              <a:spcBef>
                <a:spcPts val="34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1pPr>
            <a:lvl2pPr indent="-336550" lvl="1" marL="9144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2pPr>
            <a:lvl3pPr indent="-336550" lvl="2" marL="13716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3pPr>
            <a:lvl4pPr indent="-336550" lvl="3" marL="18288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4pPr>
            <a:lvl5pPr indent="-336550" lvl="4" marL="22860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5pPr>
            <a:lvl6pPr indent="-336550" lvl="5" marL="27432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6pPr>
            <a:lvl7pPr indent="-336550" lvl="6" marL="32004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7pPr>
            <a:lvl8pPr indent="-336550" lvl="7" marL="36576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8pPr>
            <a:lvl9pPr indent="-336550" lvl="8" marL="4114800" marR="0" rtl="0" algn="l">
              <a:lnSpc>
                <a:spcPct val="100000"/>
              </a:lnSpc>
              <a:spcBef>
                <a:spcPts val="600"/>
              </a:spcBef>
              <a:spcAft>
                <a:spcPts val="60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9pPr>
          </a:lstStyle>
          <a:p/>
        </p:txBody>
      </p:sp>
      <p:sp>
        <p:nvSpPr>
          <p:cNvPr id="9" name="Google Shape;9;p6"/>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lt1"/>
                </a:solidFill>
                <a:latin typeface="Arial Narrow"/>
                <a:ea typeface="Arial Narrow"/>
                <a:cs typeface="Arial Narrow"/>
                <a:sym typeface="Arial Narrow"/>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Narrow"/>
                <a:ea typeface="Arial Narrow"/>
                <a:cs typeface="Arial Narrow"/>
                <a:sym typeface="Arial Narrow"/>
              </a:defRPr>
            </a:lvl9pPr>
          </a:lstStyle>
          <a:p/>
        </p:txBody>
      </p:sp>
      <p:sp>
        <p:nvSpPr>
          <p:cNvPr id="10" name="Google Shape;10;p6"/>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Arial Narrow"/>
                <a:ea typeface="Arial Narrow"/>
                <a:cs typeface="Arial Narrow"/>
                <a:sym typeface="Arial Narrow"/>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Narrow"/>
                <a:ea typeface="Arial Narrow"/>
                <a:cs typeface="Arial Narrow"/>
                <a:sym typeface="Arial Narrow"/>
              </a:defRPr>
            </a:lvl9pPr>
          </a:lstStyle>
          <a:p/>
        </p:txBody>
      </p:sp>
      <p:sp>
        <p:nvSpPr>
          <p:cNvPr id="11" name="Google Shape;11;p6"/>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
          <p:cNvSpPr txBox="1"/>
          <p:nvPr/>
        </p:nvSpPr>
        <p:spPr>
          <a:xfrm>
            <a:off x="349654" y="976316"/>
            <a:ext cx="8392169" cy="16312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000"/>
              <a:buFont typeface="Arial"/>
              <a:buNone/>
            </a:pPr>
            <a:r>
              <a:rPr b="1" i="0" lang="en-US" sz="5000" u="none" cap="none" strike="noStrike">
                <a:solidFill>
                  <a:schemeClr val="lt1"/>
                </a:solidFill>
                <a:latin typeface="Rockwell"/>
                <a:ea typeface="Rockwell"/>
                <a:cs typeface="Rockwell"/>
                <a:sym typeface="Rockwell"/>
              </a:rPr>
              <a:t>SMART CAR-PARKING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5000"/>
              <a:buFont typeface="Arial"/>
              <a:buNone/>
            </a:pPr>
            <a:r>
              <a:rPr b="1" i="0" lang="en-US" sz="5000" u="none" cap="none" strike="noStrike">
                <a:solidFill>
                  <a:schemeClr val="lt1"/>
                </a:solidFill>
                <a:latin typeface="Rockwell"/>
                <a:ea typeface="Rockwell"/>
                <a:cs typeface="Rockwell"/>
                <a:sym typeface="Rockwell"/>
              </a:rPr>
              <a:t>SYSTEM USING IoT  </a:t>
            </a:r>
            <a:endParaRPr b="1" i="0" sz="5000" u="none" cap="none" strike="noStrike">
              <a:solidFill>
                <a:schemeClr val="lt1"/>
              </a:solidFill>
              <a:latin typeface="Rockwell"/>
              <a:ea typeface="Rockwell"/>
              <a:cs typeface="Rockwell"/>
              <a:sym typeface="Rockwell"/>
            </a:endParaRPr>
          </a:p>
        </p:txBody>
      </p:sp>
      <p:sp>
        <p:nvSpPr>
          <p:cNvPr id="88" name="Google Shape;88;p1"/>
          <p:cNvSpPr txBox="1"/>
          <p:nvPr/>
        </p:nvSpPr>
        <p:spPr>
          <a:xfrm>
            <a:off x="599151" y="4356775"/>
            <a:ext cx="4061100" cy="24627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2200" u="none" cap="none" strike="noStrike">
                <a:solidFill>
                  <a:schemeClr val="lt1"/>
                </a:solidFill>
                <a:latin typeface="Times New Roman"/>
                <a:ea typeface="Times New Roman"/>
                <a:cs typeface="Times New Roman"/>
                <a:sym typeface="Times New Roman"/>
              </a:rPr>
              <a:t>201EI121 – LOCHANI V</a:t>
            </a:r>
            <a:endParaRPr b="1" i="0" sz="22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200"/>
              <a:buFont typeface="Arial"/>
              <a:buNone/>
            </a:pPr>
            <a:r>
              <a:rPr b="1" i="0" lang="en-US" sz="2200" u="none" cap="none" strike="noStrike">
                <a:solidFill>
                  <a:schemeClr val="lt1"/>
                </a:solidFill>
                <a:latin typeface="Times New Roman"/>
                <a:ea typeface="Times New Roman"/>
                <a:cs typeface="Times New Roman"/>
                <a:sym typeface="Times New Roman"/>
              </a:rPr>
              <a:t>201EI111 – GOBIKA D</a:t>
            </a:r>
            <a:endParaRPr/>
          </a:p>
          <a:p>
            <a:pPr indent="0" lvl="0" marL="0" marR="0" rtl="0" algn="l">
              <a:lnSpc>
                <a:spcPct val="150000"/>
              </a:lnSpc>
              <a:spcBef>
                <a:spcPts val="0"/>
              </a:spcBef>
              <a:spcAft>
                <a:spcPts val="0"/>
              </a:spcAft>
              <a:buNone/>
            </a:pPr>
            <a:r>
              <a:rPr b="1" i="0" lang="en-US" sz="2200" u="none" cap="none" strike="noStrike">
                <a:solidFill>
                  <a:schemeClr val="lt1"/>
                </a:solidFill>
                <a:latin typeface="Times New Roman"/>
                <a:ea typeface="Times New Roman"/>
                <a:cs typeface="Times New Roman"/>
                <a:sym typeface="Times New Roman"/>
              </a:rPr>
              <a:t>201EI130 – SANJAI R</a:t>
            </a:r>
            <a:endParaRPr b="1" i="0" sz="22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lang="en-US" sz="2200">
                <a:solidFill>
                  <a:schemeClr val="lt1"/>
                </a:solidFill>
                <a:latin typeface="Times New Roman"/>
                <a:ea typeface="Times New Roman"/>
                <a:cs typeface="Times New Roman"/>
                <a:sym typeface="Times New Roman"/>
              </a:rPr>
              <a:t>201EI115 - JAYAPRABHA P</a:t>
            </a:r>
            <a:endParaRPr b="1" sz="2200">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200"/>
              <a:buFont typeface="Arial"/>
              <a:buNone/>
            </a:pPr>
            <a:r>
              <a:t/>
            </a:r>
            <a:endParaRPr b="1" i="0" sz="22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11fa0f46720_0_30"/>
          <p:cNvSpPr txBox="1"/>
          <p:nvPr>
            <p:ph idx="1" type="body"/>
          </p:nvPr>
        </p:nvSpPr>
        <p:spPr>
          <a:xfrm>
            <a:off x="190004" y="372010"/>
            <a:ext cx="7226796" cy="6231990"/>
          </a:xfrm>
          <a:prstGeom prst="rect">
            <a:avLst/>
          </a:prstGeom>
          <a:noFill/>
          <a:ln>
            <a:noFill/>
          </a:ln>
        </p:spPr>
        <p:txBody>
          <a:bodyPr anchorCtr="0" anchor="t" bIns="45700" lIns="91425" spcFirstLastPara="1" rIns="91425" wrap="square" tIns="45700">
            <a:normAutofit fontScale="92500" lnSpcReduction="20000"/>
          </a:bodyPr>
          <a:lstStyle/>
          <a:p>
            <a:pPr indent="-342900" lvl="0" marL="457200" rtl="0" algn="l">
              <a:lnSpc>
                <a:spcPct val="100000"/>
              </a:lnSpc>
              <a:spcBef>
                <a:spcPts val="360"/>
              </a:spcBef>
              <a:spcAft>
                <a:spcPts val="0"/>
              </a:spcAft>
              <a:buSzPct val="60810"/>
              <a:buNone/>
            </a:pPr>
            <a:r>
              <a:rPr b="1" lang="en-US" sz="3200">
                <a:latin typeface="Rockwell"/>
                <a:ea typeface="Rockwell"/>
                <a:cs typeface="Rockwell"/>
                <a:sym typeface="Rockwell"/>
              </a:rPr>
              <a:t>LIST OF COMPONENTS:</a:t>
            </a:r>
            <a:endParaRPr/>
          </a:p>
          <a:p>
            <a:pPr indent="-342900" lvl="0" marL="457200" rtl="0" algn="l">
              <a:lnSpc>
                <a:spcPct val="100000"/>
              </a:lnSpc>
              <a:spcBef>
                <a:spcPts val="360"/>
              </a:spcBef>
              <a:spcAft>
                <a:spcPts val="0"/>
              </a:spcAft>
              <a:buSzPct val="60810"/>
              <a:buNone/>
            </a:pPr>
            <a:r>
              <a:t/>
            </a:r>
            <a:endParaRPr sz="3200"/>
          </a:p>
          <a:p>
            <a:pPr indent="-342900" lvl="0" marL="457200" rtl="0" algn="l">
              <a:lnSpc>
                <a:spcPct val="100000"/>
              </a:lnSpc>
              <a:spcBef>
                <a:spcPts val="360"/>
              </a:spcBef>
              <a:spcAft>
                <a:spcPts val="0"/>
              </a:spcAft>
              <a:buSzPct val="64864"/>
              <a:buNone/>
            </a:pPr>
            <a:r>
              <a:rPr b="1" lang="en-US" sz="3000">
                <a:latin typeface="Times New Roman"/>
                <a:ea typeface="Times New Roman"/>
                <a:cs typeface="Times New Roman"/>
                <a:sym typeface="Times New Roman"/>
              </a:rPr>
              <a:t>Hardware ;</a:t>
            </a:r>
            <a:br>
              <a:rPr lang="en-US" sz="3200"/>
            </a:br>
            <a:endParaRPr sz="3200"/>
          </a:p>
          <a:p>
            <a:pPr indent="-342900" lvl="0" marL="457200" rtl="0" algn="l">
              <a:lnSpc>
                <a:spcPct val="100000"/>
              </a:lnSpc>
              <a:spcBef>
                <a:spcPts val="360"/>
              </a:spcBef>
              <a:spcAft>
                <a:spcPts val="0"/>
              </a:spcAft>
              <a:buSzPct val="67101"/>
              <a:buChar char="•"/>
            </a:pPr>
            <a:r>
              <a:rPr lang="en-US" sz="2900">
                <a:latin typeface="Times New Roman"/>
                <a:ea typeface="Times New Roman"/>
                <a:cs typeface="Times New Roman"/>
                <a:sym typeface="Times New Roman"/>
              </a:rPr>
              <a:t>Node MCU</a:t>
            </a:r>
            <a:endParaRPr/>
          </a:p>
          <a:p>
            <a:pPr indent="-342900" lvl="0" marL="457200" rtl="0" algn="l">
              <a:lnSpc>
                <a:spcPct val="100000"/>
              </a:lnSpc>
              <a:spcBef>
                <a:spcPts val="360"/>
              </a:spcBef>
              <a:spcAft>
                <a:spcPts val="0"/>
              </a:spcAft>
              <a:buSzPct val="67101"/>
              <a:buNone/>
            </a:pPr>
            <a:r>
              <a:t/>
            </a:r>
            <a:endParaRPr sz="29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ct val="67101"/>
              <a:buChar char="•"/>
            </a:pPr>
            <a:r>
              <a:rPr lang="en-US" sz="2900">
                <a:latin typeface="Times New Roman"/>
                <a:ea typeface="Times New Roman"/>
                <a:cs typeface="Times New Roman"/>
                <a:sym typeface="Times New Roman"/>
              </a:rPr>
              <a:t>ARDUINO UNO</a:t>
            </a:r>
            <a:endParaRPr/>
          </a:p>
          <a:p>
            <a:pPr indent="-342900" lvl="0" marL="457200" rtl="0" algn="l">
              <a:lnSpc>
                <a:spcPct val="100000"/>
              </a:lnSpc>
              <a:spcBef>
                <a:spcPts val="360"/>
              </a:spcBef>
              <a:spcAft>
                <a:spcPts val="0"/>
              </a:spcAft>
              <a:buSzPct val="67101"/>
              <a:buNone/>
            </a:pPr>
            <a:r>
              <a:t/>
            </a:r>
            <a:endParaRPr sz="29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ct val="67101"/>
              <a:buChar char="•"/>
            </a:pPr>
            <a:r>
              <a:rPr lang="en-US" sz="2900">
                <a:latin typeface="Times New Roman"/>
                <a:ea typeface="Times New Roman"/>
                <a:cs typeface="Times New Roman"/>
                <a:sym typeface="Times New Roman"/>
              </a:rPr>
              <a:t>IR Sensors</a:t>
            </a:r>
            <a:br>
              <a:rPr lang="en-US" sz="2900">
                <a:latin typeface="Times New Roman"/>
                <a:ea typeface="Times New Roman"/>
                <a:cs typeface="Times New Roman"/>
                <a:sym typeface="Times New Roman"/>
              </a:rPr>
            </a:br>
            <a:endParaRPr sz="29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ct val="67101"/>
              <a:buChar char="•"/>
            </a:pPr>
            <a:r>
              <a:rPr lang="en-US" sz="2900">
                <a:latin typeface="Times New Roman"/>
                <a:ea typeface="Times New Roman"/>
                <a:cs typeface="Times New Roman"/>
                <a:sym typeface="Times New Roman"/>
              </a:rPr>
              <a:t>Servo Motors</a:t>
            </a:r>
            <a:endParaRPr/>
          </a:p>
          <a:p>
            <a:pPr indent="-342900" lvl="0" marL="457200" rtl="0" algn="l">
              <a:lnSpc>
                <a:spcPct val="100000"/>
              </a:lnSpc>
              <a:spcBef>
                <a:spcPts val="360"/>
              </a:spcBef>
              <a:spcAft>
                <a:spcPts val="0"/>
              </a:spcAft>
              <a:buSzPct val="67101"/>
              <a:buNone/>
            </a:pPr>
            <a:r>
              <a:t/>
            </a:r>
            <a:endParaRPr sz="29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ct val="67101"/>
              <a:buChar char="•"/>
            </a:pPr>
            <a:r>
              <a:rPr lang="en-US" sz="2900">
                <a:latin typeface="Times New Roman"/>
                <a:ea typeface="Times New Roman"/>
                <a:cs typeface="Times New Roman"/>
                <a:sym typeface="Times New Roman"/>
              </a:rPr>
              <a:t>LED lights</a:t>
            </a:r>
            <a:endParaRPr/>
          </a:p>
          <a:p>
            <a:pPr indent="-342900" lvl="0" marL="457200" rtl="0" algn="l">
              <a:lnSpc>
                <a:spcPct val="100000"/>
              </a:lnSpc>
              <a:spcBef>
                <a:spcPts val="360"/>
              </a:spcBef>
              <a:spcAft>
                <a:spcPts val="0"/>
              </a:spcAft>
              <a:buSzPct val="67101"/>
              <a:buNone/>
            </a:pPr>
            <a:r>
              <a:t/>
            </a:r>
            <a:endParaRPr sz="29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ct val="67101"/>
              <a:buChar char="•"/>
            </a:pPr>
            <a:r>
              <a:rPr lang="en-US" sz="2900">
                <a:latin typeface="Times New Roman"/>
                <a:ea typeface="Times New Roman"/>
                <a:cs typeface="Times New Roman"/>
                <a:sym typeface="Times New Roman"/>
              </a:rPr>
              <a:t>LCD Display</a:t>
            </a:r>
            <a:endParaRPr/>
          </a:p>
          <a:p>
            <a:pPr indent="-342900" lvl="0" marL="457200" rtl="0" algn="l">
              <a:lnSpc>
                <a:spcPct val="100000"/>
              </a:lnSpc>
              <a:spcBef>
                <a:spcPts val="360"/>
              </a:spcBef>
              <a:spcAft>
                <a:spcPts val="0"/>
              </a:spcAft>
              <a:buSzPct val="60810"/>
              <a:buNone/>
            </a:pPr>
            <a:r>
              <a:t/>
            </a:r>
            <a:endParaRPr sz="3200"/>
          </a:p>
          <a:p>
            <a:pPr indent="-342900" lvl="0" marL="457200" rtl="0" algn="l">
              <a:lnSpc>
                <a:spcPct val="100000"/>
              </a:lnSpc>
              <a:spcBef>
                <a:spcPts val="360"/>
              </a:spcBef>
              <a:spcAft>
                <a:spcPts val="0"/>
              </a:spcAft>
              <a:buSzPct val="60810"/>
              <a:buNone/>
            </a:pPr>
            <a:r>
              <a:t/>
            </a:r>
            <a:endParaRPr sz="3200"/>
          </a:p>
          <a:p>
            <a:pPr indent="0" lvl="0" marL="0" rtl="0" algn="l">
              <a:lnSpc>
                <a:spcPct val="100000"/>
              </a:lnSpc>
              <a:spcBef>
                <a:spcPts val="360"/>
              </a:spcBef>
              <a:spcAft>
                <a:spcPts val="600"/>
              </a:spcAft>
              <a:buSzPct val="64864"/>
              <a:buNone/>
            </a:pPr>
            <a:r>
              <a:t/>
            </a:r>
            <a:endParaRPr sz="3000">
              <a:latin typeface="Rockwell"/>
              <a:ea typeface="Rockwell"/>
              <a:cs typeface="Rockwell"/>
              <a:sym typeface="Rockwell"/>
            </a:endParaRPr>
          </a:p>
        </p:txBody>
      </p:sp>
      <p:sp>
        <p:nvSpPr>
          <p:cNvPr id="139" name="Google Shape;139;g11fa0f46720_0_30"/>
          <p:cNvSpPr txBox="1"/>
          <p:nvPr/>
        </p:nvSpPr>
        <p:spPr>
          <a:xfrm>
            <a:off x="5631543" y="1669143"/>
            <a:ext cx="1847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0" name="Google Shape;140;g11fa0f46720_0_30"/>
          <p:cNvSpPr txBox="1"/>
          <p:nvPr/>
        </p:nvSpPr>
        <p:spPr>
          <a:xfrm>
            <a:off x="4238171" y="1669143"/>
            <a:ext cx="18473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1" name="Google Shape;141;g11fa0f46720_0_30"/>
          <p:cNvSpPr txBox="1"/>
          <p:nvPr/>
        </p:nvSpPr>
        <p:spPr>
          <a:xfrm>
            <a:off x="5225142" y="1219199"/>
            <a:ext cx="3715657" cy="2323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chemeClr val="lt1"/>
                </a:solidFill>
                <a:latin typeface="Times New Roman"/>
                <a:ea typeface="Times New Roman"/>
                <a:cs typeface="Times New Roman"/>
                <a:sym typeface="Times New Roman"/>
              </a:rPr>
              <a:t>Software;</a:t>
            </a:r>
            <a:endParaRPr b="1" i="0" sz="28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br>
              <a:rPr b="0" i="0" lang="en-US" sz="1400" u="none" cap="none" strike="noStrike">
                <a:solidFill>
                  <a:schemeClr val="lt1"/>
                </a:solidFill>
                <a:latin typeface="Arial"/>
                <a:ea typeface="Arial"/>
                <a:cs typeface="Arial"/>
                <a:sym typeface="Arial"/>
              </a:rPr>
            </a:br>
            <a:endParaRPr b="0" i="0" sz="1400" u="none" cap="none" strike="noStrike">
              <a:solidFill>
                <a:schemeClr val="lt1"/>
              </a:solidFill>
              <a:latin typeface="Arial"/>
              <a:ea typeface="Arial"/>
              <a:cs typeface="Arial"/>
              <a:sym typeface="Arial"/>
            </a:endParaRPr>
          </a:p>
          <a:p>
            <a:pPr indent="-457200" lvl="0" marL="457200" marR="0" rtl="0" algn="l">
              <a:lnSpc>
                <a:spcPct val="100000"/>
              </a:lnSpc>
              <a:spcBef>
                <a:spcPts val="0"/>
              </a:spcBef>
              <a:spcAft>
                <a:spcPts val="0"/>
              </a:spcAft>
              <a:buClr>
                <a:schemeClr val="lt2"/>
              </a:buClr>
              <a:buSzPts val="2500"/>
              <a:buFont typeface="Arial"/>
              <a:buChar char="•"/>
            </a:pPr>
            <a:r>
              <a:rPr b="0" i="0" lang="en-US" sz="2500" u="none" cap="none" strike="noStrike">
                <a:solidFill>
                  <a:schemeClr val="lt1"/>
                </a:solidFill>
                <a:latin typeface="Times New Roman"/>
                <a:ea typeface="Times New Roman"/>
                <a:cs typeface="Times New Roman"/>
                <a:sym typeface="Times New Roman"/>
              </a:rPr>
              <a:t>Arduino IDE</a:t>
            </a:r>
            <a:br>
              <a:rPr b="0" i="0" lang="en-US" sz="2500" u="none" cap="none" strike="noStrike">
                <a:solidFill>
                  <a:schemeClr val="lt1"/>
                </a:solidFill>
                <a:latin typeface="Times New Roman"/>
                <a:ea typeface="Times New Roman"/>
                <a:cs typeface="Times New Roman"/>
                <a:sym typeface="Times New Roman"/>
              </a:rPr>
            </a:br>
            <a:endParaRPr b="0" i="0" sz="2500" u="none" cap="none" strike="noStrike">
              <a:solidFill>
                <a:schemeClr val="lt1"/>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lt2"/>
              </a:buClr>
              <a:buSzPts val="2500"/>
              <a:buFont typeface="Arial"/>
              <a:buChar char="•"/>
            </a:pPr>
            <a:r>
              <a:rPr b="0" i="0" lang="en-US" sz="2500" u="none" cap="none" strike="noStrike">
                <a:solidFill>
                  <a:schemeClr val="lt1"/>
                </a:solidFill>
                <a:latin typeface="Times New Roman"/>
                <a:ea typeface="Times New Roman"/>
                <a:cs typeface="Times New Roman"/>
                <a:sym typeface="Times New Roman"/>
              </a:rPr>
              <a:t>Cayenne</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11fa0f46720_0_35"/>
          <p:cNvSpPr txBox="1"/>
          <p:nvPr>
            <p:ph idx="1" type="body"/>
          </p:nvPr>
        </p:nvSpPr>
        <p:spPr>
          <a:xfrm>
            <a:off x="477399" y="674775"/>
            <a:ext cx="8202143" cy="5696996"/>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360"/>
              </a:spcBef>
              <a:spcAft>
                <a:spcPts val="0"/>
              </a:spcAft>
              <a:buSzPts val="1800"/>
              <a:buNone/>
            </a:pPr>
            <a:r>
              <a:rPr b="1" lang="en-US" sz="3000">
                <a:latin typeface="Rockwell"/>
                <a:ea typeface="Rockwell"/>
                <a:cs typeface="Rockwell"/>
                <a:sym typeface="Rockwell"/>
              </a:rPr>
              <a:t>RESULT AND DISCUSSION:</a:t>
            </a:r>
            <a:endParaRPr/>
          </a:p>
          <a:p>
            <a:pPr indent="0" lvl="0" marL="0" rtl="0" algn="l">
              <a:lnSpc>
                <a:spcPct val="100000"/>
              </a:lnSpc>
              <a:spcBef>
                <a:spcPts val="960"/>
              </a:spcBef>
              <a:spcAft>
                <a:spcPts val="0"/>
              </a:spcAft>
              <a:buSzPts val="1800"/>
              <a:buNone/>
            </a:pPr>
            <a:r>
              <a:t/>
            </a:r>
            <a:endParaRPr b="1" sz="3000">
              <a:latin typeface="Rockwell"/>
              <a:ea typeface="Rockwell"/>
              <a:cs typeface="Rockwell"/>
              <a:sym typeface="Rockwell"/>
            </a:endParaRPr>
          </a:p>
          <a:p>
            <a:pPr indent="-342900" lvl="0" marL="457200" rtl="0" algn="l">
              <a:lnSpc>
                <a:spcPct val="100000"/>
              </a:lnSpc>
              <a:spcBef>
                <a:spcPts val="960"/>
              </a:spcBef>
              <a:spcAft>
                <a:spcPts val="0"/>
              </a:spcAft>
              <a:buSzPts val="1800"/>
              <a:buChar char="•"/>
            </a:pPr>
            <a:r>
              <a:rPr lang="en-US" sz="2700">
                <a:latin typeface="Times New Roman"/>
                <a:ea typeface="Times New Roman"/>
                <a:cs typeface="Times New Roman"/>
                <a:sym typeface="Times New Roman"/>
              </a:rPr>
              <a:t>This project focuses on implementation of car parking place detection using Internet of Things.</a:t>
            </a:r>
            <a:br>
              <a:rPr lang="en-US" sz="2700">
                <a:latin typeface="Times New Roman"/>
                <a:ea typeface="Times New Roman"/>
                <a:cs typeface="Times New Roman"/>
                <a:sym typeface="Times New Roman"/>
              </a:rPr>
            </a:br>
            <a:endParaRPr sz="27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Char char="•"/>
            </a:pPr>
            <a:r>
              <a:rPr lang="en-US" sz="2700">
                <a:latin typeface="Times New Roman"/>
                <a:ea typeface="Times New Roman"/>
                <a:cs typeface="Times New Roman"/>
                <a:sym typeface="Times New Roman"/>
              </a:rPr>
              <a:t>The system benefits of smart parking go well beyond avoiding time wasting.</a:t>
            </a:r>
            <a:endParaRPr/>
          </a:p>
          <a:p>
            <a:pPr indent="-342900" lvl="0" marL="457200" rtl="0" algn="l">
              <a:lnSpc>
                <a:spcPct val="100000"/>
              </a:lnSpc>
              <a:spcBef>
                <a:spcPts val="360"/>
              </a:spcBef>
              <a:spcAft>
                <a:spcPts val="0"/>
              </a:spcAft>
              <a:buSzPts val="1800"/>
              <a:buNone/>
            </a:pPr>
            <a:r>
              <a:t/>
            </a:r>
            <a:endParaRPr sz="27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Char char="•"/>
            </a:pPr>
            <a:r>
              <a:rPr lang="en-US" sz="2700">
                <a:latin typeface="Times New Roman"/>
                <a:ea typeface="Times New Roman"/>
                <a:cs typeface="Times New Roman"/>
                <a:sym typeface="Times New Roman"/>
              </a:rPr>
              <a:t>Developing a smart parking solutions with in a city solves the pollution problem.</a:t>
            </a:r>
            <a:br>
              <a:rPr lang="en-US" sz="3200"/>
            </a:br>
            <a:br>
              <a:rPr lang="en-US" sz="3200"/>
            </a:br>
            <a:endParaRPr sz="3000">
              <a:latin typeface="Rockwell"/>
              <a:ea typeface="Rockwell"/>
              <a:cs typeface="Rockwell"/>
              <a:sym typeface="Rockwell"/>
            </a:endParaRPr>
          </a:p>
          <a:p>
            <a:pPr indent="0" lvl="0" marL="0" rtl="0" algn="l">
              <a:lnSpc>
                <a:spcPct val="100000"/>
              </a:lnSpc>
              <a:spcBef>
                <a:spcPts val="360"/>
              </a:spcBef>
              <a:spcAft>
                <a:spcPts val="600"/>
              </a:spcAft>
              <a:buSzPts val="1800"/>
              <a:buNone/>
            </a:pPr>
            <a:r>
              <a:t/>
            </a:r>
            <a:endParaRPr sz="3000">
              <a:latin typeface="Rockwell"/>
              <a:ea typeface="Rockwell"/>
              <a:cs typeface="Rockwell"/>
              <a:sym typeface="Rockwe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11fa0f46720_0_50"/>
          <p:cNvSpPr txBox="1"/>
          <p:nvPr>
            <p:ph type="title"/>
          </p:nvPr>
        </p:nvSpPr>
        <p:spPr>
          <a:xfrm>
            <a:off x="351925" y="1190172"/>
            <a:ext cx="7924800" cy="2500074"/>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800"/>
              <a:buNone/>
            </a:pPr>
            <a:r>
              <a:rPr b="1" lang="en-US" sz="6000">
                <a:latin typeface="Corben"/>
                <a:ea typeface="Corben"/>
                <a:cs typeface="Corben"/>
                <a:sym typeface="Corben"/>
              </a:rPr>
              <a:t>         THANK YOU</a:t>
            </a:r>
            <a:endParaRPr b="1" sz="6000">
              <a:latin typeface="Corben"/>
              <a:ea typeface="Corben"/>
              <a:cs typeface="Corben"/>
              <a:sym typeface="Corbe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idx="1" type="body"/>
          </p:nvPr>
        </p:nvSpPr>
        <p:spPr>
          <a:xfrm>
            <a:off x="260200" y="427475"/>
            <a:ext cx="7396800" cy="4876800"/>
          </a:xfrm>
          <a:prstGeom prst="rect">
            <a:avLst/>
          </a:prstGeom>
          <a:noFill/>
          <a:ln>
            <a:noFill/>
          </a:ln>
        </p:spPr>
        <p:txBody>
          <a:bodyPr anchorCtr="0" anchor="t" bIns="45700" lIns="91425" spcFirstLastPara="1" rIns="91425" wrap="square" tIns="45700">
            <a:normAutofit fontScale="77500" lnSpcReduction="20000"/>
          </a:bodyPr>
          <a:lstStyle/>
          <a:p>
            <a:pPr indent="0" lvl="0" marL="36576" rtl="0" algn="l">
              <a:lnSpc>
                <a:spcPct val="100000"/>
              </a:lnSpc>
              <a:spcBef>
                <a:spcPts val="0"/>
              </a:spcBef>
              <a:spcAft>
                <a:spcPts val="0"/>
              </a:spcAft>
              <a:buSzPct val="108108"/>
              <a:buNone/>
            </a:pPr>
            <a:r>
              <a:rPr b="1" lang="en-US" sz="3000">
                <a:latin typeface="Rockwell"/>
                <a:ea typeface="Rockwell"/>
                <a:cs typeface="Rockwell"/>
                <a:sym typeface="Rockwell"/>
              </a:rPr>
              <a:t>ABSTRACT:</a:t>
            </a:r>
            <a:endParaRPr/>
          </a:p>
          <a:p>
            <a:pPr indent="0" lvl="0" marL="36576" rtl="0" algn="l">
              <a:lnSpc>
                <a:spcPct val="100000"/>
              </a:lnSpc>
              <a:spcBef>
                <a:spcPts val="0"/>
              </a:spcBef>
              <a:spcAft>
                <a:spcPts val="0"/>
              </a:spcAft>
              <a:buSzPct val="108108"/>
              <a:buNone/>
            </a:pPr>
            <a:r>
              <a:t/>
            </a:r>
            <a:endParaRPr b="1" sz="3000">
              <a:latin typeface="Rockwell"/>
              <a:ea typeface="Rockwell"/>
              <a:cs typeface="Rockwell"/>
              <a:sym typeface="Rockwell"/>
            </a:endParaRPr>
          </a:p>
          <a:p>
            <a:pPr indent="0" lvl="0" marL="36576" rtl="0" algn="just">
              <a:lnSpc>
                <a:spcPct val="100000"/>
              </a:lnSpc>
              <a:spcBef>
                <a:spcPts val="0"/>
              </a:spcBef>
              <a:spcAft>
                <a:spcPts val="0"/>
              </a:spcAft>
              <a:buSzPct val="111835"/>
              <a:buNone/>
            </a:pPr>
            <a:r>
              <a:rPr lang="en-US" sz="2900">
                <a:latin typeface="Times New Roman"/>
                <a:ea typeface="Times New Roman"/>
                <a:cs typeface="Times New Roman"/>
                <a:sym typeface="Times New Roman"/>
              </a:rPr>
              <a:t>In recent times the concept of smart cities have gained grate popularity. Thanks to the evolution of Internet of things the idea of smart city now seems to be achievable. Consistent efforts are being made in the field of IoT in order to maximize the productivity and reliability of urban infrastructure. Problems such as, traffic congestion, limited car parking facilities and road safety are being addressed by IoT. In this paper, we present an IoT based cloud integrated smart parking system. The proposed Smart Parking system consists of an on-site deployment of an IoT module that is used to monitor and signalize the state of availability of each single parking space. A mobile application is also provided that allows an end user to check the availability of parking space and book a parking slot accordingly. </a:t>
            </a:r>
            <a:endParaRPr b="1" sz="29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idx="1" type="body"/>
          </p:nvPr>
        </p:nvSpPr>
        <p:spPr>
          <a:xfrm>
            <a:off x="549191" y="358868"/>
            <a:ext cx="79248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000"/>
              <a:buNone/>
            </a:pPr>
            <a:r>
              <a:rPr b="1" lang="en-US" sz="3000">
                <a:latin typeface="Rockwell"/>
                <a:ea typeface="Rockwell"/>
                <a:cs typeface="Rockwell"/>
                <a:sym typeface="Rockwell"/>
              </a:rPr>
              <a:t>PROBLEM STATEMENT:</a:t>
            </a:r>
            <a:endParaRPr b="1" sz="3000">
              <a:latin typeface="Rockwell"/>
              <a:ea typeface="Rockwell"/>
              <a:cs typeface="Rockwell"/>
              <a:sym typeface="Rockwell"/>
            </a:endParaRPr>
          </a:p>
          <a:p>
            <a:pPr indent="0" lvl="0" marL="0" rtl="0" algn="l">
              <a:lnSpc>
                <a:spcPct val="100000"/>
              </a:lnSpc>
              <a:spcBef>
                <a:spcPts val="0"/>
              </a:spcBef>
              <a:spcAft>
                <a:spcPts val="0"/>
              </a:spcAft>
              <a:buSzPts val="3000"/>
              <a:buNone/>
            </a:pPr>
            <a:r>
              <a:t/>
            </a:r>
            <a:endParaRPr b="1" sz="3000">
              <a:latin typeface="Rockwell"/>
              <a:ea typeface="Rockwell"/>
              <a:cs typeface="Rockwell"/>
              <a:sym typeface="Rockwell"/>
            </a:endParaRPr>
          </a:p>
          <a:p>
            <a:pPr indent="-387350" lvl="0" marL="457200" rtl="0" algn="just">
              <a:lnSpc>
                <a:spcPct val="100000"/>
              </a:lnSpc>
              <a:spcBef>
                <a:spcPts val="1100"/>
              </a:spcBef>
              <a:spcAft>
                <a:spcPts val="0"/>
              </a:spcAft>
              <a:buSzPts val="2500"/>
              <a:buFont typeface="Times New Roman"/>
              <a:buChar char="➢"/>
            </a:pPr>
            <a:r>
              <a:rPr b="1" lang="en-US" sz="2500">
                <a:latin typeface="Times New Roman"/>
                <a:ea typeface="Times New Roman"/>
                <a:cs typeface="Times New Roman"/>
                <a:sym typeface="Times New Roman"/>
              </a:rPr>
              <a:t>With increase in the population number of vehicles increases and due to unmanaged parking it leads to many problems.   </a:t>
            </a:r>
            <a:endParaRPr b="1" sz="2500">
              <a:latin typeface="Times New Roman"/>
              <a:ea typeface="Times New Roman"/>
              <a:cs typeface="Times New Roman"/>
              <a:sym typeface="Times New Roman"/>
            </a:endParaRPr>
          </a:p>
          <a:p>
            <a:pPr indent="-387350" lvl="0" marL="457200" rtl="0" algn="just">
              <a:lnSpc>
                <a:spcPct val="100000"/>
              </a:lnSpc>
              <a:spcBef>
                <a:spcPts val="0"/>
              </a:spcBef>
              <a:spcAft>
                <a:spcPts val="0"/>
              </a:spcAft>
              <a:buSzPts val="2500"/>
              <a:buFont typeface="Times New Roman"/>
              <a:buChar char="➢"/>
            </a:pPr>
            <a:r>
              <a:rPr b="1" lang="en-US" sz="2500">
                <a:latin typeface="Times New Roman"/>
                <a:ea typeface="Times New Roman"/>
                <a:cs typeface="Times New Roman"/>
                <a:sym typeface="Times New Roman"/>
              </a:rPr>
              <a:t>All vehicles enter into the parking and waste time for searching for parking slot.</a:t>
            </a:r>
            <a:endParaRPr/>
          </a:p>
          <a:p>
            <a:pPr indent="-228600" lvl="0" marL="457200" rtl="0" algn="just">
              <a:lnSpc>
                <a:spcPct val="100000"/>
              </a:lnSpc>
              <a:spcBef>
                <a:spcPts val="0"/>
              </a:spcBef>
              <a:spcAft>
                <a:spcPts val="0"/>
              </a:spcAft>
              <a:buSzPts val="2500"/>
              <a:buFont typeface="Times New Roman"/>
              <a:buNone/>
            </a:pPr>
            <a:r>
              <a:t/>
            </a:r>
            <a:endParaRPr b="1" sz="2500">
              <a:latin typeface="Times New Roman"/>
              <a:ea typeface="Times New Roman"/>
              <a:cs typeface="Times New Roman"/>
              <a:sym typeface="Times New Roman"/>
            </a:endParaRPr>
          </a:p>
          <a:p>
            <a:pPr indent="-387350" lvl="0" marL="457200" rtl="0" algn="just">
              <a:lnSpc>
                <a:spcPct val="100000"/>
              </a:lnSpc>
              <a:spcBef>
                <a:spcPts val="0"/>
              </a:spcBef>
              <a:spcAft>
                <a:spcPts val="0"/>
              </a:spcAft>
              <a:buSzPts val="2500"/>
              <a:buNone/>
            </a:pPr>
            <a:r>
              <a:t/>
            </a:r>
            <a:endParaRPr b="1" sz="2500">
              <a:latin typeface="Times New Roman"/>
              <a:ea typeface="Times New Roman"/>
              <a:cs typeface="Times New Roman"/>
              <a:sym typeface="Times New Roman"/>
            </a:endParaRPr>
          </a:p>
        </p:txBody>
      </p:sp>
      <p:pic>
        <p:nvPicPr>
          <p:cNvPr id="99" name="Google Shape;99;p3"/>
          <p:cNvPicPr preferRelativeResize="0"/>
          <p:nvPr/>
        </p:nvPicPr>
        <p:blipFill rotWithShape="1">
          <a:blip r:embed="rId3">
            <a:alphaModFix/>
          </a:blip>
          <a:srcRect b="0" l="10938" r="0" t="42707"/>
          <a:stretch/>
        </p:blipFill>
        <p:spPr>
          <a:xfrm>
            <a:off x="3168998" y="3483429"/>
            <a:ext cx="5610694" cy="270691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idx="1" type="body"/>
          </p:nvPr>
        </p:nvSpPr>
        <p:spPr>
          <a:xfrm>
            <a:off x="337479" y="200900"/>
            <a:ext cx="79248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000"/>
              <a:buNone/>
            </a:pPr>
            <a:r>
              <a:rPr b="1" lang="en-US" sz="3000">
                <a:latin typeface="Rockwell"/>
                <a:ea typeface="Rockwell"/>
                <a:cs typeface="Rockwell"/>
                <a:sym typeface="Rockwell"/>
              </a:rPr>
              <a:t>EXISTING SOLUTION:</a:t>
            </a:r>
            <a:endParaRPr b="1" sz="3000">
              <a:latin typeface="Rockwell"/>
              <a:ea typeface="Rockwell"/>
              <a:cs typeface="Rockwell"/>
              <a:sym typeface="Rockwell"/>
            </a:endParaRPr>
          </a:p>
          <a:p>
            <a:pPr indent="-337343" lvl="0" marL="342900" rtl="0" algn="just">
              <a:lnSpc>
                <a:spcPct val="100000"/>
              </a:lnSpc>
              <a:spcBef>
                <a:spcPts val="1100"/>
              </a:spcBef>
              <a:spcAft>
                <a:spcPts val="0"/>
              </a:spcAft>
              <a:buClr>
                <a:schemeClr val="lt2"/>
              </a:buClr>
              <a:buSzPts val="2608"/>
              <a:buFont typeface="Noto Sans Symbols"/>
              <a:buChar char="⮚"/>
            </a:pPr>
            <a:r>
              <a:rPr b="1" lang="en-US" sz="2608">
                <a:latin typeface="Times New Roman"/>
                <a:ea typeface="Times New Roman"/>
                <a:cs typeface="Times New Roman"/>
                <a:sym typeface="Times New Roman"/>
              </a:rPr>
              <a:t>Smart car parking system is an integrated system to organize cars in public areas.</a:t>
            </a:r>
            <a:endParaRPr b="1" sz="2608">
              <a:latin typeface="Times New Roman"/>
              <a:ea typeface="Times New Roman"/>
              <a:cs typeface="Times New Roman"/>
              <a:sym typeface="Times New Roman"/>
            </a:endParaRPr>
          </a:p>
          <a:p>
            <a:pPr indent="-337343" lvl="0" marL="342900" rtl="0" algn="just">
              <a:lnSpc>
                <a:spcPct val="100000"/>
              </a:lnSpc>
              <a:spcBef>
                <a:spcPts val="1100"/>
              </a:spcBef>
              <a:spcAft>
                <a:spcPts val="0"/>
              </a:spcAft>
              <a:buClr>
                <a:schemeClr val="lt2"/>
              </a:buClr>
              <a:buSzPts val="2608"/>
              <a:buFont typeface="Noto Sans Symbols"/>
              <a:buChar char="⮚"/>
            </a:pPr>
            <a:r>
              <a:rPr b="1" lang="en-US" sz="2608">
                <a:latin typeface="Times New Roman"/>
                <a:ea typeface="Times New Roman"/>
                <a:cs typeface="Times New Roman"/>
                <a:sym typeface="Times New Roman"/>
              </a:rPr>
              <a:t>The problem in the existing system is whether parking slot is available or not doesn’t know before reaching the parking area.</a:t>
            </a:r>
            <a:endParaRPr sz="1808"/>
          </a:p>
          <a:p>
            <a:pPr indent="-337343" lvl="0" marL="342900" rtl="0" algn="just">
              <a:lnSpc>
                <a:spcPct val="100000"/>
              </a:lnSpc>
              <a:spcBef>
                <a:spcPts val="1100"/>
              </a:spcBef>
              <a:spcAft>
                <a:spcPts val="0"/>
              </a:spcAft>
              <a:buClr>
                <a:schemeClr val="lt2"/>
              </a:buClr>
              <a:buSzPts val="2608"/>
              <a:buFont typeface="Noto Sans Symbols"/>
              <a:buChar char="⮚"/>
            </a:pPr>
            <a:r>
              <a:rPr b="1" lang="en-US" sz="2608">
                <a:latin typeface="Times New Roman"/>
                <a:ea typeface="Times New Roman"/>
                <a:cs typeface="Times New Roman"/>
                <a:sym typeface="Times New Roman"/>
              </a:rPr>
              <a:t>It eliminates the unnecessary travelling of  vehicles across the filled parking slots in a city.</a:t>
            </a:r>
            <a:endParaRPr sz="1808"/>
          </a:p>
          <a:p>
            <a:pPr indent="0" lvl="0" marL="457200" rtl="0" algn="just">
              <a:lnSpc>
                <a:spcPct val="100000"/>
              </a:lnSpc>
              <a:spcBef>
                <a:spcPts val="1100"/>
              </a:spcBef>
              <a:spcAft>
                <a:spcPts val="0"/>
              </a:spcAft>
              <a:buSzPts val="1800"/>
              <a:buNone/>
            </a:pPr>
            <a:r>
              <a:t/>
            </a:r>
            <a:endParaRPr b="1" sz="2608">
              <a:latin typeface="Times New Roman"/>
              <a:ea typeface="Times New Roman"/>
              <a:cs typeface="Times New Roman"/>
              <a:sym typeface="Times New Roman"/>
            </a:endParaRPr>
          </a:p>
          <a:p>
            <a:pPr indent="0" lvl="0" marL="0" rtl="0" algn="just">
              <a:lnSpc>
                <a:spcPct val="100000"/>
              </a:lnSpc>
              <a:spcBef>
                <a:spcPts val="1100"/>
              </a:spcBef>
              <a:spcAft>
                <a:spcPts val="0"/>
              </a:spcAft>
              <a:buClr>
                <a:schemeClr val="lt1"/>
              </a:buClr>
              <a:buSzPts val="2500"/>
              <a:buNone/>
            </a:pPr>
            <a:r>
              <a:t/>
            </a:r>
            <a:endParaRPr b="1" sz="2608">
              <a:latin typeface="Times New Roman"/>
              <a:ea typeface="Times New Roman"/>
              <a:cs typeface="Times New Roman"/>
              <a:sym typeface="Times New Roman"/>
            </a:endParaRPr>
          </a:p>
        </p:txBody>
      </p:sp>
      <p:pic>
        <p:nvPicPr>
          <p:cNvPr id="105" name="Google Shape;105;p4"/>
          <p:cNvPicPr preferRelativeResize="0"/>
          <p:nvPr/>
        </p:nvPicPr>
        <p:blipFill rotWithShape="1">
          <a:blip r:embed="rId3">
            <a:alphaModFix/>
          </a:blip>
          <a:srcRect b="0" l="10938" r="0" t="43750"/>
          <a:stretch/>
        </p:blipFill>
        <p:spPr>
          <a:xfrm>
            <a:off x="4209542" y="4122056"/>
            <a:ext cx="4473628" cy="229325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idx="1" type="body"/>
          </p:nvPr>
        </p:nvSpPr>
        <p:spPr>
          <a:xfrm>
            <a:off x="467544" y="548680"/>
            <a:ext cx="79248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700"/>
              <a:buNone/>
            </a:pPr>
            <a:r>
              <a:rPr lang="en-US" sz="3050">
                <a:latin typeface="Rockwell"/>
                <a:ea typeface="Rockwell"/>
                <a:cs typeface="Rockwell"/>
                <a:sym typeface="Rockwell"/>
              </a:rPr>
              <a:t>PROPOSED SOLUTION:</a:t>
            </a:r>
            <a:endParaRPr sz="3050">
              <a:latin typeface="Rockwell"/>
              <a:ea typeface="Rockwell"/>
              <a:cs typeface="Rockwell"/>
              <a:sym typeface="Rockwell"/>
            </a:endParaRPr>
          </a:p>
          <a:p>
            <a:pPr indent="0" lvl="0" marL="0" rtl="0" algn="l">
              <a:lnSpc>
                <a:spcPct val="100000"/>
              </a:lnSpc>
              <a:spcBef>
                <a:spcPts val="0"/>
              </a:spcBef>
              <a:spcAft>
                <a:spcPts val="0"/>
              </a:spcAft>
              <a:buSzPts val="1700"/>
              <a:buNone/>
            </a:pPr>
            <a:r>
              <a:t/>
            </a:r>
            <a:endParaRPr sz="2750">
              <a:latin typeface="Rockwell"/>
              <a:ea typeface="Rockwell"/>
              <a:cs typeface="Rockwell"/>
              <a:sym typeface="Rockwell"/>
            </a:endParaRPr>
          </a:p>
          <a:p>
            <a:pPr indent="0" lvl="0" marL="0" rtl="0" algn="l">
              <a:lnSpc>
                <a:spcPct val="100000"/>
              </a:lnSpc>
              <a:spcBef>
                <a:spcPts val="0"/>
              </a:spcBef>
              <a:spcAft>
                <a:spcPts val="0"/>
              </a:spcAft>
              <a:buSzPts val="1700"/>
              <a:buNone/>
            </a:pPr>
            <a:r>
              <a:rPr lang="en-US" sz="2750">
                <a:latin typeface="Rockwell"/>
                <a:ea typeface="Rockwell"/>
                <a:cs typeface="Rockwell"/>
                <a:sym typeface="Rockwell"/>
              </a:rPr>
              <a:t>          </a:t>
            </a:r>
            <a:r>
              <a:rPr lang="en-US" sz="2500">
                <a:latin typeface="Times New Roman"/>
                <a:ea typeface="Times New Roman"/>
                <a:cs typeface="Times New Roman"/>
                <a:sym typeface="Times New Roman"/>
              </a:rPr>
              <a:t>To find the parking space from anywhere by using mobile application.(like restaurant, theatre, etc.)</a:t>
            </a:r>
            <a:endParaRPr sz="2500">
              <a:latin typeface="Times New Roman"/>
              <a:ea typeface="Times New Roman"/>
              <a:cs typeface="Times New Roman"/>
              <a:sym typeface="Times New Roman"/>
            </a:endParaRPr>
          </a:p>
        </p:txBody>
      </p:sp>
      <p:pic>
        <p:nvPicPr>
          <p:cNvPr id="111" name="Google Shape;111;p5"/>
          <p:cNvPicPr preferRelativeResize="0"/>
          <p:nvPr/>
        </p:nvPicPr>
        <p:blipFill rotWithShape="1">
          <a:blip r:embed="rId3">
            <a:alphaModFix/>
          </a:blip>
          <a:srcRect b="0" l="11718" r="1562" t="36458"/>
          <a:stretch/>
        </p:blipFill>
        <p:spPr>
          <a:xfrm>
            <a:off x="2318658" y="2463801"/>
            <a:ext cx="6564085" cy="360729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11fa0f46720_0_5"/>
          <p:cNvSpPr txBox="1"/>
          <p:nvPr>
            <p:ph idx="1" type="body"/>
          </p:nvPr>
        </p:nvSpPr>
        <p:spPr>
          <a:xfrm>
            <a:off x="394774" y="575625"/>
            <a:ext cx="8255739" cy="5491346"/>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360"/>
              </a:spcBef>
              <a:spcAft>
                <a:spcPts val="0"/>
              </a:spcAft>
              <a:buSzPts val="1800"/>
              <a:buNone/>
            </a:pPr>
            <a:r>
              <a:rPr lang="en-US" sz="3000">
                <a:latin typeface="Rockwell"/>
                <a:ea typeface="Rockwell"/>
                <a:cs typeface="Rockwell"/>
                <a:sym typeface="Rockwell"/>
              </a:rPr>
              <a:t>PROJECT PLAN:</a:t>
            </a:r>
            <a:endParaRPr sz="3000">
              <a:latin typeface="Rockwell"/>
              <a:ea typeface="Rockwell"/>
              <a:cs typeface="Rockwell"/>
              <a:sym typeface="Rockwell"/>
            </a:endParaRPr>
          </a:p>
          <a:p>
            <a:pPr indent="0" lvl="0" marL="0" rtl="0" algn="l">
              <a:lnSpc>
                <a:spcPct val="100000"/>
              </a:lnSpc>
              <a:spcBef>
                <a:spcPts val="600"/>
              </a:spcBef>
              <a:spcAft>
                <a:spcPts val="0"/>
              </a:spcAft>
              <a:buSzPts val="1800"/>
              <a:buNone/>
            </a:pPr>
            <a:r>
              <a:t/>
            </a:r>
            <a:endParaRPr sz="3000">
              <a:latin typeface="Rockwell"/>
              <a:ea typeface="Rockwell"/>
              <a:cs typeface="Rockwell"/>
              <a:sym typeface="Rockwell"/>
            </a:endParaRPr>
          </a:p>
          <a:p>
            <a:pPr indent="-393700" lvl="0" marL="457200" rtl="0" algn="l">
              <a:lnSpc>
                <a:spcPct val="220000"/>
              </a:lnSpc>
              <a:spcBef>
                <a:spcPts val="600"/>
              </a:spcBef>
              <a:spcAft>
                <a:spcPts val="0"/>
              </a:spcAft>
              <a:buSzPts val="2600"/>
              <a:buFont typeface="Times New Roman"/>
              <a:buChar char="➢"/>
            </a:pPr>
            <a:r>
              <a:rPr lang="en-US" sz="2600">
                <a:latin typeface="Times New Roman"/>
                <a:ea typeface="Times New Roman"/>
                <a:cs typeface="Times New Roman"/>
                <a:sym typeface="Times New Roman"/>
              </a:rPr>
              <a:t>Implementation of the proposed system.</a:t>
            </a:r>
            <a:endParaRPr sz="2600">
              <a:latin typeface="Times New Roman"/>
              <a:ea typeface="Times New Roman"/>
              <a:cs typeface="Times New Roman"/>
              <a:sym typeface="Times New Roman"/>
            </a:endParaRPr>
          </a:p>
          <a:p>
            <a:pPr indent="-393700" lvl="0" marL="457200" rtl="0" algn="l">
              <a:lnSpc>
                <a:spcPct val="220000"/>
              </a:lnSpc>
              <a:spcBef>
                <a:spcPts val="0"/>
              </a:spcBef>
              <a:spcAft>
                <a:spcPts val="0"/>
              </a:spcAft>
              <a:buSzPts val="2600"/>
              <a:buFont typeface="Times New Roman"/>
              <a:buChar char="➢"/>
            </a:pPr>
            <a:r>
              <a:rPr lang="en-US" sz="2600">
                <a:latin typeface="Times New Roman"/>
                <a:ea typeface="Times New Roman"/>
                <a:cs typeface="Times New Roman"/>
                <a:sym typeface="Times New Roman"/>
              </a:rPr>
              <a:t>To study software and hardware components.</a:t>
            </a:r>
            <a:endParaRPr sz="2600">
              <a:latin typeface="Times New Roman"/>
              <a:ea typeface="Times New Roman"/>
              <a:cs typeface="Times New Roman"/>
              <a:sym typeface="Times New Roman"/>
            </a:endParaRPr>
          </a:p>
          <a:p>
            <a:pPr indent="-393700" lvl="0" marL="457200" rtl="0" algn="l">
              <a:lnSpc>
                <a:spcPct val="220000"/>
              </a:lnSpc>
              <a:spcBef>
                <a:spcPts val="0"/>
              </a:spcBef>
              <a:spcAft>
                <a:spcPts val="0"/>
              </a:spcAft>
              <a:buSzPts val="2600"/>
              <a:buFont typeface="Times New Roman"/>
              <a:buChar char="➢"/>
            </a:pPr>
            <a:r>
              <a:rPr lang="en-US" sz="2600">
                <a:latin typeface="Times New Roman"/>
                <a:ea typeface="Times New Roman"/>
                <a:cs typeface="Times New Roman"/>
                <a:sym typeface="Times New Roman"/>
              </a:rPr>
              <a:t>Experimental setup of proposed design.</a:t>
            </a:r>
            <a:endParaRPr sz="2600">
              <a:latin typeface="Times New Roman"/>
              <a:ea typeface="Times New Roman"/>
              <a:cs typeface="Times New Roman"/>
              <a:sym typeface="Times New Roman"/>
            </a:endParaRPr>
          </a:p>
          <a:p>
            <a:pPr indent="-393700" lvl="0" marL="457200" rtl="0" algn="l">
              <a:lnSpc>
                <a:spcPct val="220000"/>
              </a:lnSpc>
              <a:spcBef>
                <a:spcPts val="0"/>
              </a:spcBef>
              <a:spcAft>
                <a:spcPts val="0"/>
              </a:spcAft>
              <a:buSzPts val="2600"/>
              <a:buFont typeface="Times New Roman"/>
              <a:buChar char="➢"/>
            </a:pPr>
            <a:r>
              <a:rPr lang="en-US" sz="2600">
                <a:latin typeface="Times New Roman"/>
                <a:ea typeface="Times New Roman"/>
                <a:cs typeface="Times New Roman"/>
                <a:sym typeface="Times New Roman"/>
              </a:rPr>
              <a:t>Checking the output by writing appropriate code.</a:t>
            </a:r>
            <a:endParaRPr sz="2600">
              <a:latin typeface="Times New Roman"/>
              <a:ea typeface="Times New Roman"/>
              <a:cs typeface="Times New Roman"/>
              <a:sym typeface="Times New Roman"/>
            </a:endParaRPr>
          </a:p>
          <a:p>
            <a:pPr indent="-393700" lvl="0" marL="457200" rtl="0" algn="l">
              <a:lnSpc>
                <a:spcPct val="220000"/>
              </a:lnSpc>
              <a:spcBef>
                <a:spcPts val="0"/>
              </a:spcBef>
              <a:spcAft>
                <a:spcPts val="0"/>
              </a:spcAft>
              <a:buSzPts val="2600"/>
              <a:buFont typeface="Times New Roman"/>
              <a:buChar char="➢"/>
            </a:pPr>
            <a:r>
              <a:rPr lang="en-US" sz="2600">
                <a:latin typeface="Times New Roman"/>
                <a:ea typeface="Times New Roman"/>
                <a:cs typeface="Times New Roman"/>
                <a:sym typeface="Times New Roman"/>
              </a:rPr>
              <a:t>Result and discussion.</a:t>
            </a:r>
            <a:endParaRPr sz="26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11fa0f46720_0_10"/>
          <p:cNvSpPr txBox="1"/>
          <p:nvPr>
            <p:ph idx="1" type="body"/>
          </p:nvPr>
        </p:nvSpPr>
        <p:spPr>
          <a:xfrm>
            <a:off x="329460" y="238668"/>
            <a:ext cx="79248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lang="en-US" sz="3000">
                <a:latin typeface="Rockwell"/>
                <a:ea typeface="Rockwell"/>
                <a:cs typeface="Rockwell"/>
                <a:sym typeface="Rockwell"/>
              </a:rPr>
              <a:t>BLOCK DIAGRAM:</a:t>
            </a:r>
            <a:endParaRPr sz="3000">
              <a:latin typeface="Rockwell"/>
              <a:ea typeface="Rockwell"/>
              <a:cs typeface="Rockwell"/>
              <a:sym typeface="Rockwell"/>
            </a:endParaRPr>
          </a:p>
          <a:p>
            <a:pPr indent="0" lvl="0" marL="0" rtl="0" algn="l">
              <a:lnSpc>
                <a:spcPct val="100000"/>
              </a:lnSpc>
              <a:spcBef>
                <a:spcPts val="600"/>
              </a:spcBef>
              <a:spcAft>
                <a:spcPts val="0"/>
              </a:spcAft>
              <a:buSzPts val="1800"/>
              <a:buNone/>
            </a:pPr>
            <a:r>
              <a:t/>
            </a:r>
            <a:endParaRPr sz="2800">
              <a:latin typeface="Times New Roman"/>
              <a:ea typeface="Times New Roman"/>
              <a:cs typeface="Times New Roman"/>
              <a:sym typeface="Times New Roman"/>
            </a:endParaRPr>
          </a:p>
          <a:p>
            <a:pPr indent="0" lvl="0" marL="0" rtl="0" algn="l">
              <a:lnSpc>
                <a:spcPct val="100000"/>
              </a:lnSpc>
              <a:spcBef>
                <a:spcPts val="600"/>
              </a:spcBef>
              <a:spcAft>
                <a:spcPts val="600"/>
              </a:spcAft>
              <a:buSzPts val="1800"/>
              <a:buNone/>
            </a:pPr>
            <a:r>
              <a:t/>
            </a:r>
            <a:endParaRPr sz="2800">
              <a:latin typeface="Times New Roman"/>
              <a:ea typeface="Times New Roman"/>
              <a:cs typeface="Times New Roman"/>
              <a:sym typeface="Times New Roman"/>
            </a:endParaRPr>
          </a:p>
        </p:txBody>
      </p:sp>
      <p:pic>
        <p:nvPicPr>
          <p:cNvPr id="122" name="Google Shape;122;g11fa0f46720_0_10"/>
          <p:cNvPicPr preferRelativeResize="0"/>
          <p:nvPr/>
        </p:nvPicPr>
        <p:blipFill rotWithShape="1">
          <a:blip r:embed="rId3">
            <a:alphaModFix/>
          </a:blip>
          <a:srcRect b="0" l="11718" r="0" t="13542"/>
          <a:stretch/>
        </p:blipFill>
        <p:spPr>
          <a:xfrm>
            <a:off x="1051559" y="1021081"/>
            <a:ext cx="7178040" cy="52723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11fa0f46720_0_55"/>
          <p:cNvSpPr txBox="1"/>
          <p:nvPr>
            <p:ph idx="1" type="body"/>
          </p:nvPr>
        </p:nvSpPr>
        <p:spPr>
          <a:xfrm>
            <a:off x="363297" y="393531"/>
            <a:ext cx="7924800" cy="65149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360"/>
              </a:spcBef>
              <a:spcAft>
                <a:spcPts val="600"/>
              </a:spcAft>
              <a:buSzPts val="1800"/>
              <a:buNone/>
            </a:pPr>
            <a:r>
              <a:rPr lang="en-US" sz="3000">
                <a:latin typeface="Rockwell"/>
                <a:ea typeface="Rockwell"/>
                <a:cs typeface="Rockwell"/>
                <a:sym typeface="Rockwell"/>
              </a:rPr>
              <a:t>FLOW CHART:</a:t>
            </a:r>
            <a:endParaRPr sz="3000">
              <a:latin typeface="Rockwell"/>
              <a:ea typeface="Rockwell"/>
              <a:cs typeface="Rockwell"/>
              <a:sym typeface="Rockwell"/>
            </a:endParaRPr>
          </a:p>
        </p:txBody>
      </p:sp>
      <p:pic>
        <p:nvPicPr>
          <p:cNvPr id="128" name="Google Shape;128;g11fa0f46720_0_55"/>
          <p:cNvPicPr preferRelativeResize="0"/>
          <p:nvPr/>
        </p:nvPicPr>
        <p:blipFill rotWithShape="1">
          <a:blip r:embed="rId3">
            <a:alphaModFix/>
          </a:blip>
          <a:srcRect b="2082" l="11719" r="7811" t="14583"/>
          <a:stretch/>
        </p:blipFill>
        <p:spPr>
          <a:xfrm>
            <a:off x="1066800" y="1206135"/>
            <a:ext cx="7175863" cy="486809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11fa0f46720_0_15"/>
          <p:cNvSpPr txBox="1"/>
          <p:nvPr>
            <p:ph idx="1" type="body"/>
          </p:nvPr>
        </p:nvSpPr>
        <p:spPr>
          <a:xfrm>
            <a:off x="378225" y="592149"/>
            <a:ext cx="8504518" cy="5794137"/>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00000"/>
              </a:lnSpc>
              <a:spcBef>
                <a:spcPts val="360"/>
              </a:spcBef>
              <a:spcAft>
                <a:spcPts val="0"/>
              </a:spcAft>
              <a:buSzPct val="77419"/>
              <a:buNone/>
            </a:pPr>
            <a:r>
              <a:rPr b="1" lang="en-US" sz="3000">
                <a:latin typeface="Rockwell"/>
                <a:ea typeface="Rockwell"/>
                <a:cs typeface="Rockwell"/>
                <a:sym typeface="Rockwell"/>
              </a:rPr>
              <a:t>MODERN TOOL AND CLOUD:</a:t>
            </a:r>
            <a:endParaRPr b="1" sz="3000">
              <a:latin typeface="Rockwell"/>
              <a:ea typeface="Rockwell"/>
              <a:cs typeface="Rockwell"/>
              <a:sym typeface="Rockwell"/>
            </a:endParaRPr>
          </a:p>
          <a:p>
            <a:pPr indent="-419100" lvl="0" marL="457200" rtl="0" algn="just">
              <a:lnSpc>
                <a:spcPct val="220000"/>
              </a:lnSpc>
              <a:spcBef>
                <a:spcPts val="600"/>
              </a:spcBef>
              <a:spcAft>
                <a:spcPts val="0"/>
              </a:spcAft>
              <a:buSzPct val="124869"/>
              <a:buFont typeface="Rockwell"/>
              <a:buChar char="➢"/>
            </a:pPr>
            <a:r>
              <a:rPr lang="en-US" sz="3100">
                <a:latin typeface="Rockwell"/>
                <a:ea typeface="Rockwell"/>
                <a:cs typeface="Rockwell"/>
                <a:sym typeface="Rockwell"/>
              </a:rPr>
              <a:t> </a:t>
            </a:r>
            <a:r>
              <a:rPr lang="en-US" sz="3100">
                <a:latin typeface="Times New Roman"/>
                <a:ea typeface="Times New Roman"/>
                <a:cs typeface="Times New Roman"/>
                <a:sym typeface="Times New Roman"/>
              </a:rPr>
              <a:t> In this we are using components like Arduino, Node     MCU, IR sensor, LCD display, Servo motor and LED.</a:t>
            </a:r>
            <a:endParaRPr sz="3100">
              <a:latin typeface="Times New Roman"/>
              <a:ea typeface="Times New Roman"/>
              <a:cs typeface="Times New Roman"/>
              <a:sym typeface="Times New Roman"/>
            </a:endParaRPr>
          </a:p>
          <a:p>
            <a:pPr indent="-400050" lvl="0" marL="457200" rtl="0" algn="just">
              <a:lnSpc>
                <a:spcPct val="220000"/>
              </a:lnSpc>
              <a:spcBef>
                <a:spcPts val="0"/>
              </a:spcBef>
              <a:spcAft>
                <a:spcPts val="0"/>
              </a:spcAft>
              <a:buSzPct val="112382"/>
              <a:buFont typeface="Times New Roman"/>
              <a:buChar char="➢"/>
            </a:pPr>
            <a:r>
              <a:rPr lang="en-US" sz="3100">
                <a:latin typeface="Times New Roman"/>
                <a:ea typeface="Times New Roman"/>
                <a:cs typeface="Times New Roman"/>
                <a:sym typeface="Times New Roman"/>
              </a:rPr>
              <a:t>For this project  we are using Arduino IDE platform, because it supports the languages c and c++. It supplies a software library from the wiring project, which provides many common input and output procedures.</a:t>
            </a:r>
            <a:endParaRPr sz="3100">
              <a:latin typeface="Times New Roman"/>
              <a:ea typeface="Times New Roman"/>
              <a:cs typeface="Times New Roman"/>
              <a:sym typeface="Times New Roman"/>
            </a:endParaRPr>
          </a:p>
          <a:p>
            <a:pPr indent="0" lvl="0" marL="0" rtl="0" algn="just">
              <a:lnSpc>
                <a:spcPct val="220000"/>
              </a:lnSpc>
              <a:spcBef>
                <a:spcPts val="600"/>
              </a:spcBef>
              <a:spcAft>
                <a:spcPts val="600"/>
              </a:spcAft>
              <a:buSzPct val="77419"/>
              <a:buNone/>
            </a:pPr>
            <a:r>
              <a:rPr lang="en-US" sz="3000">
                <a:latin typeface="Rockwell"/>
                <a:ea typeface="Rockwell"/>
                <a:cs typeface="Rockwell"/>
                <a:sym typeface="Rockwell"/>
              </a:rPr>
              <a:t> </a:t>
            </a:r>
            <a:endParaRPr sz="3000">
              <a:latin typeface="Rockwell"/>
              <a:ea typeface="Rockwell"/>
              <a:cs typeface="Rockwell"/>
              <a:sym typeface="Rockwe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2022-03-29T08:31:10Z</dcterms:created>
  <dc:creator>TRC</dc:creator>
</cp:coreProperties>
</file>