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9" r:id="rId10"/>
    <p:sldId id="265" r:id="rId11"/>
    <p:sldId id="27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504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IoT Lab – BIT</a:t>
            </a:r>
          </a:p>
          <a:p>
            <a:r>
              <a:rPr lang="en-IN" dirty="0" smtClean="0"/>
              <a:t>S.Tamilselvan, AP/ECE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Smart Campus Project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8916" name="Picture 4" descr="Industrial Energy Monitoring System, Unitech Engineers (India) | ID:  203056275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4350"/>
            <a:ext cx="8153400" cy="4195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9938" name="Picture 2" descr="Based Real Time Remote Health Monitoring Systems: A Review on Patients  Prioritization and Related &amp;quot;Big Data&amp;quot; Using Body Sensors information and  Communication Technology | SpringerLi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52550"/>
            <a:ext cx="4443413" cy="3041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concept of IoT-enabled building energy management system. | Download 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42950"/>
            <a:ext cx="8610600" cy="4125491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1221"/>
            <a:ext cx="8229600" cy="49172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Smart Energy Management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9172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Smart Energy Management</a:t>
            </a:r>
            <a:endParaRPr lang="en-IN" b="1" dirty="0"/>
          </a:p>
        </p:txBody>
      </p:sp>
      <p:pic>
        <p:nvPicPr>
          <p:cNvPr id="32770" name="Picture 2" descr="Energy Management - Siretta - Enabling Industrial I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7620000" cy="3300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49172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Smart Energy Management</a:t>
            </a:r>
            <a:endParaRPr lang="en-IN" b="1" dirty="0"/>
          </a:p>
        </p:txBody>
      </p:sp>
      <p:pic>
        <p:nvPicPr>
          <p:cNvPr id="31748" name="Picture 4" descr="IOT Based Smart Energy Monitoring System | Energy Monitoring"/>
          <p:cNvPicPr>
            <a:picLocks noChangeAspect="1" noChangeArrowheads="1"/>
          </p:cNvPicPr>
          <p:nvPr/>
        </p:nvPicPr>
        <p:blipFill>
          <a:blip r:embed="rId2"/>
          <a:srcRect t="15000" r="1562" b="7500"/>
          <a:stretch>
            <a:fillRect/>
          </a:stretch>
        </p:blipFill>
        <p:spPr bwMode="auto">
          <a:xfrm>
            <a:off x="228600" y="1276350"/>
            <a:ext cx="4343400" cy="2362200"/>
          </a:xfrm>
          <a:prstGeom prst="rect">
            <a:avLst/>
          </a:prstGeom>
          <a:noFill/>
        </p:spPr>
      </p:pic>
      <p:sp>
        <p:nvSpPr>
          <p:cNvPr id="31750" name="AutoShape 6" descr="Energy Monitoring System | IoT Devices | Power Saving Solutions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52" name="AutoShape 8" descr="Energy Monitoring System | IoT Devices | Power Saving Solutions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54" name="AutoShape 10" descr="Energy Monitoring System | IoT Devices | Power Saving Solutions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56" name="AutoShape 12" descr="Energy Monitoring System | IoT Devices | Power Saving Solutions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742950"/>
            <a:ext cx="373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49172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Smart Energy Management</a:t>
            </a:r>
            <a:endParaRPr lang="en-IN" b="1" dirty="0"/>
          </a:p>
        </p:txBody>
      </p:sp>
      <p:pic>
        <p:nvPicPr>
          <p:cNvPr id="5" name="Picture 15" descr="Provide energy monitoring solution for your home or factory by  Amritkumbhakar | Fiver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66750"/>
            <a:ext cx="8153400" cy="42462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49172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Smart Energy Management</a:t>
            </a:r>
            <a:endParaRPr lang="en-IN" b="1" dirty="0"/>
          </a:p>
        </p:txBody>
      </p:sp>
      <p:sp>
        <p:nvSpPr>
          <p:cNvPr id="29698" name="AutoShape 2" descr="Smart energy monitoring, data visualization and energy efficiency analysis  | ThingsBoar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95350"/>
            <a:ext cx="8882063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49172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Smart Energy Management</a:t>
            </a:r>
            <a:endParaRPr lang="en-IN" b="1" dirty="0"/>
          </a:p>
        </p:txBody>
      </p:sp>
      <p:sp>
        <p:nvSpPr>
          <p:cNvPr id="29698" name="AutoShape 2" descr="Smart energy monitoring, data visualization and energy efficiency analysis  | ThingsBoar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3796" name="Picture 4" descr="KDDI Completes Validation Tests of IoT-based Smart Metering System in  Vietn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28750"/>
            <a:ext cx="6426200" cy="3486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49172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Smart Energy Management</a:t>
            </a:r>
            <a:endParaRPr lang="en-IN" b="1" dirty="0"/>
          </a:p>
        </p:txBody>
      </p:sp>
      <p:sp>
        <p:nvSpPr>
          <p:cNvPr id="29698" name="AutoShape 2" descr="Smart energy monitoring, data visualization and energy efficiency analysis  | ThingsBoar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3794" name="Picture 2" descr="Generalization of Current IoT-Based Smart Water Monitoring System... | 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590550"/>
            <a:ext cx="5029200" cy="4384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49172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Smart Energy Management</a:t>
            </a:r>
            <a:endParaRPr lang="en-IN" b="1" dirty="0"/>
          </a:p>
        </p:txBody>
      </p:sp>
      <p:sp>
        <p:nvSpPr>
          <p:cNvPr id="29698" name="AutoShape 2" descr="Smart energy monitoring, data visualization and energy efficiency analysis  | ThingsBoar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4818" name="Picture 2" descr="Smart Water Survey released – Take a moment to fill it in! – Water Euro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71550"/>
            <a:ext cx="6837363" cy="3640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63</TotalTime>
  <Words>34</Words>
  <Application>Microsoft Office PowerPoint</Application>
  <PresentationFormat>On-screen Show (16:9)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Smart Campus Project</vt:lpstr>
      <vt:lpstr>Smart Energy Management</vt:lpstr>
      <vt:lpstr>Smart Energy Management</vt:lpstr>
      <vt:lpstr>Smart Energy Management</vt:lpstr>
      <vt:lpstr>Smart Energy Management</vt:lpstr>
      <vt:lpstr>Smart Energy Management</vt:lpstr>
      <vt:lpstr>Smart Energy Management</vt:lpstr>
      <vt:lpstr>Smart Energy Management</vt:lpstr>
      <vt:lpstr>Smart Energy Management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iot</cp:lastModifiedBy>
  <cp:revision>20</cp:revision>
  <dcterms:created xsi:type="dcterms:W3CDTF">2006-08-16T00:00:00Z</dcterms:created>
  <dcterms:modified xsi:type="dcterms:W3CDTF">2022-02-10T06:06:49Z</dcterms:modified>
</cp:coreProperties>
</file>