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8967-8A3E-394C-994B-0084D9EC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DB70C-DACE-2649-A5CE-F254A073B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5F39-7DD3-2C49-BD51-3E7F6909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CC5-A6D2-8D4C-AB64-ACAA1914DCBB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E0AB2-71ED-E34E-9FB9-0FCF96F2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3F389-DBEB-EC49-8F12-3E23E82E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765-512C-524B-B16D-88502F74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FD16-A5F0-7045-8175-8D8BD4E2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69AEF-0576-1444-B1B9-35B93A2D7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E5FF-C077-7E43-90D5-E7596781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CC5-A6D2-8D4C-AB64-ACAA1914DCBB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BFB2-F9E9-A24F-8635-22647F8A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BB6D-AD1F-6B4B-942A-DDCC3C80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765-512C-524B-B16D-88502F74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5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E56FA-1B62-E641-ACF2-E9B3B2892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E9D21-6C87-F74C-BBD1-B243F4F72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CCEB1-868E-4B41-A411-A775292D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CC5-A6D2-8D4C-AB64-ACAA1914DCBB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CFDDE-2863-5C45-9A7F-0B32660D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6F3BB-ABFB-1A48-A991-A885AA30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765-512C-524B-B16D-88502F74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D64B-2D60-DF40-BE5D-6B122B49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8A29-8C09-AB47-A27C-DD06A2535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89041-8000-DE43-9EEC-146B033F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CC5-A6D2-8D4C-AB64-ACAA1914DCBB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7E9F-5978-FB45-B62F-8F9B833D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2561-07E7-0A4B-8235-7DC77A7C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765-512C-524B-B16D-88502F74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2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13FF-5458-B940-AB0B-ED0963C9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5CB2-74D7-3242-93C1-8BEB1C3FF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7B03-5289-6E40-930E-649FD4D0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CC5-A6D2-8D4C-AB64-ACAA1914DCBB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0138-40A1-1C47-B2D4-8D201D11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C9DFB-B48A-724F-B222-4E6F5A96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765-512C-524B-B16D-88502F74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2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66C1-1357-AB4D-B431-7DF85626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CA5E-FB81-5141-9DA0-D23EB05CD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152A8-6ECA-EA42-BA1A-0F27EC742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4BC5B-2200-9D4F-99C7-7BBFB67E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CC5-A6D2-8D4C-AB64-ACAA1914DCBB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1EE7E-B4C8-DF44-AD0B-A8656F75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21274-C484-1E45-BB27-3138391D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765-512C-524B-B16D-88502F74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F03D-7FB5-1B4D-B771-46A1B29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942AC-1342-6745-80E2-D610455BC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CDCC4-45ED-CD4F-9B28-26E30151E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ACEC2-D3B6-6D47-AC94-4F31FB3D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0EE7B-9B3E-B746-8058-5065448F4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9D07F-8966-7E47-BFE1-72DA60C7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CC5-A6D2-8D4C-AB64-ACAA1914DCBB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83F14-E327-E64B-ADED-837C515F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CE00C-9426-2A47-BC40-A363319B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765-512C-524B-B16D-88502F74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1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8154-CC5B-EC48-8006-3538C822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E2C96-60F4-7147-88A5-D167843A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CC5-A6D2-8D4C-AB64-ACAA1914DCBB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59A42-FA9A-C041-8B4A-22FB4054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87BD1-AE4D-6D49-8FB7-2905C524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765-512C-524B-B16D-88502F74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8D601-ADA4-7E4E-A54D-B84083D5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CC5-A6D2-8D4C-AB64-ACAA1914DCBB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71C36-392B-334A-B055-F589BDC7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8E268-36CD-DE42-BE48-6609755A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765-512C-524B-B16D-88502F74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2275-F096-9847-9F1F-2414B301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25CA-E56D-9C41-96B2-5BB49FD9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905B1-1F77-8748-8994-6984CD52C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ECC0C-A47D-C148-85B0-047700D8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CC5-A6D2-8D4C-AB64-ACAA1914DCBB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86692-15E7-9243-8910-DC33DD82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2978-5E55-F64B-AED3-8ABD8725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765-512C-524B-B16D-88502F74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7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B9C7-44A1-874C-8264-1E032A0D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9708F-E8E3-AC4A-B2A0-142964DE1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7196C-6283-8B43-965A-450EDCEBD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49BE5-A0C9-BF48-BD11-3B3C25DC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CC5-A6D2-8D4C-AB64-ACAA1914DCBB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67020-9C66-C04D-9812-707E581E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4EFB-85C5-9946-961D-6E672863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765-512C-524B-B16D-88502F74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0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94F19-848F-4340-9ED4-65779633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5AD1B-66DA-9F42-B3E1-00C79EEC8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2933-A402-D44F-8598-D769E4182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ACC5-A6D2-8D4C-AB64-ACAA1914DCBB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FD8B9-9D27-9E41-9E4C-3ACA21C4C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3F647-9D22-944A-9267-4DAE52C5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4765-512C-524B-B16D-88502F74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0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holding chess piece">
            <a:extLst>
              <a:ext uri="{FF2B5EF4-FFF2-40B4-BE49-F238E27FC236}">
                <a16:creationId xmlns:a16="http://schemas.microsoft.com/office/drawing/2014/main" id="{07C28220-AD1C-4265-8BF6-5FCC6152F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30D4E-E2FA-FD40-977E-CC704F19C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6351" y="3239813"/>
            <a:ext cx="4703379" cy="1834056"/>
          </a:xfrm>
        </p:spPr>
        <p:txBody>
          <a:bodyPr>
            <a:normAutofit/>
          </a:bodyPr>
          <a:lstStyle/>
          <a:p>
            <a:r>
              <a:rPr lang="en-US" sz="5000" dirty="0"/>
              <a:t>Stress Management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5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CEEC-9B96-A44C-B83D-8FA0354B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971" y="2899461"/>
            <a:ext cx="2691200" cy="10590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Check IN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lluminated light trails in a tunnel">
            <a:extLst>
              <a:ext uri="{FF2B5EF4-FFF2-40B4-BE49-F238E27FC236}">
                <a16:creationId xmlns:a16="http://schemas.microsoft.com/office/drawing/2014/main" id="{F99CCDBA-C433-499F-8F1A-44BB7300E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3" r="135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791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CEEC-9B96-A44C-B83D-8FA0354B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769" y="2790701"/>
            <a:ext cx="3798660" cy="8135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What is Stress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Question marks in a line and one question mark is lit">
            <a:extLst>
              <a:ext uri="{FF2B5EF4-FFF2-40B4-BE49-F238E27FC236}">
                <a16:creationId xmlns:a16="http://schemas.microsoft.com/office/drawing/2014/main" id="{9E0B1632-01BD-4108-9BED-A17B0EEB5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65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3829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9EEAA-51B9-5049-AF55-3020BFCF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 stress helpful or not 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13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with pins">
            <a:extLst>
              <a:ext uri="{FF2B5EF4-FFF2-40B4-BE49-F238E27FC236}">
                <a16:creationId xmlns:a16="http://schemas.microsoft.com/office/drawing/2014/main" id="{15FD8CF0-1663-448E-9E93-E7AAD66370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CBB9-CF3A-2843-AE37-90BE1E7E3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000" dirty="0">
                <a:solidFill>
                  <a:srgbClr val="FFFFFF"/>
                </a:solidFill>
              </a:rPr>
              <a:t>What Can we do </a:t>
            </a:r>
          </a:p>
        </p:txBody>
      </p:sp>
    </p:spTree>
    <p:extLst>
      <p:ext uri="{BB962C8B-B14F-4D97-AF65-F5344CB8AC3E}">
        <p14:creationId xmlns:p14="http://schemas.microsoft.com/office/powerpoint/2010/main" val="2086337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bble sheet test paper and pencil">
            <a:extLst>
              <a:ext uri="{FF2B5EF4-FFF2-40B4-BE49-F238E27FC236}">
                <a16:creationId xmlns:a16="http://schemas.microsoft.com/office/drawing/2014/main" id="{D9E8D344-A660-42FC-A0D0-CAD512A46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68540-99DA-064E-AFE8-B4C5AF28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Check out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24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Stress Management</vt:lpstr>
      <vt:lpstr>Check IN </vt:lpstr>
      <vt:lpstr>What is Stress </vt:lpstr>
      <vt:lpstr>Is stress helpful or not ? </vt:lpstr>
      <vt:lpstr>PowerPoint Presentation</vt:lpstr>
      <vt:lpstr>Check out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Management</dc:title>
  <dc:creator>Rema K Giridhar, SIERRA</dc:creator>
  <cp:lastModifiedBy>Rema K Giridhar, SIERRA</cp:lastModifiedBy>
  <cp:revision>2</cp:revision>
  <dcterms:created xsi:type="dcterms:W3CDTF">2022-02-05T08:13:39Z</dcterms:created>
  <dcterms:modified xsi:type="dcterms:W3CDTF">2022-02-05T08:27:29Z</dcterms:modified>
</cp:coreProperties>
</file>