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ucida Grand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8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78" y="2417446"/>
            <a:ext cx="6363320" cy="100748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96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0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06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With 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pm install @types/vue -D"/>
          <p:cNvSpPr txBox="1"/>
          <p:nvPr/>
        </p:nvSpPr>
        <p:spPr>
          <a:xfrm>
            <a:off x="4724051" y="1301749"/>
            <a:ext cx="49536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npm install @types/vue -D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3253" y="2628900"/>
            <a:ext cx="7515294" cy="310632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62" name="仅仅是导入声明文件"/>
          <p:cNvSpPr txBox="1"/>
          <p:nvPr/>
        </p:nvSpPr>
        <p:spPr>
          <a:xfrm>
            <a:off x="5165452" y="7797799"/>
            <a:ext cx="36625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仅仅是导入声明文件</a:t>
            </a:r>
          </a:p>
        </p:txBody>
      </p:sp>
      <p:sp>
        <p:nvSpPr>
          <p:cNvPr id="163" name="确定运行时的依赖关系"/>
          <p:cNvSpPr txBox="1"/>
          <p:nvPr/>
        </p:nvSpPr>
        <p:spPr>
          <a:xfrm>
            <a:off x="5165452" y="8559799"/>
            <a:ext cx="40708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80734" indent="-280734">
              <a:buSzPct val="100000"/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确定运行时的依赖关系</a:t>
            </a:r>
          </a:p>
        </p:txBody>
      </p:sp>
      <p:sp>
        <p:nvSpPr>
          <p:cNvPr id="164" name="Line"/>
          <p:cNvSpPr/>
          <p:nvPr/>
        </p:nvSpPr>
        <p:spPr>
          <a:xfrm>
            <a:off x="7200899" y="6126283"/>
            <a:ext cx="4" cy="1280458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2"/>
      <p:bldP build="whole" bldLvl="1" animBg="1" rev="0" advAuto="0" spid="160" grpId="1"/>
      <p:bldP build="whole" bldLvl="1" animBg="1" rev="0" advAuto="0" spid="162" grpId="4"/>
      <p:bldP build="whole" bldLvl="1" animBg="1" rev="0" advAuto="0" spid="164" grpId="3"/>
      <p:bldP build="whole" bldLvl="1" animBg="1" rev="0" advAuto="0" spid="163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ue Prop 的验证那些事"/>
          <p:cNvSpPr txBox="1"/>
          <p:nvPr/>
        </p:nvSpPr>
        <p:spPr>
          <a:xfrm>
            <a:off x="2671982" y="4762498"/>
            <a:ext cx="905783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5933" y="1085697"/>
            <a:ext cx="3659365" cy="33171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4413" y="1085697"/>
            <a:ext cx="4133375" cy="33171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5933" y="5720326"/>
            <a:ext cx="3659365" cy="35175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6250" y="5308600"/>
            <a:ext cx="3949703" cy="4572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9" grpId="2"/>
      <p:bldP build="whole" bldLvl="1" animBg="1" rev="0" advAuto="0" spid="170" grpId="3"/>
      <p:bldP build="whole" bldLvl="1" animBg="1" rev="0" advAuto="0" spid="17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2666" y="3136689"/>
            <a:ext cx="11116468" cy="45216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8544" y="1534167"/>
            <a:ext cx="9404712" cy="41239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6700" y="6457950"/>
            <a:ext cx="5910749" cy="20947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450" y="1416050"/>
            <a:ext cx="7200900" cy="1104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550" y="3194050"/>
            <a:ext cx="7886700" cy="12827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2800" y="6997699"/>
            <a:ext cx="6158477" cy="18344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1" name="Line"/>
          <p:cNvSpPr/>
          <p:nvPr/>
        </p:nvSpPr>
        <p:spPr>
          <a:xfrm flipH="1">
            <a:off x="4666901" y="5257705"/>
            <a:ext cx="1333156" cy="96931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>
            <a:off x="8343899" y="5158830"/>
            <a:ext cx="1095923" cy="109592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3200" y="7351217"/>
            <a:ext cx="5724982" cy="11274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4" name="Rectangle"/>
          <p:cNvSpPr/>
          <p:nvPr/>
        </p:nvSpPr>
        <p:spPr>
          <a:xfrm>
            <a:off x="12611099" y="7587553"/>
            <a:ext cx="764881" cy="405411"/>
          </a:xfrm>
          <a:prstGeom prst="rect">
            <a:avLst/>
          </a:prstGeom>
          <a:ln w="25400">
            <a:solidFill>
              <a:srgbClr val="D9544E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不是 string"/>
          <p:cNvSpPr txBox="1"/>
          <p:nvPr/>
        </p:nvSpPr>
        <p:spPr>
          <a:xfrm>
            <a:off x="11072166" y="9131299"/>
            <a:ext cx="17938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不是 string</a:t>
            </a:r>
          </a:p>
        </p:txBody>
      </p:sp>
      <p:sp>
        <p:nvSpPr>
          <p:cNvPr id="186" name="Line"/>
          <p:cNvSpPr/>
          <p:nvPr/>
        </p:nvSpPr>
        <p:spPr>
          <a:xfrm flipH="1">
            <a:off x="12491587" y="8144208"/>
            <a:ext cx="386214" cy="85378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6"/>
      <p:bldP build="whole" bldLvl="1" animBg="1" rev="0" advAuto="0" spid="180" grpId="3"/>
      <p:bldP build="whole" bldLvl="1" animBg="1" rev="0" advAuto="0" spid="186" grpId="7"/>
      <p:bldP build="whole" bldLvl="1" animBg="1" rev="0" advAuto="0" spid="185" grpId="8"/>
      <p:bldP build="whole" bldLvl="1" animBg="1" rev="0" advAuto="0" spid="181" grpId="2"/>
      <p:bldP build="whole" bldLvl="1" animBg="1" rev="0" advAuto="0" spid="179" grpId="1"/>
      <p:bldP build="whole" bldLvl="1" animBg="1" rev="0" advAuto="0" spid="183" grpId="5"/>
      <p:bldP build="whole" bldLvl="1" animBg="1" rev="0" advAuto="0" spid="18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30" y="2625128"/>
            <a:ext cx="12581123" cy="55446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0200" y="779270"/>
            <a:ext cx="11072863" cy="98146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 flipV="1">
            <a:off x="8130695" y="2228701"/>
            <a:ext cx="542082" cy="159400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18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在 TypeScript下 写一个正确的组件"/>
          <p:cNvSpPr txBox="1"/>
          <p:nvPr/>
        </p:nvSpPr>
        <p:spPr>
          <a:xfrm>
            <a:off x="1390944" y="4762498"/>
            <a:ext cx="1135469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在 TypeScript下封装一个组件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模块导入"/>
          <p:cNvSpPr txBox="1"/>
          <p:nvPr/>
        </p:nvSpPr>
        <p:spPr>
          <a:xfrm>
            <a:off x="4141797" y="3663948"/>
            <a:ext cx="52055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TypeScript 基础知识补充</a:t>
            </a:r>
          </a:p>
        </p:txBody>
      </p:sp>
      <p:sp>
        <p:nvSpPr>
          <p:cNvPr id="127" name="在 TypeScript下 写一个正确的组件"/>
          <p:cNvSpPr txBox="1"/>
          <p:nvPr/>
        </p:nvSpPr>
        <p:spPr>
          <a:xfrm>
            <a:off x="4242739" y="6394448"/>
            <a:ext cx="624542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在 TypeScript下封装一个组件</a:t>
            </a:r>
          </a:p>
        </p:txBody>
      </p:sp>
      <p:sp>
        <p:nvSpPr>
          <p:cNvPr id="128" name="Vue Prop 的验证那些事"/>
          <p:cNvSpPr txBox="1"/>
          <p:nvPr/>
        </p:nvSpPr>
        <p:spPr>
          <a:xfrm>
            <a:off x="4248260" y="5029198"/>
            <a:ext cx="49925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Vue Prop 的验证那些事</a:t>
            </a:r>
          </a:p>
        </p:txBody>
      </p:sp>
      <p:sp>
        <p:nvSpPr>
          <p:cNvPr id="129" name="文本框 75"/>
          <p:cNvSpPr txBox="1"/>
          <p:nvPr/>
        </p:nvSpPr>
        <p:spPr>
          <a:xfrm>
            <a:off x="2854573" y="3547488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0" name="文本框 75"/>
          <p:cNvSpPr txBox="1"/>
          <p:nvPr/>
        </p:nvSpPr>
        <p:spPr>
          <a:xfrm>
            <a:off x="2854573" y="491274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1" name="文本框 75"/>
          <p:cNvSpPr txBox="1"/>
          <p:nvPr/>
        </p:nvSpPr>
        <p:spPr>
          <a:xfrm>
            <a:off x="2854573" y="6277990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模块导入"/>
          <p:cNvSpPr txBox="1"/>
          <p:nvPr/>
        </p:nvSpPr>
        <p:spPr>
          <a:xfrm>
            <a:off x="2405805" y="4762498"/>
            <a:ext cx="959019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TypeScript 基础知识补充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模块导入"/>
          <p:cNvSpPr txBox="1"/>
          <p:nvPr/>
        </p:nvSpPr>
        <p:spPr>
          <a:xfrm>
            <a:off x="635690" y="457198"/>
            <a:ext cx="448544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Interface 函数类型</a:t>
            </a:r>
          </a:p>
        </p:txBody>
      </p:sp>
      <p:sp>
        <p:nvSpPr>
          <p:cNvPr id="136" name="Line"/>
          <p:cNvSpPr/>
          <p:nvPr/>
        </p:nvSpPr>
        <p:spPr>
          <a:xfrm>
            <a:off x="7200900" y="4348865"/>
            <a:ext cx="0" cy="159934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6265102"/>
            <a:ext cx="9309100" cy="35433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5629" y="1947614"/>
            <a:ext cx="4090545" cy="20843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350" y="6265102"/>
            <a:ext cx="7115026" cy="35433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8" grpId="1"/>
      <p:bldP build="whole" bldLvl="1" animBg="1" rev="0" advAuto="0" spid="139" grpId="4"/>
      <p:bldP build="whole" bldLvl="1" animBg="1" rev="0" advAuto="0" spid="13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6805486" y="4414649"/>
            <a:ext cx="4" cy="178252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242" y="1143000"/>
            <a:ext cx="5070491" cy="2458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39" y="6863208"/>
            <a:ext cx="10508298" cy="168133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759198" y="3781216"/>
            <a:ext cx="4" cy="194018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385" y="1124305"/>
            <a:ext cx="4531630" cy="19401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6438129"/>
            <a:ext cx="7584107" cy="22725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48" name="Line"/>
          <p:cNvSpPr/>
          <p:nvPr/>
        </p:nvSpPr>
        <p:spPr>
          <a:xfrm>
            <a:off x="6583946" y="2094400"/>
            <a:ext cx="2147062" cy="4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6747" y="6263621"/>
            <a:ext cx="4119664" cy="26216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50" name="Line"/>
          <p:cNvSpPr/>
          <p:nvPr/>
        </p:nvSpPr>
        <p:spPr>
          <a:xfrm>
            <a:off x="11726577" y="4120098"/>
            <a:ext cx="4" cy="154397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89939" y="825690"/>
            <a:ext cx="4873277" cy="2694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4"/>
      <p:bldP build="whole" bldLvl="1" animBg="1" rev="0" advAuto="0" spid="149" grpId="6"/>
      <p:bldP build="whole" bldLvl="1" animBg="1" rev="0" advAuto="0" spid="147" grpId="2"/>
      <p:bldP build="whole" bldLvl="1" animBg="1" rev="0" advAuto="0" spid="148" grpId="3"/>
      <p:bldP build="whole" bldLvl="1" animBg="1" rev="0" advAuto="0" spid="150" grpId="5"/>
      <p:bldP build="whole" bldLvl="1" animBg="1" rev="0" advAuto="0" spid="14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579" y="2775634"/>
            <a:ext cx="8470642" cy="52437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18-07-07 at 9.31.50 PM.png" descr="Screen Shot 2018-07-07 at 9.31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461" y="0"/>
            <a:ext cx="13956879" cy="1079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当以非相对路径导入一个 JavaScript 模块时，导入的是什么？"/>
          <p:cNvSpPr txBox="1"/>
          <p:nvPr/>
        </p:nvSpPr>
        <p:spPr>
          <a:xfrm>
            <a:off x="645438" y="838199"/>
            <a:ext cx="8513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以非相对路径导入一个 JavaScript 模块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38" y="3036297"/>
            <a:ext cx="12085726" cy="515420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