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4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2" y="2417446"/>
            <a:ext cx="6363313" cy="100748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2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With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938067" y="3022599"/>
            <a:ext cx="18944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模块导入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813448" y="5753100"/>
            <a:ext cx="570666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在 TypeScript下 写一个正确的组件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907867" y="4387850"/>
            <a:ext cx="390852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当以非相对路径导入一个 JavaScript 模块时，导入的是什么？"/>
          <p:cNvSpPr txBox="1"/>
          <p:nvPr/>
        </p:nvSpPr>
        <p:spPr>
          <a:xfrm>
            <a:off x="1628737" y="5054599"/>
            <a:ext cx="115634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当以非相对路径导入一个 JavaScript 模块时，导入的是什么？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ue Prop 的验证那些事"/>
          <p:cNvSpPr txBox="1"/>
          <p:nvPr/>
        </p:nvSpPr>
        <p:spPr>
          <a:xfrm>
            <a:off x="5520453" y="5054599"/>
            <a:ext cx="458606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在 TypeScript下 写一个正确的组件"/>
          <p:cNvSpPr txBox="1"/>
          <p:nvPr/>
        </p:nvSpPr>
        <p:spPr>
          <a:xfrm>
            <a:off x="3848248" y="5054599"/>
            <a:ext cx="67053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在 TypeScript下 写一个正确的组件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