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6"/>
    <p:restoredTop sz="94661"/>
  </p:normalViewPr>
  <p:slideViewPr>
    <p:cSldViewPr snapToGrid="0" snapToObjects="1">
      <p:cViewPr varScale="1">
        <p:scale>
          <a:sx n="135" d="100"/>
          <a:sy n="13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60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5">
              <a:spcBef>
                <a:spcPts val="800"/>
              </a:spcBef>
              <a:buFontTx/>
              <a:defRPr sz="3700" b="1"/>
            </a:lvl2pPr>
            <a:lvl3pPr marL="1799994" indent="-359997">
              <a:spcBef>
                <a:spcPts val="800"/>
              </a:spcBef>
              <a:buFontTx/>
              <a:defRPr sz="3700" b="1"/>
            </a:lvl3pPr>
            <a:lvl4pPr marL="2589670" indent="-429672">
              <a:spcBef>
                <a:spcPts val="800"/>
              </a:spcBef>
              <a:buFontTx/>
              <a:defRPr sz="3700" b="1"/>
            </a:lvl4pPr>
            <a:lvl5pPr marL="3309672" indent="-429672">
              <a:spcBef>
                <a:spcPts val="800"/>
              </a:spcBef>
              <a:buFontTx/>
              <a:defRPr sz="37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4" y="2417446"/>
            <a:ext cx="6363308" cy="100748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8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2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8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TypeScript（二）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可选参数与 undefined"/>
          <p:cNvSpPr txBox="1"/>
          <p:nvPr/>
        </p:nvSpPr>
        <p:spPr>
          <a:xfrm>
            <a:off x="4762177" y="11176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可选参数与 undefined</a:t>
            </a:r>
          </a:p>
        </p:txBody>
      </p:sp>
      <p:pic>
        <p:nvPicPr>
          <p:cNvPr id="161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6" y="3795762"/>
            <a:ext cx="38735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接口（定义契约）"/>
          <p:cNvSpPr txBox="1"/>
          <p:nvPr/>
        </p:nvSpPr>
        <p:spPr>
          <a:xfrm>
            <a:off x="1190748" y="3302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</a:defRPr>
            </a:lvl1pPr>
          </a:lstStyle>
          <a:p>
            <a:r>
              <a:t>接口（定义契约）</a:t>
            </a:r>
          </a:p>
        </p:txBody>
      </p:sp>
      <p:pic>
        <p:nvPicPr>
          <p:cNvPr id="165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7" y="2860310"/>
            <a:ext cx="2773908" cy="1859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9"/>
            <a:ext cx="24130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Line"/>
          <p:cNvSpPr/>
          <p:nvPr/>
        </p:nvSpPr>
        <p:spPr>
          <a:xfrm flipH="1">
            <a:off x="2747870" y="5256695"/>
            <a:ext cx="715749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>
            <a:off x="4470180" y="5257403"/>
            <a:ext cx="1" cy="99210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9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7"/>
            <a:ext cx="1970172" cy="166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ine"/>
          <p:cNvSpPr/>
          <p:nvPr/>
        </p:nvSpPr>
        <p:spPr>
          <a:xfrm>
            <a:off x="6312119" y="3789943"/>
            <a:ext cx="1777562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2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1" cy="148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5604073" y="5267645"/>
            <a:ext cx="791242" cy="98414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4" animBg="1" advAuto="0"/>
      <p:bldP spid="167" grpId="3" animBg="1" advAuto="0"/>
      <p:bldP spid="168" grpId="5" animBg="1" advAuto="0"/>
      <p:bldP spid="169" grpId="6" animBg="1" advAuto="0"/>
      <p:bldP spid="170" grpId="2" animBg="1" advAuto="0"/>
      <p:bldP spid="171" grpId="1" animBg="1" advAuto="0"/>
      <p:bldP spid="172" grpId="8" animBg="1" advAuto="0"/>
      <p:bldP spid="173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泛型"/>
          <p:cNvSpPr txBox="1"/>
          <p:nvPr/>
        </p:nvSpPr>
        <p:spPr>
          <a:xfrm>
            <a:off x="1190748" y="3302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泛型</a:t>
            </a:r>
            <a:endParaRPr dirty="0"/>
          </a:p>
        </p:txBody>
      </p:sp>
      <p:pic>
        <p:nvPicPr>
          <p:cNvPr id="176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71" y="2371566"/>
            <a:ext cx="11374058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7"/>
            <a:ext cx="11304294" cy="8291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10" y="1521648"/>
            <a:ext cx="10568580" cy="7751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60"/>
            <a:ext cx="10618772" cy="7937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泛型？"/>
          <p:cNvSpPr txBox="1"/>
          <p:nvPr/>
        </p:nvSpPr>
        <p:spPr>
          <a:xfrm>
            <a:off x="6466134" y="5069205"/>
            <a:ext cx="16938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泛型</a:t>
            </a:r>
            <a:r>
              <a:rPr dirty="0"/>
              <a:t>？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316584" y="3394174"/>
            <a:ext cx="2432994" cy="157316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类型"/>
          <p:cNvSpPr txBox="1"/>
          <p:nvPr/>
        </p:nvSpPr>
        <p:spPr>
          <a:xfrm>
            <a:off x="1905322" y="22987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类型</a:t>
            </a:r>
          </a:p>
        </p:txBody>
      </p:sp>
      <p:sp>
        <p:nvSpPr>
          <p:cNvPr id="187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8" name="不预先指定类型，使用时再指定"/>
          <p:cNvSpPr txBox="1"/>
          <p:nvPr/>
        </p:nvSpPr>
        <p:spPr>
          <a:xfrm>
            <a:off x="6312222" y="2298700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不预先指定类型，使用时再指定</a:t>
            </a:r>
          </a:p>
        </p:txBody>
      </p:sp>
      <p:sp>
        <p:nvSpPr>
          <p:cNvPr id="189" name="Line"/>
          <p:cNvSpPr/>
          <p:nvPr/>
        </p:nvSpPr>
        <p:spPr>
          <a:xfrm>
            <a:off x="10483850" y="3892550"/>
            <a:ext cx="0" cy="3009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在成员之间提供一定的约束"/>
          <p:cNvSpPr txBox="1"/>
          <p:nvPr/>
        </p:nvSpPr>
        <p:spPr>
          <a:xfrm>
            <a:off x="7683500" y="7759700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在成员之间提供一定的约束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021093" y="6243315"/>
            <a:ext cx="1891109" cy="1272158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2" name="泛型约束extends"/>
          <p:cNvSpPr txBox="1"/>
          <p:nvPr/>
        </p:nvSpPr>
        <p:spPr>
          <a:xfrm>
            <a:off x="1918022" y="7804150"/>
            <a:ext cx="280451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  <p:bldP spid="187" grpId="3" animBg="1" advAuto="0"/>
      <p:bldP spid="188" grpId="4" animBg="1" advAuto="0"/>
      <p:bldP spid="189" grpId="5" animBg="1" advAuto="0"/>
      <p:bldP spid="190" grpId="6" animBg="1" advAuto="0"/>
      <p:bldP spid="191" grpId="7" animBg="1" advAuto="0"/>
      <p:bldP spid="192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泛型函数"/>
          <p:cNvSpPr txBox="1"/>
          <p:nvPr/>
        </p:nvSpPr>
        <p:spPr>
          <a:xfrm>
            <a:off x="5791522" y="802006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3600" dirty="0" err="1"/>
              <a:t>泛型函数</a:t>
            </a:r>
            <a:endParaRPr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C589B-A086-DD4D-9C4F-40C0839D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98" y="2301972"/>
            <a:ext cx="37973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DAE0BB-B734-4D4C-ACCE-9E04F38D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48" y="5752053"/>
            <a:ext cx="4673600" cy="193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5"/>
          <p:cNvSpPr txBox="1"/>
          <p:nvPr/>
        </p:nvSpPr>
        <p:spPr>
          <a:xfrm>
            <a:off x="1048269" y="590566"/>
            <a:ext cx="1713785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Hans" altLang="en-US" sz="3600" dirty="0"/>
              <a:t>结论</a:t>
            </a:r>
            <a:endParaRPr lang="ja-JP" altLang="en-US" sz="3600" dirty="0"/>
          </a:p>
        </p:txBody>
      </p:sp>
      <p:pic>
        <p:nvPicPr>
          <p:cNvPr id="3" name="Screen Shot 2018-04-25 at 9.26.05 PM.png" descr="Screen Shot 2018-04-25 at 9.26.05 PM.png">
            <a:extLst>
              <a:ext uri="{FF2B5EF4-FFF2-40B4-BE49-F238E27FC236}">
                <a16:creationId xmlns:a16="http://schemas.microsoft.com/office/drawing/2014/main" id="{C64DC834-E664-C243-990A-17C06E47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161" y="2092749"/>
            <a:ext cx="8931350" cy="7796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5"/>
          <p:cNvSpPr txBox="1"/>
          <p:nvPr/>
        </p:nvSpPr>
        <p:spPr>
          <a:xfrm>
            <a:off x="4630454" y="4719506"/>
            <a:ext cx="5684429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395274" y="3357312"/>
            <a:ext cx="624473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类型简单介绍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389336" y="4670799"/>
            <a:ext cx="501568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2.+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81"/>
          <p:cNvSpPr txBox="1"/>
          <p:nvPr/>
        </p:nvSpPr>
        <p:spPr>
          <a:xfrm>
            <a:off x="4978379" y="2988689"/>
            <a:ext cx="444504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32" name="Rectangle 18"/>
          <p:cNvSpPr txBox="1"/>
          <p:nvPr/>
        </p:nvSpPr>
        <p:spPr>
          <a:xfrm>
            <a:off x="4214108" y="4767581"/>
            <a:ext cx="5973584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9"/>
            <a:ext cx="10593114" cy="924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基础数据类型"/>
          <p:cNvSpPr txBox="1"/>
          <p:nvPr/>
        </p:nvSpPr>
        <p:spPr>
          <a:xfrm>
            <a:off x="1190748" y="330200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/>
              <a:defRPr sz="3600">
                <a:solidFill>
                  <a:srgbClr val="FFFFFF"/>
                </a:solidFill>
              </a:defRPr>
            </a:lvl1pPr>
          </a:lstStyle>
          <a:p>
            <a:r>
              <a:t>基础数据类型</a:t>
            </a:r>
          </a:p>
        </p:txBody>
      </p:sp>
      <p:pic>
        <p:nvPicPr>
          <p:cNvPr id="137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9" y="1517631"/>
            <a:ext cx="10923042" cy="9222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函数类型"/>
          <p:cNvSpPr txBox="1"/>
          <p:nvPr/>
        </p:nvSpPr>
        <p:spPr>
          <a:xfrm>
            <a:off x="1187772" y="511580"/>
            <a:ext cx="48634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</a:defRPr>
            </a:lvl1pPr>
          </a:lstStyle>
          <a:p>
            <a:r>
              <a:t>函数类型</a:t>
            </a:r>
          </a:p>
        </p:txBody>
      </p:sp>
      <p:pic>
        <p:nvPicPr>
          <p:cNvPr id="140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4"/>
            <a:ext cx="2850382" cy="676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e"/>
          <p:cNvSpPr/>
          <p:nvPr/>
        </p:nvSpPr>
        <p:spPr>
          <a:xfrm>
            <a:off x="7200900" y="2972528"/>
            <a:ext cx="1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3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30"/>
            <a:ext cx="3657600" cy="259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"/>
          <p:cNvSpPr/>
          <p:nvPr/>
        </p:nvSpPr>
        <p:spPr>
          <a:xfrm>
            <a:off x="7912099" y="2972528"/>
            <a:ext cx="1" cy="269925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3" animBg="1" advAuto="0"/>
      <p:bldP spid="142" grpId="2" animBg="1" advAuto="0"/>
      <p:bldP spid="143" grpId="5" animBg="1" advAuto="0"/>
      <p:bldP spid="144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函数返回值"/>
          <p:cNvSpPr txBox="1"/>
          <p:nvPr/>
        </p:nvSpPr>
        <p:spPr>
          <a:xfrm>
            <a:off x="6000750" y="520700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函数返回值</a:t>
            </a:r>
          </a:p>
        </p:txBody>
      </p:sp>
      <p:pic>
        <p:nvPicPr>
          <p:cNvPr id="147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6"/>
            <a:ext cx="3644900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3"/>
            <a:ext cx="4711700" cy="184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函数参数"/>
          <p:cNvSpPr txBox="1"/>
          <p:nvPr/>
        </p:nvSpPr>
        <p:spPr>
          <a:xfrm>
            <a:off x="5797550" y="609669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函数参数</a:t>
            </a:r>
          </a:p>
        </p:txBody>
      </p:sp>
      <p:pic>
        <p:nvPicPr>
          <p:cNvPr id="151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5" y="2244376"/>
            <a:ext cx="3825883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6"/>
            <a:ext cx="2894621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3" y="6413263"/>
            <a:ext cx="4527812" cy="1744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联合类型"/>
          <p:cNvSpPr txBox="1"/>
          <p:nvPr/>
        </p:nvSpPr>
        <p:spPr>
          <a:xfrm>
            <a:off x="1190748" y="330200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</a:defRPr>
            </a:lvl1pPr>
          </a:lstStyle>
          <a:p>
            <a:r>
              <a:t>联合类型</a:t>
            </a:r>
          </a:p>
        </p:txBody>
      </p:sp>
      <p:pic>
        <p:nvPicPr>
          <p:cNvPr id="157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</Words>
  <Application>Microsoft Macintosh PowerPoint</Application>
  <PresentationFormat>Custom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微軟正黑體</vt:lpstr>
      <vt:lpstr>Microsoft YaHei</vt:lpstr>
      <vt:lpstr>Microsoft YaHei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guo wenchao</cp:lastModifiedBy>
  <cp:revision>6</cp:revision>
  <dcterms:modified xsi:type="dcterms:W3CDTF">2018-05-07T11:09:07Z</dcterms:modified>
</cp:coreProperties>
</file>