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0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4" y="2417446"/>
            <a:ext cx="6363308" cy="100748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88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2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8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TypeScript（二）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可选参数与 undefined"/>
          <p:cNvSpPr txBox="1"/>
          <p:nvPr/>
        </p:nvSpPr>
        <p:spPr>
          <a:xfrm>
            <a:off x="4762177" y="11176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可选参数与 undefined</a:t>
            </a:r>
          </a:p>
        </p:txBody>
      </p:sp>
      <p:pic>
        <p:nvPicPr>
          <p:cNvPr id="161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6" y="3795762"/>
            <a:ext cx="38735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接口（定义契约）"/>
          <p:cNvSpPr txBox="1"/>
          <p:nvPr/>
        </p:nvSpPr>
        <p:spPr>
          <a:xfrm>
            <a:off x="1190748" y="3302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接口（定义契约）</a:t>
            </a:r>
          </a:p>
        </p:txBody>
      </p:sp>
      <p:pic>
        <p:nvPicPr>
          <p:cNvPr id="165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7" y="2860310"/>
            <a:ext cx="2773908" cy="1859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9"/>
            <a:ext cx="24130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Line"/>
          <p:cNvSpPr/>
          <p:nvPr/>
        </p:nvSpPr>
        <p:spPr>
          <a:xfrm flipH="1">
            <a:off x="2747870" y="5256695"/>
            <a:ext cx="715749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4470180" y="5257403"/>
            <a:ext cx="1" cy="99210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7"/>
            <a:ext cx="1970172" cy="166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ine"/>
          <p:cNvSpPr/>
          <p:nvPr/>
        </p:nvSpPr>
        <p:spPr>
          <a:xfrm>
            <a:off x="6312119" y="3789943"/>
            <a:ext cx="1777562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2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1" cy="148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5604073" y="5267645"/>
            <a:ext cx="791242" cy="98414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70" grpId="2"/>
      <p:bldP build="whole" bldLvl="1" animBg="1" rev="0" advAuto="0" spid="166" grpId="4"/>
      <p:bldP build="whole" bldLvl="1" animBg="1" rev="0" advAuto="0" spid="169" grpId="6"/>
      <p:bldP build="whole" bldLvl="1" animBg="1" rev="0" advAuto="0" spid="173" grpId="7"/>
      <p:bldP build="whole" bldLvl="1" animBg="1" rev="0" advAuto="0" spid="168" grpId="5"/>
      <p:bldP build="whole" bldLvl="1" animBg="1" rev="0" advAuto="0" spid="172" grpId="8"/>
      <p:bldP build="whole" bldLvl="1" animBg="1" rev="0" advAuto="0" spid="17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泛型"/>
          <p:cNvSpPr txBox="1"/>
          <p:nvPr/>
        </p:nvSpPr>
        <p:spPr>
          <a:xfrm>
            <a:off x="1190748" y="330200"/>
            <a:ext cx="48774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泛型</a:t>
            </a:r>
          </a:p>
        </p:txBody>
      </p:sp>
      <p:pic>
        <p:nvPicPr>
          <p:cNvPr id="176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71" y="2371566"/>
            <a:ext cx="11374058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7"/>
            <a:ext cx="11304294" cy="8291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10" y="1521648"/>
            <a:ext cx="10568580" cy="7751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60"/>
            <a:ext cx="10618772" cy="7937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泛型？"/>
          <p:cNvSpPr txBox="1"/>
          <p:nvPr/>
        </p:nvSpPr>
        <p:spPr>
          <a:xfrm>
            <a:off x="6466135" y="5029200"/>
            <a:ext cx="14695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泛型？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316584" y="3394174"/>
            <a:ext cx="2432994" cy="157316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类型"/>
          <p:cNvSpPr txBox="1"/>
          <p:nvPr/>
        </p:nvSpPr>
        <p:spPr>
          <a:xfrm>
            <a:off x="1905322" y="22987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87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不预先指定类型，使用时再指定"/>
          <p:cNvSpPr txBox="1"/>
          <p:nvPr/>
        </p:nvSpPr>
        <p:spPr>
          <a:xfrm>
            <a:off x="6312222" y="2298700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不预先指定类型，使用时再指定</a:t>
            </a:r>
          </a:p>
        </p:txBody>
      </p:sp>
      <p:sp>
        <p:nvSpPr>
          <p:cNvPr id="189" name="Line"/>
          <p:cNvSpPr/>
          <p:nvPr/>
        </p:nvSpPr>
        <p:spPr>
          <a:xfrm>
            <a:off x="10483850" y="3892550"/>
            <a:ext cx="0" cy="30099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在成员之间提供一定的约束"/>
          <p:cNvSpPr txBox="1"/>
          <p:nvPr/>
        </p:nvSpPr>
        <p:spPr>
          <a:xfrm>
            <a:off x="7683500" y="7759700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在成员之间提供一定的约束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021093" y="6243315"/>
            <a:ext cx="1891109" cy="1272158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泛型约束extends"/>
          <p:cNvSpPr txBox="1"/>
          <p:nvPr/>
        </p:nvSpPr>
        <p:spPr>
          <a:xfrm>
            <a:off x="1918022" y="7804150"/>
            <a:ext cx="280451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4"/>
      <p:bldP build="whole" bldLvl="1" animBg="1" rev="0" advAuto="0" spid="190" grpId="6"/>
      <p:bldP build="whole" bldLvl="1" animBg="1" rev="0" advAuto="0" spid="191" grpId="7"/>
      <p:bldP build="whole" bldLvl="1" animBg="1" rev="0" advAuto="0" spid="192" grpId="8"/>
      <p:bldP build="whole" bldLvl="1" animBg="1" rev="0" advAuto="0" spid="185" grpId="1"/>
      <p:bldP build="whole" bldLvl="1" animBg="1" rev="0" advAuto="0" spid="189" grpId="5"/>
      <p:bldP build="whole" bldLvl="1" animBg="1" rev="0" advAuto="0" spid="187" grpId="3"/>
      <p:bldP build="whole" bldLvl="1" animBg="1" rev="0" advAuto="0" spid="18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泛型函数"/>
          <p:cNvSpPr txBox="1"/>
          <p:nvPr/>
        </p:nvSpPr>
        <p:spPr>
          <a:xfrm>
            <a:off x="5791522" y="825500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泛型函数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5"/>
          <p:cNvSpPr txBox="1"/>
          <p:nvPr/>
        </p:nvSpPr>
        <p:spPr>
          <a:xfrm>
            <a:off x="4630454" y="4719506"/>
            <a:ext cx="5684429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5"/>
          <p:cNvSpPr txBox="1"/>
          <p:nvPr/>
        </p:nvSpPr>
        <p:spPr>
          <a:xfrm>
            <a:off x="4630454" y="4719506"/>
            <a:ext cx="5684429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395274" y="3357312"/>
            <a:ext cx="624473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类型简单介绍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389336" y="4670799"/>
            <a:ext cx="501568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2.+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81"/>
          <p:cNvSpPr txBox="1"/>
          <p:nvPr/>
        </p:nvSpPr>
        <p:spPr>
          <a:xfrm>
            <a:off x="4978379" y="2988689"/>
            <a:ext cx="444504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2" name="Rectangle 18"/>
          <p:cNvSpPr txBox="1"/>
          <p:nvPr/>
        </p:nvSpPr>
        <p:spPr>
          <a:xfrm>
            <a:off x="4214108" y="4767581"/>
            <a:ext cx="5973584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9"/>
            <a:ext cx="10593114" cy="924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基础数据类型"/>
          <p:cNvSpPr txBox="1"/>
          <p:nvPr/>
        </p:nvSpPr>
        <p:spPr>
          <a:xfrm>
            <a:off x="1190748" y="330200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基础数据类型</a:t>
            </a:r>
          </a:p>
        </p:txBody>
      </p:sp>
      <p:pic>
        <p:nvPicPr>
          <p:cNvPr id="137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9" y="1517631"/>
            <a:ext cx="10923042" cy="9222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函数类型"/>
          <p:cNvSpPr txBox="1"/>
          <p:nvPr/>
        </p:nvSpPr>
        <p:spPr>
          <a:xfrm>
            <a:off x="1187772" y="511580"/>
            <a:ext cx="48634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函数类型</a:t>
            </a:r>
          </a:p>
        </p:txBody>
      </p:sp>
      <p:pic>
        <p:nvPicPr>
          <p:cNvPr id="140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4"/>
            <a:ext cx="2850382" cy="676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e"/>
          <p:cNvSpPr/>
          <p:nvPr/>
        </p:nvSpPr>
        <p:spPr>
          <a:xfrm>
            <a:off x="7200900" y="2972528"/>
            <a:ext cx="1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3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30"/>
            <a:ext cx="3657600" cy="259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"/>
          <p:cNvSpPr/>
          <p:nvPr/>
        </p:nvSpPr>
        <p:spPr>
          <a:xfrm>
            <a:off x="7912099" y="2972528"/>
            <a:ext cx="1" cy="269925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4" grpId="4"/>
      <p:bldP build="whole" bldLvl="1" animBg="1" rev="0" advAuto="0" spid="143" grpId="5"/>
      <p:bldP build="whole" bldLvl="1" animBg="1" rev="0" advAuto="0" spid="142" grpId="2"/>
      <p:bldP build="whole" bldLvl="1" animBg="1" rev="0" advAuto="0" spid="14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函数返回值"/>
          <p:cNvSpPr txBox="1"/>
          <p:nvPr/>
        </p:nvSpPr>
        <p:spPr>
          <a:xfrm>
            <a:off x="6000750" y="520700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函数返回值</a:t>
            </a:r>
          </a:p>
        </p:txBody>
      </p:sp>
      <p:pic>
        <p:nvPicPr>
          <p:cNvPr id="147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6"/>
            <a:ext cx="3644900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3"/>
            <a:ext cx="4711700" cy="184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4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函数参数"/>
          <p:cNvSpPr txBox="1"/>
          <p:nvPr/>
        </p:nvSpPr>
        <p:spPr>
          <a:xfrm>
            <a:off x="5797550" y="609669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函数参数</a:t>
            </a:r>
          </a:p>
        </p:txBody>
      </p:sp>
      <p:pic>
        <p:nvPicPr>
          <p:cNvPr id="151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5" y="2244376"/>
            <a:ext cx="3825883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6"/>
            <a:ext cx="2894621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3" y="6413263"/>
            <a:ext cx="4527812" cy="1744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联合类型"/>
          <p:cNvSpPr txBox="1"/>
          <p:nvPr/>
        </p:nvSpPr>
        <p:spPr>
          <a:xfrm>
            <a:off x="1190748" y="330200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联合类型</a:t>
            </a:r>
          </a:p>
        </p:txBody>
      </p:sp>
      <p:pic>
        <p:nvPicPr>
          <p:cNvPr id="157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