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5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1" y="2417446"/>
            <a:ext cx="6363315" cy="100748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3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With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pm install @types/vue -D"/>
          <p:cNvSpPr txBox="1"/>
          <p:nvPr/>
        </p:nvSpPr>
        <p:spPr>
          <a:xfrm>
            <a:off x="4724052" y="1301750"/>
            <a:ext cx="49536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npm install @types/vue -D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3253" y="2628900"/>
            <a:ext cx="7515294" cy="310632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仅仅是导入声明文件"/>
          <p:cNvSpPr txBox="1"/>
          <p:nvPr/>
        </p:nvSpPr>
        <p:spPr>
          <a:xfrm>
            <a:off x="5165452" y="7797800"/>
            <a:ext cx="366251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6" indent="-280736">
              <a:buSzPct val="100000"/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仅仅是导入声明文件</a:t>
            </a:r>
          </a:p>
        </p:txBody>
      </p:sp>
      <p:sp>
        <p:nvSpPr>
          <p:cNvPr id="162" name="确定运行时的依赖关系"/>
          <p:cNvSpPr txBox="1"/>
          <p:nvPr/>
        </p:nvSpPr>
        <p:spPr>
          <a:xfrm>
            <a:off x="5165452" y="8559800"/>
            <a:ext cx="407089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6" indent="-280736">
              <a:buSzPct val="100000"/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确定运行时的依赖关系</a:t>
            </a:r>
          </a:p>
        </p:txBody>
      </p:sp>
      <p:sp>
        <p:nvSpPr>
          <p:cNvPr id="163" name="Line"/>
          <p:cNvSpPr/>
          <p:nvPr/>
        </p:nvSpPr>
        <p:spPr>
          <a:xfrm>
            <a:off x="7200899" y="6126283"/>
            <a:ext cx="1" cy="128045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5"/>
      <p:bldP build="whole" bldLvl="1" animBg="1" rev="0" advAuto="0" spid="159" grpId="1"/>
      <p:bldP build="whole" bldLvl="1" animBg="1" rev="0" advAuto="0" spid="160" grpId="2"/>
      <p:bldP build="whole" bldLvl="1" animBg="1" rev="0" advAuto="0" spid="161" grpId="4"/>
      <p:bldP build="whole" bldLvl="1" animBg="1" rev="0" advAuto="0" spid="16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ue Prop 的验证那些事"/>
          <p:cNvSpPr txBox="1"/>
          <p:nvPr/>
        </p:nvSpPr>
        <p:spPr>
          <a:xfrm>
            <a:off x="2671985" y="4762500"/>
            <a:ext cx="905783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在 TypeScript下 写一个正确的组件"/>
          <p:cNvSpPr txBox="1"/>
          <p:nvPr/>
        </p:nvSpPr>
        <p:spPr>
          <a:xfrm>
            <a:off x="1390947" y="4762500"/>
            <a:ext cx="1161990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在 TypeScript下 封装一个组件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141797" y="3663950"/>
            <a:ext cx="52055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TypeScript 基础知识补充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242741" y="6394450"/>
            <a:ext cx="730448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在 TypeScript下 写一个正确的组件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248260" y="5029200"/>
            <a:ext cx="49925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  <p:sp>
        <p:nvSpPr>
          <p:cNvPr id="129" name="文本框 75"/>
          <p:cNvSpPr txBox="1"/>
          <p:nvPr/>
        </p:nvSpPr>
        <p:spPr>
          <a:xfrm>
            <a:off x="2854573" y="3547489"/>
            <a:ext cx="919538" cy="969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2854573" y="4912740"/>
            <a:ext cx="919538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2854573" y="6277990"/>
            <a:ext cx="919538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模块导入"/>
          <p:cNvSpPr txBox="1"/>
          <p:nvPr/>
        </p:nvSpPr>
        <p:spPr>
          <a:xfrm>
            <a:off x="2405805" y="4762499"/>
            <a:ext cx="959019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TypeScript 基础知识补充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模块导入"/>
          <p:cNvSpPr txBox="1"/>
          <p:nvPr/>
        </p:nvSpPr>
        <p:spPr>
          <a:xfrm>
            <a:off x="635693" y="457199"/>
            <a:ext cx="448543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Interface 函数类型</a:t>
            </a:r>
          </a:p>
        </p:txBody>
      </p:sp>
      <p:sp>
        <p:nvSpPr>
          <p:cNvPr id="136" name="Line"/>
          <p:cNvSpPr/>
          <p:nvPr/>
        </p:nvSpPr>
        <p:spPr>
          <a:xfrm>
            <a:off x="7200900" y="4348865"/>
            <a:ext cx="0" cy="159934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6265102"/>
            <a:ext cx="9309100" cy="354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629" y="1947614"/>
            <a:ext cx="4090542" cy="20843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6" grpId="2"/>
      <p:bldP build="whole" bldLvl="1" animBg="1" rev="0" advAuto="0" spid="1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>
            <a:off x="6805487" y="4414649"/>
            <a:ext cx="1" cy="178252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243" y="1143000"/>
            <a:ext cx="5070490" cy="2458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41" y="6863208"/>
            <a:ext cx="10508294" cy="16813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/>
        </p:nvSpPr>
        <p:spPr>
          <a:xfrm>
            <a:off x="3759199" y="3781217"/>
            <a:ext cx="1" cy="194019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385" y="1124306"/>
            <a:ext cx="4531630" cy="19401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6438129"/>
            <a:ext cx="7584107" cy="22725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47" name="Line"/>
          <p:cNvSpPr/>
          <p:nvPr/>
        </p:nvSpPr>
        <p:spPr>
          <a:xfrm>
            <a:off x="6610994" y="2094400"/>
            <a:ext cx="2147059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44032" y="982832"/>
            <a:ext cx="4531631" cy="25377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6747" y="6263622"/>
            <a:ext cx="4119661" cy="26216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50" name="Line"/>
          <p:cNvSpPr/>
          <p:nvPr/>
        </p:nvSpPr>
        <p:spPr>
          <a:xfrm>
            <a:off x="11726577" y="4120098"/>
            <a:ext cx="1" cy="154397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8" grpId="4"/>
      <p:bldP build="whole" bldLvl="1" animBg="1" rev="0" advAuto="0" spid="147" grpId="3"/>
      <p:bldP build="whole" bldLvl="1" animBg="1" rev="0" advAuto="0" spid="150" grpId="5"/>
      <p:bldP build="whole" bldLvl="1" animBg="1" rev="0" advAuto="0" spid="144" grpId="1"/>
      <p:bldP build="whole" bldLvl="1" animBg="1" rev="0" advAuto="0" spid="149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579" y="2775634"/>
            <a:ext cx="8470642" cy="5243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 Shot 2018-07-07 at 9.31.50 PM.png" descr="Screen Shot 2018-07-07 at 9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1" y="0"/>
            <a:ext cx="13956878" cy="107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当以非相对路径导入一个 JavaScript 模块时，导入的是什么？"/>
          <p:cNvSpPr txBox="1"/>
          <p:nvPr/>
        </p:nvSpPr>
        <p:spPr>
          <a:xfrm>
            <a:off x="645441" y="838199"/>
            <a:ext cx="8513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以非相对路径导入一个 JavaScript 模块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8" y="3036297"/>
            <a:ext cx="12085724" cy="51542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