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79" r:id="rId27"/>
  </p:sldIdLst>
  <p:sldSz cx="144018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/>
      <a:tcStyle>
        <a:tcBdr/>
        <a:fill>
          <a:solidFill>
            <a:srgbClr val="E6F0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/>
      <a:tcStyle>
        <a:tcBdr/>
        <a:fill>
          <a:solidFill>
            <a:srgbClr val="EAF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/>
      <a:tcStyle>
        <a:tcBdr/>
        <a:fill>
          <a:solidFill>
            <a:srgbClr val="FCE9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31"/>
    <p:restoredTop sz="94661"/>
  </p:normalViewPr>
  <p:slideViewPr>
    <p:cSldViewPr snapToGrid="0" snapToObjects="1">
      <p:cViewPr varScale="1">
        <p:scale>
          <a:sx n="132" d="100"/>
          <a:sy n="132" d="100"/>
        </p:scale>
        <p:origin x="20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1" name="Shape 12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2200">
        <a:latin typeface="+mj-lt"/>
        <a:ea typeface="+mj-ea"/>
        <a:cs typeface="+mj-cs"/>
        <a:sym typeface="Lucida Grande"/>
      </a:defRPr>
    </a:lvl1pPr>
    <a:lvl2pPr indent="228600" defTabSz="457200" latinLnBrk="0">
      <a:defRPr sz="2200">
        <a:latin typeface="+mj-lt"/>
        <a:ea typeface="+mj-ea"/>
        <a:cs typeface="+mj-cs"/>
        <a:sym typeface="Lucida Grande"/>
      </a:defRPr>
    </a:lvl2pPr>
    <a:lvl3pPr indent="457200" defTabSz="457200" latinLnBrk="0">
      <a:defRPr sz="2200">
        <a:latin typeface="+mj-lt"/>
        <a:ea typeface="+mj-ea"/>
        <a:cs typeface="+mj-cs"/>
        <a:sym typeface="Lucida Grande"/>
      </a:defRPr>
    </a:lvl3pPr>
    <a:lvl4pPr indent="685800" defTabSz="457200" latinLnBrk="0">
      <a:defRPr sz="2200">
        <a:latin typeface="+mj-lt"/>
        <a:ea typeface="+mj-ea"/>
        <a:cs typeface="+mj-cs"/>
        <a:sym typeface="Lucida Grande"/>
      </a:defRPr>
    </a:lvl4pPr>
    <a:lvl5pPr indent="914400" defTabSz="457200" latinLnBrk="0">
      <a:defRPr sz="2200">
        <a:latin typeface="+mj-lt"/>
        <a:ea typeface="+mj-ea"/>
        <a:cs typeface="+mj-cs"/>
        <a:sym typeface="Lucida Grande"/>
      </a:defRPr>
    </a:lvl5pPr>
    <a:lvl6pPr indent="1143000" defTabSz="457200" latinLnBrk="0">
      <a:defRPr sz="2200">
        <a:latin typeface="+mj-lt"/>
        <a:ea typeface="+mj-ea"/>
        <a:cs typeface="+mj-cs"/>
        <a:sym typeface="Lucida Grande"/>
      </a:defRPr>
    </a:lvl6pPr>
    <a:lvl7pPr indent="1371600" defTabSz="457200" latinLnBrk="0">
      <a:defRPr sz="2200">
        <a:latin typeface="+mj-lt"/>
        <a:ea typeface="+mj-ea"/>
        <a:cs typeface="+mj-cs"/>
        <a:sym typeface="Lucida Grande"/>
      </a:defRPr>
    </a:lvl7pPr>
    <a:lvl8pPr indent="1600200" defTabSz="457200" latinLnBrk="0">
      <a:defRPr sz="2200">
        <a:latin typeface="+mj-lt"/>
        <a:ea typeface="+mj-ea"/>
        <a:cs typeface="+mj-cs"/>
        <a:sym typeface="Lucida Grande"/>
      </a:defRPr>
    </a:lvl8pPr>
    <a:lvl9pPr indent="1828800" defTabSz="457200" latinLnBrk="0">
      <a:defRPr sz="2200">
        <a:latin typeface="+mj-lt"/>
        <a:ea typeface="+mj-ea"/>
        <a:cs typeface="+mj-cs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2.png" descr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7181" y="297065"/>
            <a:ext cx="2948403" cy="537310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1080135" y="3354927"/>
            <a:ext cx="12241532" cy="231495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160270" y="6119864"/>
            <a:ext cx="10081260" cy="275994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4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Text"/>
          <p:cNvSpPr txBox="1">
            <a:spLocks noGrp="1"/>
          </p:cNvSpPr>
          <p:nvPr>
            <p:ph type="title"/>
          </p:nvPr>
        </p:nvSpPr>
        <p:spPr>
          <a:xfrm>
            <a:off x="1080135" y="3354927"/>
            <a:ext cx="12241532" cy="2314950"/>
          </a:xfrm>
          <a:prstGeom prst="rect">
            <a:avLst/>
          </a:prstGeom>
        </p:spPr>
        <p:txBody>
          <a:bodyPr/>
          <a:lstStyle>
            <a:lvl1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Title Text</a:t>
            </a:r>
          </a:p>
        </p:txBody>
      </p:sp>
      <p:sp>
        <p:nvSpPr>
          <p:cNvPr id="10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160270" y="6119864"/>
            <a:ext cx="10081260" cy="275994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0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7181" y="297065"/>
            <a:ext cx="2948404" cy="537310"/>
          </a:xfrm>
          <a:prstGeom prst="rect">
            <a:avLst/>
          </a:prstGeom>
          <a:ln w="12700">
            <a:miter lim="400000"/>
          </a:ln>
        </p:spPr>
      </p:pic>
      <p:sp>
        <p:nvSpPr>
          <p:cNvPr id="10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3337814" y="10118205"/>
            <a:ext cx="343899" cy="358137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Title Text</a:t>
            </a:r>
          </a:p>
        </p:txBody>
      </p:sp>
      <p:sp>
        <p:nvSpPr>
          <p:cNvPr id="11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indent="-486485"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3460636"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3337814" y="10118205"/>
            <a:ext cx="343899" cy="358137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2.png" descr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7181" y="297065"/>
            <a:ext cx="2948403" cy="537310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1080135" y="3354927"/>
            <a:ext cx="12241532" cy="231495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160270" y="6119864"/>
            <a:ext cx="10081260" cy="275994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2498854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7640455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137641" y="6939846"/>
            <a:ext cx="12241533" cy="2144961"/>
          </a:xfrm>
          <a:prstGeom prst="rect">
            <a:avLst/>
          </a:prstGeom>
        </p:spPr>
        <p:txBody>
          <a:bodyPr anchor="t"/>
          <a:lstStyle>
            <a:lvl1pPr algn="l">
              <a:defRPr sz="6200" b="1" cap="all"/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37641" y="4577400"/>
            <a:ext cx="12241533" cy="236245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700"/>
              </a:spcBef>
              <a:buSzTx/>
              <a:buFontTx/>
              <a:buNone/>
              <a:defRPr sz="3100">
                <a:solidFill>
                  <a:srgbClr val="888888"/>
                </a:solidFill>
              </a:defRPr>
            </a:lvl1pPr>
            <a:lvl2pPr marL="0" indent="0">
              <a:spcBef>
                <a:spcPts val="700"/>
              </a:spcBef>
              <a:buSzTx/>
              <a:buFontTx/>
              <a:buNone/>
              <a:defRPr sz="3100">
                <a:solidFill>
                  <a:srgbClr val="888888"/>
                </a:solidFill>
              </a:defRPr>
            </a:lvl2pPr>
            <a:lvl3pPr marL="0" indent="0">
              <a:spcBef>
                <a:spcPts val="700"/>
              </a:spcBef>
              <a:buSzTx/>
              <a:buFontTx/>
              <a:buNone/>
              <a:defRPr sz="3100">
                <a:solidFill>
                  <a:srgbClr val="888888"/>
                </a:solidFill>
              </a:defRPr>
            </a:lvl3pPr>
            <a:lvl4pPr marL="0" indent="0">
              <a:spcBef>
                <a:spcPts val="700"/>
              </a:spcBef>
              <a:buSzTx/>
              <a:buFontTx/>
              <a:buNone/>
              <a:defRPr sz="3100">
                <a:solidFill>
                  <a:srgbClr val="888888"/>
                </a:solidFill>
              </a:defRPr>
            </a:lvl4pPr>
            <a:lvl5pPr marL="0" indent="0">
              <a:spcBef>
                <a:spcPts val="700"/>
              </a:spcBef>
              <a:buSzTx/>
              <a:buFontTx/>
              <a:buNone/>
              <a:defRPr sz="31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6939500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720090" y="2519945"/>
            <a:ext cx="6360796" cy="7127348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400"/>
            </a:lvl1pPr>
            <a:lvl2pPr marL="1255132" indent="-535132">
              <a:spcBef>
                <a:spcPts val="1000"/>
              </a:spcBef>
              <a:defRPr sz="4400"/>
            </a:lvl2pPr>
            <a:lvl3pPr marL="1950963" indent="-510966">
              <a:spcBef>
                <a:spcPts val="1000"/>
              </a:spcBef>
              <a:defRPr sz="4400"/>
            </a:lvl3pPr>
            <a:lvl4pPr marL="2725708" indent="-565711">
              <a:spcBef>
                <a:spcPts val="1000"/>
              </a:spcBef>
              <a:defRPr sz="4400"/>
            </a:lvl4pPr>
            <a:lvl5pPr marL="3445707" indent="-565711">
              <a:spcBef>
                <a:spcPts val="1000"/>
              </a:spcBef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9731990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315913" y="2417447"/>
            <a:ext cx="6365800" cy="100748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800"/>
              </a:spcBef>
              <a:buSzTx/>
              <a:buFontTx/>
              <a:buNone/>
              <a:defRPr sz="3700" b="1"/>
            </a:lvl1pPr>
            <a:lvl2pPr marL="1098406" indent="-378405">
              <a:spcBef>
                <a:spcPts val="800"/>
              </a:spcBef>
              <a:buFontTx/>
              <a:defRPr sz="3700" b="1"/>
            </a:lvl2pPr>
            <a:lvl3pPr marL="1799994" indent="-359997">
              <a:spcBef>
                <a:spcPts val="800"/>
              </a:spcBef>
              <a:buFontTx/>
              <a:defRPr sz="3700" b="1"/>
            </a:lvl3pPr>
            <a:lvl4pPr marL="2589670" indent="-429672">
              <a:spcBef>
                <a:spcPts val="800"/>
              </a:spcBef>
              <a:buFontTx/>
              <a:defRPr sz="3700" b="1"/>
            </a:lvl4pPr>
            <a:lvl5pPr marL="3309672" indent="-429672">
              <a:spcBef>
                <a:spcPts val="800"/>
              </a:spcBef>
              <a:buFontTx/>
              <a:defRPr sz="37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0" name="正文级别 1…"/>
          <p:cNvSpPr txBox="1">
            <a:spLocks noGrp="1"/>
          </p:cNvSpPr>
          <p:nvPr>
            <p:ph type="body" sz="quarter" idx="13"/>
          </p:nvPr>
        </p:nvSpPr>
        <p:spPr>
          <a:xfrm>
            <a:off x="720083" y="2417446"/>
            <a:ext cx="6363310" cy="1007485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6797486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02701729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03658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720090" y="2259951"/>
            <a:ext cx="4738095" cy="7387340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500"/>
              </a:spcBef>
              <a:buSzTx/>
              <a:buFontTx/>
              <a:buNone/>
              <a:defRPr sz="2200"/>
            </a:lvl1pPr>
            <a:lvl2pPr marL="944998" indent="-224999">
              <a:spcBef>
                <a:spcPts val="500"/>
              </a:spcBef>
              <a:buFontTx/>
              <a:defRPr sz="2200"/>
            </a:lvl2pPr>
            <a:lvl3pPr marL="1654050" indent="-214053">
              <a:spcBef>
                <a:spcPts val="500"/>
              </a:spcBef>
              <a:buFontTx/>
              <a:defRPr sz="2200"/>
            </a:lvl3pPr>
            <a:lvl4pPr marL="2415476" indent="-255482">
              <a:spcBef>
                <a:spcPts val="500"/>
              </a:spcBef>
              <a:buFontTx/>
              <a:defRPr sz="2200"/>
            </a:lvl4pPr>
            <a:lvl5pPr marL="3135477" indent="-255482">
              <a:spcBef>
                <a:spcPts val="500"/>
              </a:spcBef>
              <a:buFontTx/>
              <a:defRPr sz="2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itle Text"/>
          <p:cNvSpPr txBox="1">
            <a:spLocks noGrp="1"/>
          </p:cNvSpPr>
          <p:nvPr>
            <p:ph type="title"/>
          </p:nvPr>
        </p:nvSpPr>
        <p:spPr>
          <a:xfrm>
            <a:off x="720090" y="429989"/>
            <a:ext cx="4738095" cy="1829961"/>
          </a:xfrm>
          <a:prstGeom prst="rect">
            <a:avLst/>
          </a:prstGeom>
        </p:spPr>
        <p:txBody>
          <a:bodyPr anchor="b"/>
          <a:lstStyle>
            <a:lvl1pPr algn="l">
              <a:defRPr sz="3100" b="1"/>
            </a:lvl1pPr>
          </a:lstStyle>
          <a:p>
            <a:r>
              <a:t>Title Text</a:t>
            </a:r>
          </a:p>
        </p:txBody>
      </p:sp>
      <p:sp>
        <p:nvSpPr>
          <p:cNvPr id="75" name="正文级别 1…"/>
          <p:cNvSpPr txBox="1">
            <a:spLocks noGrp="1"/>
          </p:cNvSpPr>
          <p:nvPr>
            <p:ph type="body" idx="13"/>
          </p:nvPr>
        </p:nvSpPr>
        <p:spPr>
          <a:xfrm>
            <a:off x="5630700" y="429991"/>
            <a:ext cx="8051012" cy="9217299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2624476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half" idx="13"/>
          </p:nvPr>
        </p:nvSpPr>
        <p:spPr>
          <a:xfrm>
            <a:off x="2822854" y="964978"/>
            <a:ext cx="8641082" cy="647986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Title Text"/>
          <p:cNvSpPr txBox="1">
            <a:spLocks noGrp="1"/>
          </p:cNvSpPr>
          <p:nvPr>
            <p:ph type="title"/>
          </p:nvPr>
        </p:nvSpPr>
        <p:spPr>
          <a:xfrm>
            <a:off x="2822854" y="7559833"/>
            <a:ext cx="8641082" cy="892489"/>
          </a:xfrm>
          <a:prstGeom prst="rect">
            <a:avLst/>
          </a:prstGeom>
        </p:spPr>
        <p:txBody>
          <a:bodyPr anchor="b"/>
          <a:lstStyle>
            <a:lvl1pPr algn="l">
              <a:defRPr sz="3100" b="1"/>
            </a:lvl1pPr>
          </a:lstStyle>
          <a:p>
            <a:r>
              <a:t>Title Text</a:t>
            </a:r>
          </a:p>
        </p:txBody>
      </p:sp>
      <p:sp>
        <p:nvSpPr>
          <p:cNvPr id="8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822854" y="8452315"/>
            <a:ext cx="8641082" cy="126747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500"/>
              </a:spcBef>
              <a:buSzTx/>
              <a:buFontTx/>
              <a:buNone/>
              <a:defRPr sz="2200"/>
            </a:lvl1pPr>
            <a:lvl2pPr marL="0" indent="0">
              <a:spcBef>
                <a:spcPts val="500"/>
              </a:spcBef>
              <a:buSzTx/>
              <a:buFontTx/>
              <a:buNone/>
              <a:defRPr sz="2200"/>
            </a:lvl2pPr>
            <a:lvl3pPr marL="0" indent="0">
              <a:spcBef>
                <a:spcPts val="500"/>
              </a:spcBef>
              <a:buSzTx/>
              <a:buFontTx/>
              <a:buNone/>
              <a:defRPr sz="2200"/>
            </a:lvl3pPr>
            <a:lvl4pPr marL="0" indent="0">
              <a:spcBef>
                <a:spcPts val="500"/>
              </a:spcBef>
              <a:buSzTx/>
              <a:buFontTx/>
              <a:buNone/>
              <a:defRPr sz="2200"/>
            </a:lvl4pPr>
            <a:lvl5pPr marL="0" indent="0">
              <a:spcBef>
                <a:spcPts val="500"/>
              </a:spcBef>
              <a:buSzTx/>
              <a:buFontTx/>
              <a:buNone/>
              <a:defRPr sz="2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4907918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4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1208895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Text"/>
          <p:cNvSpPr txBox="1">
            <a:spLocks noGrp="1"/>
          </p:cNvSpPr>
          <p:nvPr>
            <p:ph type="title"/>
          </p:nvPr>
        </p:nvSpPr>
        <p:spPr>
          <a:xfrm>
            <a:off x="1080135" y="3354927"/>
            <a:ext cx="12241532" cy="2314950"/>
          </a:xfrm>
          <a:prstGeom prst="rect">
            <a:avLst/>
          </a:prstGeom>
        </p:spPr>
        <p:txBody>
          <a:bodyPr/>
          <a:lstStyle>
            <a:lvl1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Title Text</a:t>
            </a:r>
          </a:p>
        </p:txBody>
      </p:sp>
      <p:sp>
        <p:nvSpPr>
          <p:cNvPr id="10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160270" y="6119864"/>
            <a:ext cx="10081260" cy="275994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0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7181" y="297065"/>
            <a:ext cx="2948404" cy="537310"/>
          </a:xfrm>
          <a:prstGeom prst="rect">
            <a:avLst/>
          </a:prstGeom>
          <a:ln w="12700">
            <a:miter lim="400000"/>
          </a:ln>
        </p:spPr>
      </p:pic>
      <p:sp>
        <p:nvSpPr>
          <p:cNvPr id="10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3337814" y="10118205"/>
            <a:ext cx="343899" cy="358137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72700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Title Text</a:t>
            </a:r>
          </a:p>
        </p:txBody>
      </p:sp>
      <p:sp>
        <p:nvSpPr>
          <p:cNvPr id="11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indent="-486485"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3460636"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3337814" y="10118205"/>
            <a:ext cx="343899" cy="358137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4341382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137641" y="6939846"/>
            <a:ext cx="12241533" cy="2144961"/>
          </a:xfrm>
          <a:prstGeom prst="rect">
            <a:avLst/>
          </a:prstGeom>
        </p:spPr>
        <p:txBody>
          <a:bodyPr anchor="t"/>
          <a:lstStyle>
            <a:lvl1pPr algn="l">
              <a:defRPr sz="6200" b="1" cap="all"/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37641" y="4577400"/>
            <a:ext cx="12241533" cy="236245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700"/>
              </a:spcBef>
              <a:buSzTx/>
              <a:buFontTx/>
              <a:buNone/>
              <a:defRPr sz="3100">
                <a:solidFill>
                  <a:srgbClr val="888888"/>
                </a:solidFill>
              </a:defRPr>
            </a:lvl1pPr>
            <a:lvl2pPr marL="0" indent="0">
              <a:spcBef>
                <a:spcPts val="700"/>
              </a:spcBef>
              <a:buSzTx/>
              <a:buFontTx/>
              <a:buNone/>
              <a:defRPr sz="3100">
                <a:solidFill>
                  <a:srgbClr val="888888"/>
                </a:solidFill>
              </a:defRPr>
            </a:lvl2pPr>
            <a:lvl3pPr marL="0" indent="0">
              <a:spcBef>
                <a:spcPts val="700"/>
              </a:spcBef>
              <a:buSzTx/>
              <a:buFontTx/>
              <a:buNone/>
              <a:defRPr sz="3100">
                <a:solidFill>
                  <a:srgbClr val="888888"/>
                </a:solidFill>
              </a:defRPr>
            </a:lvl3pPr>
            <a:lvl4pPr marL="0" indent="0">
              <a:spcBef>
                <a:spcPts val="700"/>
              </a:spcBef>
              <a:buSzTx/>
              <a:buFontTx/>
              <a:buNone/>
              <a:defRPr sz="3100">
                <a:solidFill>
                  <a:srgbClr val="888888"/>
                </a:solidFill>
              </a:defRPr>
            </a:lvl4pPr>
            <a:lvl5pPr marL="0" indent="0">
              <a:spcBef>
                <a:spcPts val="700"/>
              </a:spcBef>
              <a:buSzTx/>
              <a:buFontTx/>
              <a:buNone/>
              <a:defRPr sz="31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720090" y="2519945"/>
            <a:ext cx="6360796" cy="7127348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400"/>
            </a:lvl1pPr>
            <a:lvl2pPr marL="1255132" indent="-535132">
              <a:spcBef>
                <a:spcPts val="1000"/>
              </a:spcBef>
              <a:defRPr sz="4400"/>
            </a:lvl2pPr>
            <a:lvl3pPr marL="1950963" indent="-510966">
              <a:spcBef>
                <a:spcPts val="1000"/>
              </a:spcBef>
              <a:defRPr sz="4400"/>
            </a:lvl3pPr>
            <a:lvl4pPr marL="2725708" indent="-565711">
              <a:spcBef>
                <a:spcPts val="1000"/>
              </a:spcBef>
              <a:defRPr sz="4400"/>
            </a:lvl4pPr>
            <a:lvl5pPr marL="3445707" indent="-565711">
              <a:spcBef>
                <a:spcPts val="1000"/>
              </a:spcBef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315913" y="2417447"/>
            <a:ext cx="6365800" cy="100748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800"/>
              </a:spcBef>
              <a:buSzTx/>
              <a:buFontTx/>
              <a:buNone/>
              <a:defRPr sz="3700" b="1"/>
            </a:lvl1pPr>
            <a:lvl2pPr marL="1098406" indent="-378405">
              <a:spcBef>
                <a:spcPts val="800"/>
              </a:spcBef>
              <a:buFontTx/>
              <a:defRPr sz="3700" b="1"/>
            </a:lvl2pPr>
            <a:lvl3pPr marL="1799994" indent="-359997">
              <a:spcBef>
                <a:spcPts val="800"/>
              </a:spcBef>
              <a:buFontTx/>
              <a:defRPr sz="3700" b="1"/>
            </a:lvl3pPr>
            <a:lvl4pPr marL="2589670" indent="-429672">
              <a:spcBef>
                <a:spcPts val="800"/>
              </a:spcBef>
              <a:buFontTx/>
              <a:defRPr sz="3700" b="1"/>
            </a:lvl4pPr>
            <a:lvl5pPr marL="3309672" indent="-429672">
              <a:spcBef>
                <a:spcPts val="800"/>
              </a:spcBef>
              <a:buFontTx/>
              <a:defRPr sz="37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0" name="正文级别 1…"/>
          <p:cNvSpPr txBox="1">
            <a:spLocks noGrp="1"/>
          </p:cNvSpPr>
          <p:nvPr>
            <p:ph type="body" sz="quarter" idx="13"/>
          </p:nvPr>
        </p:nvSpPr>
        <p:spPr>
          <a:xfrm>
            <a:off x="720083" y="2417446"/>
            <a:ext cx="6363310" cy="1007485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720090" y="2259951"/>
            <a:ext cx="4738095" cy="7387340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500"/>
              </a:spcBef>
              <a:buSzTx/>
              <a:buFontTx/>
              <a:buNone/>
              <a:defRPr sz="2200"/>
            </a:lvl1pPr>
            <a:lvl2pPr marL="944998" indent="-224999">
              <a:spcBef>
                <a:spcPts val="500"/>
              </a:spcBef>
              <a:buFontTx/>
              <a:defRPr sz="2200"/>
            </a:lvl2pPr>
            <a:lvl3pPr marL="1654050" indent="-214053">
              <a:spcBef>
                <a:spcPts val="500"/>
              </a:spcBef>
              <a:buFontTx/>
              <a:defRPr sz="2200"/>
            </a:lvl3pPr>
            <a:lvl4pPr marL="2415476" indent="-255482">
              <a:spcBef>
                <a:spcPts val="500"/>
              </a:spcBef>
              <a:buFontTx/>
              <a:defRPr sz="2200"/>
            </a:lvl4pPr>
            <a:lvl5pPr marL="3135477" indent="-255482">
              <a:spcBef>
                <a:spcPts val="500"/>
              </a:spcBef>
              <a:buFontTx/>
              <a:defRPr sz="2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itle Text"/>
          <p:cNvSpPr txBox="1">
            <a:spLocks noGrp="1"/>
          </p:cNvSpPr>
          <p:nvPr>
            <p:ph type="title"/>
          </p:nvPr>
        </p:nvSpPr>
        <p:spPr>
          <a:xfrm>
            <a:off x="720090" y="429989"/>
            <a:ext cx="4738095" cy="1829961"/>
          </a:xfrm>
          <a:prstGeom prst="rect">
            <a:avLst/>
          </a:prstGeom>
        </p:spPr>
        <p:txBody>
          <a:bodyPr anchor="b"/>
          <a:lstStyle>
            <a:lvl1pPr algn="l">
              <a:defRPr sz="3100" b="1"/>
            </a:lvl1pPr>
          </a:lstStyle>
          <a:p>
            <a:r>
              <a:t>Title Text</a:t>
            </a:r>
          </a:p>
        </p:txBody>
      </p:sp>
      <p:sp>
        <p:nvSpPr>
          <p:cNvPr id="75" name="正文级别 1…"/>
          <p:cNvSpPr txBox="1">
            <a:spLocks noGrp="1"/>
          </p:cNvSpPr>
          <p:nvPr>
            <p:ph type="body" idx="13"/>
          </p:nvPr>
        </p:nvSpPr>
        <p:spPr>
          <a:xfrm>
            <a:off x="5630700" y="429991"/>
            <a:ext cx="8051012" cy="9217299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half" idx="13"/>
          </p:nvPr>
        </p:nvSpPr>
        <p:spPr>
          <a:xfrm>
            <a:off x="2822854" y="964978"/>
            <a:ext cx="8641082" cy="647986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Title Text"/>
          <p:cNvSpPr txBox="1">
            <a:spLocks noGrp="1"/>
          </p:cNvSpPr>
          <p:nvPr>
            <p:ph type="title"/>
          </p:nvPr>
        </p:nvSpPr>
        <p:spPr>
          <a:xfrm>
            <a:off x="2822854" y="7559833"/>
            <a:ext cx="8641082" cy="892489"/>
          </a:xfrm>
          <a:prstGeom prst="rect">
            <a:avLst/>
          </a:prstGeom>
        </p:spPr>
        <p:txBody>
          <a:bodyPr anchor="b"/>
          <a:lstStyle>
            <a:lvl1pPr algn="l">
              <a:defRPr sz="3100" b="1"/>
            </a:lvl1pPr>
          </a:lstStyle>
          <a:p>
            <a:r>
              <a:t>Title Text</a:t>
            </a:r>
          </a:p>
        </p:txBody>
      </p:sp>
      <p:sp>
        <p:nvSpPr>
          <p:cNvPr id="8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822854" y="8452315"/>
            <a:ext cx="8641082" cy="126747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500"/>
              </a:spcBef>
              <a:buSzTx/>
              <a:buFontTx/>
              <a:buNone/>
              <a:defRPr sz="2200"/>
            </a:lvl1pPr>
            <a:lvl2pPr marL="0" indent="0">
              <a:spcBef>
                <a:spcPts val="500"/>
              </a:spcBef>
              <a:buSzTx/>
              <a:buFontTx/>
              <a:buNone/>
              <a:defRPr sz="2200"/>
            </a:lvl2pPr>
            <a:lvl3pPr marL="0" indent="0">
              <a:spcBef>
                <a:spcPts val="500"/>
              </a:spcBef>
              <a:buSzTx/>
              <a:buFontTx/>
              <a:buNone/>
              <a:defRPr sz="2200"/>
            </a:lvl3pPr>
            <a:lvl4pPr marL="0" indent="0">
              <a:spcBef>
                <a:spcPts val="500"/>
              </a:spcBef>
              <a:buSzTx/>
              <a:buFontTx/>
              <a:buNone/>
              <a:defRPr sz="2200"/>
            </a:lvl4pPr>
            <a:lvl5pPr marL="0" indent="0">
              <a:spcBef>
                <a:spcPts val="500"/>
              </a:spcBef>
              <a:buSzTx/>
              <a:buFontTx/>
              <a:buNone/>
              <a:defRPr sz="2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720090" y="432489"/>
            <a:ext cx="12961620" cy="1799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720090" y="2519945"/>
            <a:ext cx="12961620" cy="7127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3337813" y="10118205"/>
            <a:ext cx="343899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8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539999" marR="0" indent="-539999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1231360" marR="0" indent="-511362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–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1926482" marR="0" indent="-486484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2740636" marR="0" indent="-580643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–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3460639" marR="0" indent="-580643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»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4180635" marR="0" indent="-580642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4900636" marR="0" indent="-580642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5620632" marR="0" indent="-580642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6340631" marR="0" indent="-580642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1pPr>
      <a:lvl2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2pPr>
      <a:lvl3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3pPr>
      <a:lvl4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4pPr>
      <a:lvl5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5pPr>
      <a:lvl6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6pPr>
      <a:lvl7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7pPr>
      <a:lvl8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8pPr>
      <a:lvl9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720090" y="432489"/>
            <a:ext cx="12961620" cy="1799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720090" y="2519945"/>
            <a:ext cx="12961620" cy="7127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3337813" y="10118205"/>
            <a:ext cx="343899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8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73712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 spd="med"/>
  <p:txStyles>
    <p:titleStyle>
      <a:lvl1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539999" marR="0" indent="-539999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1231360" marR="0" indent="-511362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–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1926482" marR="0" indent="-486484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2740636" marR="0" indent="-580643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–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3460639" marR="0" indent="-580643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»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4180635" marR="0" indent="-580642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4900636" marR="0" indent="-580642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5620632" marR="0" indent="-580642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6340631" marR="0" indent="-580642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1pPr>
      <a:lvl2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2pPr>
      <a:lvl3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3pPr>
      <a:lvl4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4pPr>
      <a:lvl5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5pPr>
      <a:lvl6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6pPr>
      <a:lvl7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7pPr>
      <a:lvl8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8pPr>
      <a:lvl9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9A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Jack Guo…"/>
          <p:cNvSpPr txBox="1"/>
          <p:nvPr/>
        </p:nvSpPr>
        <p:spPr>
          <a:xfrm>
            <a:off x="6590031" y="5853507"/>
            <a:ext cx="1221737" cy="878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4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三毛</a:t>
            </a:r>
          </a:p>
        </p:txBody>
      </p:sp>
      <p:sp>
        <p:nvSpPr>
          <p:cNvPr id="124" name="TypeScript 介绍"/>
          <p:cNvSpPr txBox="1"/>
          <p:nvPr/>
        </p:nvSpPr>
        <p:spPr>
          <a:xfrm>
            <a:off x="1904170" y="4120381"/>
            <a:ext cx="10873208" cy="1259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6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TypeScript（二）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9A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可选参数与 undefined"/>
          <p:cNvSpPr txBox="1"/>
          <p:nvPr/>
        </p:nvSpPr>
        <p:spPr>
          <a:xfrm>
            <a:off x="4762177" y="1117599"/>
            <a:ext cx="4877447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+mj-lt"/>
                <a:ea typeface="+mj-ea"/>
                <a:cs typeface="+mj-cs"/>
                <a:sym typeface="Lucida Grande"/>
              </a:defRPr>
            </a:lvl1pPr>
          </a:lstStyle>
          <a:p>
            <a:r>
              <a:t>可选参数与 undefined</a:t>
            </a:r>
          </a:p>
        </p:txBody>
      </p:sp>
      <p:pic>
        <p:nvPicPr>
          <p:cNvPr id="160" name="Screen Shot 2018-05-06 at 11.20.45 AM.png" descr="Screen Shot 2018-05-06 at 11.20.45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0335" y="3795762"/>
            <a:ext cx="3873503" cy="1955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Screen Shot 2018-05-06 at 11.20.59 AM.png" descr="Screen Shot 2018-05-06 at 11.20.59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154243" y="3694162"/>
            <a:ext cx="4025902" cy="21590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9A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接口（定义契约）"/>
          <p:cNvSpPr txBox="1"/>
          <p:nvPr/>
        </p:nvSpPr>
        <p:spPr>
          <a:xfrm>
            <a:off x="1190747" y="330199"/>
            <a:ext cx="4877447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81263" indent="-481263">
              <a:buSzPct val="100000"/>
              <a:buAutoNum type="arabicPeriod" startAt="4"/>
              <a:defRPr sz="3600">
                <a:solidFill>
                  <a:srgbClr val="FFFFFF"/>
                </a:solidFill>
                <a:latin typeface="+mj-lt"/>
                <a:ea typeface="+mj-ea"/>
                <a:cs typeface="+mj-cs"/>
                <a:sym typeface="Lucida Grande"/>
              </a:defRPr>
            </a:lvl1pPr>
          </a:lstStyle>
          <a:p>
            <a:r>
              <a:t>接口（定义契约）</a:t>
            </a:r>
          </a:p>
        </p:txBody>
      </p:sp>
      <p:pic>
        <p:nvPicPr>
          <p:cNvPr id="164" name="Screen Shot 2018-05-06 at 9.21.56 AM.png" descr="Screen Shot 2018-05-06 at 9.21.56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83226" y="2860309"/>
            <a:ext cx="2773909" cy="18592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Screen Shot 2018-05-06 at 9.31.24 AM.png" descr="Screen Shot 2018-05-06 at 9.31.24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5132" y="6474188"/>
            <a:ext cx="2413001" cy="1663702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Line"/>
          <p:cNvSpPr/>
          <p:nvPr/>
        </p:nvSpPr>
        <p:spPr>
          <a:xfrm flipH="1">
            <a:off x="2747870" y="5256695"/>
            <a:ext cx="715750" cy="1000906"/>
          </a:xfrm>
          <a:prstGeom prst="line">
            <a:avLst/>
          </a:prstGeom>
          <a:ln w="25400">
            <a:solidFill>
              <a:srgbClr val="FFFFFF"/>
            </a:solidFill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67" name="Line"/>
          <p:cNvSpPr/>
          <p:nvPr/>
        </p:nvSpPr>
        <p:spPr>
          <a:xfrm>
            <a:off x="4470179" y="5257403"/>
            <a:ext cx="2" cy="992103"/>
          </a:xfrm>
          <a:prstGeom prst="line">
            <a:avLst/>
          </a:prstGeom>
          <a:ln w="25400">
            <a:solidFill>
              <a:srgbClr val="FFFFFF"/>
            </a:solidFill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68" name="Screen Shot 2018-05-06 at 9.39.08 AM.png" descr="Screen Shot 2018-05-06 at 9.39.08 A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485095" y="6513086"/>
            <a:ext cx="1970173" cy="16637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Screen Shot 2018-05-06 at 10.21.53 AM.png" descr="Screen Shot 2018-05-06 at 10.21.53 A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549977" y="3085094"/>
            <a:ext cx="4572002" cy="1409702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Line"/>
          <p:cNvSpPr/>
          <p:nvPr/>
        </p:nvSpPr>
        <p:spPr>
          <a:xfrm>
            <a:off x="6312118" y="3789943"/>
            <a:ext cx="1777563" cy="2"/>
          </a:xfrm>
          <a:prstGeom prst="line">
            <a:avLst/>
          </a:prstGeom>
          <a:ln w="25400">
            <a:solidFill>
              <a:srgbClr val="FFFFFF"/>
            </a:solidFill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71" name="Screen Shot 2018-05-06 at 10.35.26 AM.png" descr="Screen Shot 2018-05-06 at 10.35.26 AM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408737" y="6563090"/>
            <a:ext cx="3822702" cy="1485902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Line"/>
          <p:cNvSpPr/>
          <p:nvPr/>
        </p:nvSpPr>
        <p:spPr>
          <a:xfrm>
            <a:off x="5604073" y="5267645"/>
            <a:ext cx="791243" cy="984141"/>
          </a:xfrm>
          <a:prstGeom prst="line">
            <a:avLst/>
          </a:prstGeom>
          <a:ln w="25400">
            <a:solidFill>
              <a:srgbClr val="FFFFFF"/>
            </a:solidFill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4" animBg="1" advAuto="0"/>
      <p:bldP spid="166" grpId="3" animBg="1" advAuto="0"/>
      <p:bldP spid="167" grpId="5" animBg="1" advAuto="0"/>
      <p:bldP spid="168" grpId="6" animBg="1" advAuto="0"/>
      <p:bldP spid="169" grpId="2" animBg="1" advAuto="0"/>
      <p:bldP spid="170" grpId="1" animBg="1" advAuto="0"/>
      <p:bldP spid="171" grpId="8" animBg="1" advAuto="0"/>
      <p:bldP spid="172" grpId="7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9A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泛型"/>
          <p:cNvSpPr txBox="1"/>
          <p:nvPr/>
        </p:nvSpPr>
        <p:spPr>
          <a:xfrm>
            <a:off x="1190747" y="330199"/>
            <a:ext cx="4877447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81263" indent="-481263">
              <a:buSzPct val="100000"/>
              <a:buAutoNum type="arabicPeriod" startAt="5"/>
              <a:defRPr sz="3600">
                <a:solidFill>
                  <a:srgbClr val="FFFFFF"/>
                </a:solidFill>
                <a:latin typeface="+mj-lt"/>
                <a:ea typeface="+mj-ea"/>
                <a:cs typeface="+mj-cs"/>
                <a:sym typeface="Lucida Grande"/>
              </a:defRPr>
            </a:lvl1pPr>
          </a:lstStyle>
          <a:p>
            <a:r>
              <a:t>泛型</a:t>
            </a:r>
          </a:p>
        </p:txBody>
      </p:sp>
      <p:pic>
        <p:nvPicPr>
          <p:cNvPr id="175" name="Screen Shot 2018-05-06 at 1.17.16 PM.png" descr="Screen Shot 2018-05-06 at 1.17.1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48770" y="2371566"/>
            <a:ext cx="11374059" cy="65565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1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9A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Screen Shot 2018-05-06 at 1.37.45 PM.png" descr="Screen Shot 2018-05-06 at 1.37.4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48753" y="1251836"/>
            <a:ext cx="11304294" cy="82913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9A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Screen Shot 2018-05-06 at 1.38.50 PM.png" descr="Screen Shot 2018-05-06 at 1.38.5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16609" y="1521648"/>
            <a:ext cx="10568581" cy="77517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9A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Screen Shot 2018-05-06 at 1.42.25 PM.png" descr="Screen Shot 2018-05-06 at 1.42.2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91514" y="1428759"/>
            <a:ext cx="10618772" cy="79374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9A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泛型？"/>
          <p:cNvSpPr txBox="1"/>
          <p:nvPr/>
        </p:nvSpPr>
        <p:spPr>
          <a:xfrm>
            <a:off x="6466134" y="5029199"/>
            <a:ext cx="169389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+mj-lt"/>
                <a:ea typeface="+mj-ea"/>
                <a:cs typeface="+mj-cs"/>
                <a:sym typeface="Lucida Grande"/>
              </a:defRPr>
            </a:lvl1pPr>
          </a:lstStyle>
          <a:p>
            <a:r>
              <a:t>泛型？</a:t>
            </a:r>
          </a:p>
        </p:txBody>
      </p:sp>
      <p:sp>
        <p:nvSpPr>
          <p:cNvPr id="184" name="Line"/>
          <p:cNvSpPr/>
          <p:nvPr/>
        </p:nvSpPr>
        <p:spPr>
          <a:xfrm flipH="1" flipV="1">
            <a:off x="3316583" y="3394173"/>
            <a:ext cx="2432995" cy="1573165"/>
          </a:xfrm>
          <a:prstGeom prst="line">
            <a:avLst/>
          </a:prstGeom>
          <a:ln w="25400">
            <a:solidFill>
              <a:srgbClr val="FFFFFF"/>
            </a:solidFill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endParaRPr dirty="0"/>
          </a:p>
        </p:txBody>
      </p:sp>
      <p:sp>
        <p:nvSpPr>
          <p:cNvPr id="185" name="类型"/>
          <p:cNvSpPr txBox="1"/>
          <p:nvPr/>
        </p:nvSpPr>
        <p:spPr>
          <a:xfrm>
            <a:off x="1905322" y="2298699"/>
            <a:ext cx="10287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+mj-lt"/>
                <a:ea typeface="+mj-ea"/>
                <a:cs typeface="+mj-cs"/>
                <a:sym typeface="Lucida Grande"/>
              </a:defRPr>
            </a:lvl1pPr>
          </a:lstStyle>
          <a:p>
            <a:r>
              <a:t>类型</a:t>
            </a:r>
          </a:p>
        </p:txBody>
      </p:sp>
      <p:sp>
        <p:nvSpPr>
          <p:cNvPr id="186" name="Line"/>
          <p:cNvSpPr/>
          <p:nvPr/>
        </p:nvSpPr>
        <p:spPr>
          <a:xfrm>
            <a:off x="3587434" y="2667000"/>
            <a:ext cx="1898191" cy="0"/>
          </a:xfrm>
          <a:prstGeom prst="line">
            <a:avLst/>
          </a:prstGeom>
          <a:ln w="25400">
            <a:solidFill>
              <a:srgbClr val="FFFFFF"/>
            </a:solidFill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87" name="不预先指定类型，使用时再指定"/>
          <p:cNvSpPr txBox="1"/>
          <p:nvPr/>
        </p:nvSpPr>
        <p:spPr>
          <a:xfrm>
            <a:off x="6312222" y="2298699"/>
            <a:ext cx="65151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+mj-lt"/>
                <a:ea typeface="+mj-ea"/>
                <a:cs typeface="+mj-cs"/>
                <a:sym typeface="Lucida Grande"/>
              </a:defRPr>
            </a:lvl1pPr>
          </a:lstStyle>
          <a:p>
            <a:r>
              <a:t>不预先指定类型，使用时再指定</a:t>
            </a:r>
          </a:p>
        </p:txBody>
      </p:sp>
      <p:sp>
        <p:nvSpPr>
          <p:cNvPr id="188" name="Line"/>
          <p:cNvSpPr/>
          <p:nvPr/>
        </p:nvSpPr>
        <p:spPr>
          <a:xfrm>
            <a:off x="10483850" y="3892550"/>
            <a:ext cx="0" cy="3009902"/>
          </a:xfrm>
          <a:prstGeom prst="line">
            <a:avLst/>
          </a:prstGeom>
          <a:ln w="25400">
            <a:solidFill>
              <a:srgbClr val="FFFFFF"/>
            </a:solidFill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89" name="在成员之间提供一定的约束"/>
          <p:cNvSpPr txBox="1"/>
          <p:nvPr/>
        </p:nvSpPr>
        <p:spPr>
          <a:xfrm>
            <a:off x="7683500" y="7759699"/>
            <a:ext cx="5600700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+mj-lt"/>
                <a:ea typeface="+mj-ea"/>
                <a:cs typeface="+mj-cs"/>
                <a:sym typeface="Lucida Grande"/>
              </a:defRPr>
            </a:lvl1pPr>
          </a:lstStyle>
          <a:p>
            <a:r>
              <a:t>在成员之间提供一定的约束</a:t>
            </a:r>
          </a:p>
        </p:txBody>
      </p:sp>
      <p:sp>
        <p:nvSpPr>
          <p:cNvPr id="190" name="Line"/>
          <p:cNvSpPr/>
          <p:nvPr/>
        </p:nvSpPr>
        <p:spPr>
          <a:xfrm flipH="1">
            <a:off x="4021092" y="6243315"/>
            <a:ext cx="1891110" cy="1272159"/>
          </a:xfrm>
          <a:prstGeom prst="line">
            <a:avLst/>
          </a:prstGeom>
          <a:ln w="25400">
            <a:solidFill>
              <a:srgbClr val="FFFFFF"/>
            </a:solidFill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91" name="泛型约束extends"/>
          <p:cNvSpPr txBox="1"/>
          <p:nvPr/>
        </p:nvSpPr>
        <p:spPr>
          <a:xfrm>
            <a:off x="1918022" y="7804149"/>
            <a:ext cx="2804519" cy="128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3600">
                <a:solidFill>
                  <a:srgbClr val="FFFFFF"/>
                </a:solidFill>
                <a:latin typeface="+mj-lt"/>
                <a:ea typeface="+mj-ea"/>
                <a:cs typeface="+mj-cs"/>
                <a:sym typeface="Lucida Grande"/>
              </a:defRPr>
            </a:lvl1pPr>
          </a:lstStyle>
          <a:p>
            <a:r>
              <a:t>泛型约束extends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1" animBg="1" advAuto="0"/>
      <p:bldP spid="185" grpId="2" animBg="1" advAuto="0"/>
      <p:bldP spid="186" grpId="3" animBg="1" advAuto="0"/>
      <p:bldP spid="187" grpId="4" animBg="1" advAuto="0"/>
      <p:bldP spid="188" grpId="5" animBg="1" advAuto="0"/>
      <p:bldP spid="189" grpId="6" animBg="1" advAuto="0"/>
      <p:bldP spid="190" grpId="7" animBg="1" advAuto="0"/>
      <p:bldP spid="191" grpId="8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9A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泛型函数"/>
          <p:cNvSpPr txBox="1"/>
          <p:nvPr/>
        </p:nvSpPr>
        <p:spPr>
          <a:xfrm>
            <a:off x="6229350" y="871191"/>
            <a:ext cx="19431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+mj-lt"/>
                <a:ea typeface="+mj-ea"/>
                <a:cs typeface="+mj-cs"/>
                <a:sym typeface="Lucida Grande"/>
              </a:defRPr>
            </a:lvl1pPr>
          </a:lstStyle>
          <a:p>
            <a:r>
              <a:t>泛型函数</a:t>
            </a:r>
          </a:p>
        </p:txBody>
      </p:sp>
      <p:pic>
        <p:nvPicPr>
          <p:cNvPr id="194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02250" y="2543272"/>
            <a:ext cx="3797300" cy="2514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Picture 9" descr="Picture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64100" y="5993353"/>
            <a:ext cx="4673600" cy="1930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9A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联合类型"/>
          <p:cNvSpPr txBox="1"/>
          <p:nvPr/>
        </p:nvSpPr>
        <p:spPr>
          <a:xfrm>
            <a:off x="1190748" y="330199"/>
            <a:ext cx="3749329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81263" indent="-481263">
              <a:buSzPct val="100000"/>
              <a:buAutoNum type="arabicPeriod" startAt="6"/>
              <a:defRPr sz="3600">
                <a:solidFill>
                  <a:srgbClr val="FFFFFF"/>
                </a:solidFill>
                <a:latin typeface="+mj-lt"/>
                <a:ea typeface="+mj-ea"/>
                <a:cs typeface="+mj-cs"/>
                <a:sym typeface="Lucida Grande"/>
              </a:defRPr>
            </a:lvl1pPr>
          </a:lstStyle>
          <a:p>
            <a:r>
              <a:t>结论</a:t>
            </a:r>
          </a:p>
        </p:txBody>
      </p:sp>
      <p:pic>
        <p:nvPicPr>
          <p:cNvPr id="198" name="Screen Shot 2018-04-25 at 9.26.05 PM.png" descr="Screen Shot 2018-04-25 at 9.26.0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49029" y="1249640"/>
            <a:ext cx="9503742" cy="82957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9A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Box 5"/>
          <p:cNvSpPr txBox="1"/>
          <p:nvPr/>
        </p:nvSpPr>
        <p:spPr>
          <a:xfrm>
            <a:off x="1883921" y="4799331"/>
            <a:ext cx="11123701" cy="1196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62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TypeScript 一些语法糖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9A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文本框 75"/>
          <p:cNvSpPr txBox="1"/>
          <p:nvPr/>
        </p:nvSpPr>
        <p:spPr>
          <a:xfrm>
            <a:off x="3996780" y="3235773"/>
            <a:ext cx="919537" cy="969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2009" tIns="72009" rIns="72009" bIns="72009">
            <a:spAutoFit/>
          </a:bodyPr>
          <a:lstStyle>
            <a:lvl1pPr>
              <a:defRPr sz="5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01</a:t>
            </a:r>
          </a:p>
        </p:txBody>
      </p:sp>
      <p:sp>
        <p:nvSpPr>
          <p:cNvPr id="127" name="文本框 75"/>
          <p:cNvSpPr txBox="1"/>
          <p:nvPr/>
        </p:nvSpPr>
        <p:spPr>
          <a:xfrm>
            <a:off x="4004778" y="4549261"/>
            <a:ext cx="919537" cy="969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2009" tIns="72009" rIns="72009" bIns="72009">
            <a:spAutoFit/>
          </a:bodyPr>
          <a:lstStyle>
            <a:lvl1pPr>
              <a:defRPr sz="5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02</a:t>
            </a:r>
          </a:p>
        </p:txBody>
      </p:sp>
      <p:sp>
        <p:nvSpPr>
          <p:cNvPr id="128" name="文本框 16"/>
          <p:cNvSpPr txBox="1"/>
          <p:nvPr/>
        </p:nvSpPr>
        <p:spPr>
          <a:xfrm>
            <a:off x="5153974" y="3357314"/>
            <a:ext cx="6244739" cy="726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lnSpc>
                <a:spcPct val="130000"/>
              </a:lnSpc>
              <a:defRPr sz="36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 err="1"/>
              <a:t>TypeScript</a:t>
            </a:r>
            <a:r>
              <a:rPr dirty="0"/>
              <a:t> </a:t>
            </a:r>
            <a:r>
              <a:rPr dirty="0" err="1"/>
              <a:t>类型</a:t>
            </a:r>
            <a:r>
              <a:rPr lang="ja-JP" altLang="en-US" dirty="0"/>
              <a:t>简单</a:t>
            </a:r>
            <a:r>
              <a:rPr dirty="0" err="1"/>
              <a:t>介绍</a:t>
            </a:r>
            <a:endParaRPr dirty="0"/>
          </a:p>
        </p:txBody>
      </p:sp>
      <p:sp>
        <p:nvSpPr>
          <p:cNvPr id="129" name="文本框 16"/>
          <p:cNvSpPr txBox="1"/>
          <p:nvPr/>
        </p:nvSpPr>
        <p:spPr>
          <a:xfrm>
            <a:off x="5224236" y="4715252"/>
            <a:ext cx="6677452" cy="8125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lnSpc>
                <a:spcPct val="130000"/>
              </a:lnSpc>
              <a:defRPr sz="36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 err="1"/>
              <a:t>TypeScript</a:t>
            </a:r>
            <a:r>
              <a:rPr dirty="0"/>
              <a:t> </a:t>
            </a:r>
            <a:r>
              <a:rPr dirty="0" err="1"/>
              <a:t>一些语法糖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9A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Box 5"/>
          <p:cNvSpPr txBox="1"/>
          <p:nvPr/>
        </p:nvSpPr>
        <p:spPr>
          <a:xfrm>
            <a:off x="927850" y="824231"/>
            <a:ext cx="6337654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marL="360947" indent="-360947">
              <a:buSzPct val="100000"/>
              <a:buChar char="•"/>
              <a:defRPr sz="3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dirty="0"/>
              <a:t>import require </a:t>
            </a:r>
            <a:r>
              <a:rPr dirty="0" err="1"/>
              <a:t>与</a:t>
            </a:r>
            <a:r>
              <a:rPr dirty="0"/>
              <a:t> export =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4891F2-0030-9343-8072-B25E8BF8E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578" y="2810564"/>
            <a:ext cx="2730500" cy="1397000"/>
          </a:xfrm>
          <a:prstGeom prst="rect">
            <a:avLst/>
          </a:prstGeom>
        </p:spPr>
      </p:pic>
      <p:sp>
        <p:nvSpPr>
          <p:cNvPr id="10" name="Line">
            <a:extLst>
              <a:ext uri="{FF2B5EF4-FFF2-40B4-BE49-F238E27FC236}">
                <a16:creationId xmlns:a16="http://schemas.microsoft.com/office/drawing/2014/main" id="{A00EAEAB-9B96-F04E-98FB-E0CFB718389C}"/>
              </a:ext>
            </a:extLst>
          </p:cNvPr>
          <p:cNvSpPr/>
          <p:nvPr/>
        </p:nvSpPr>
        <p:spPr>
          <a:xfrm flipH="1">
            <a:off x="5247860" y="4742500"/>
            <a:ext cx="913807" cy="1211040"/>
          </a:xfrm>
          <a:prstGeom prst="line">
            <a:avLst/>
          </a:prstGeom>
          <a:ln w="25400">
            <a:solidFill>
              <a:srgbClr val="FFFFFF"/>
            </a:solidFill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1" name="Line">
            <a:extLst>
              <a:ext uri="{FF2B5EF4-FFF2-40B4-BE49-F238E27FC236}">
                <a16:creationId xmlns:a16="http://schemas.microsoft.com/office/drawing/2014/main" id="{161F7253-6D7E-9F48-821A-790A7D2725AD}"/>
              </a:ext>
            </a:extLst>
          </p:cNvPr>
          <p:cNvSpPr/>
          <p:nvPr/>
        </p:nvSpPr>
        <p:spPr>
          <a:xfrm>
            <a:off x="7981122" y="4742500"/>
            <a:ext cx="914401" cy="1119809"/>
          </a:xfrm>
          <a:prstGeom prst="line">
            <a:avLst/>
          </a:prstGeom>
          <a:ln w="25400">
            <a:solidFill>
              <a:srgbClr val="FFFFFF"/>
            </a:solidFill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6A1EE22-9F9A-044E-804A-0EB0479F7C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993" y="6763888"/>
            <a:ext cx="4025900" cy="19431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ECF1D3D-7F9F-754C-A50F-D02904E39A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781" y="7011538"/>
            <a:ext cx="2882900" cy="1447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dissolv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 advAuto="0"/>
      <p:bldP spid="11" grpId="0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9A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Box 5"/>
          <p:cNvSpPr txBox="1"/>
          <p:nvPr/>
        </p:nvSpPr>
        <p:spPr>
          <a:xfrm>
            <a:off x="5678958" y="918500"/>
            <a:ext cx="2248984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marL="360947" indent="-360947">
              <a:buSzPct val="100000"/>
              <a:buChar char="•"/>
              <a:defRPr sz="3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marL="0" indent="0" algn="ctr">
              <a:buNone/>
            </a:pPr>
            <a:r>
              <a:rPr lang="en-US" altLang="zh-Hans" dirty="0"/>
              <a:t>export</a:t>
            </a:r>
            <a:r>
              <a:rPr lang="zh-Hans" altLang="en-US" dirty="0"/>
              <a:t> </a:t>
            </a:r>
            <a:r>
              <a:rPr lang="en-US" altLang="zh-Hans" dirty="0"/>
              <a:t>=</a:t>
            </a:r>
            <a:r>
              <a:rPr lang="zh-Hans" altLang="en-US" dirty="0"/>
              <a:t> 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C4796B-E510-A041-B5F2-4BA4A16E3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155" y="3085903"/>
            <a:ext cx="2933700" cy="1397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9CA834-0D3E-FF4E-BE09-AF34D7AC48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942" y="3069144"/>
            <a:ext cx="3454400" cy="1409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CCE575-4A0E-9445-9DCB-45A9EB51ED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900" y="5983161"/>
            <a:ext cx="2705100" cy="1993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dissolve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9A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Box 5"/>
          <p:cNvSpPr txBox="1"/>
          <p:nvPr/>
        </p:nvSpPr>
        <p:spPr>
          <a:xfrm>
            <a:off x="927850" y="824231"/>
            <a:ext cx="8149222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marL="360947" indent="-360947">
              <a:buSzPct val="100000"/>
              <a:buChar char="•"/>
              <a:defRPr sz="3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dirty="0" err="1"/>
              <a:t>Partial、Readonly、Pick</a:t>
            </a:r>
            <a:r>
              <a:rPr lang="zh-Hans" altLang="en-US" dirty="0"/>
              <a:t>、</a:t>
            </a:r>
            <a:r>
              <a:rPr lang="en-US" dirty="0"/>
              <a:t>Record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82AA33-650C-574A-B433-DF478FEBA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016" y="4760773"/>
            <a:ext cx="2476500" cy="1930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09C242-91C1-AC40-9CD7-F57496BF06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245" y="1932019"/>
            <a:ext cx="2853713" cy="26997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7599FC-C607-6C47-BA38-7B2256DC93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3496" y="1933899"/>
            <a:ext cx="3095562" cy="26997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0AC8491-3BB6-0C42-BD34-CCF5E1AA2F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304" y="7617040"/>
            <a:ext cx="3115654" cy="18663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3551A8E-CAD6-5E4B-ABEC-E793EE420E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3496" y="7448364"/>
            <a:ext cx="3147316" cy="22480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dissolve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9A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Box 5"/>
          <p:cNvSpPr txBox="1"/>
          <p:nvPr/>
        </p:nvSpPr>
        <p:spPr>
          <a:xfrm>
            <a:off x="4358685" y="4881881"/>
            <a:ext cx="5684430" cy="1031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62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Q&amp;A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dissolve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9A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Box 5"/>
          <p:cNvSpPr txBox="1"/>
          <p:nvPr/>
        </p:nvSpPr>
        <p:spPr>
          <a:xfrm>
            <a:off x="5905383" y="1311830"/>
            <a:ext cx="1847562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ctr">
              <a:defRPr sz="62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marL="0" marR="0" lvl="0" indent="0" algn="ctr" defTabSz="1440089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Han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/>
                <a:ea typeface="Microsoft YaHei"/>
                <a:sym typeface="Microsoft YaHei"/>
              </a:rPr>
              <a:t>实现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B3C8D599-A200-344D-922F-2B5EFD611B59}"/>
              </a:ext>
            </a:extLst>
          </p:cNvPr>
          <p:cNvSpPr txBox="1"/>
          <p:nvPr/>
        </p:nvSpPr>
        <p:spPr>
          <a:xfrm>
            <a:off x="5905382" y="4389209"/>
            <a:ext cx="2158847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ctr">
              <a:defRPr sz="62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/>
            <a:r>
              <a:rPr lang="en-US" sz="3200" dirty="0" err="1"/>
              <a:t>Readonly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86662C88-96A2-0041-93A5-C3E92FEF54B0}"/>
              </a:ext>
            </a:extLst>
          </p:cNvPr>
          <p:cNvSpPr txBox="1"/>
          <p:nvPr/>
        </p:nvSpPr>
        <p:spPr>
          <a:xfrm>
            <a:off x="5905383" y="5525626"/>
            <a:ext cx="1847562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ctr">
              <a:defRPr sz="62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/>
            <a:r>
              <a:rPr lang="en-US" sz="3200" dirty="0"/>
              <a:t>Pick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A0164766-0FC9-624E-BB90-29B0C5DCA254}"/>
              </a:ext>
            </a:extLst>
          </p:cNvPr>
          <p:cNvSpPr txBox="1"/>
          <p:nvPr/>
        </p:nvSpPr>
        <p:spPr>
          <a:xfrm>
            <a:off x="5905383" y="6662043"/>
            <a:ext cx="1847562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ctr">
              <a:defRPr sz="62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/>
            <a:r>
              <a:rPr lang="en-US" sz="3200" dirty="0"/>
              <a:t>Record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35ED07-B06E-A045-B96A-040338221811}"/>
              </a:ext>
            </a:extLst>
          </p:cNvPr>
          <p:cNvSpPr txBox="1"/>
          <p:nvPr/>
        </p:nvSpPr>
        <p:spPr>
          <a:xfrm>
            <a:off x="5905383" y="3252792"/>
            <a:ext cx="1847562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ctr">
              <a:defRPr sz="62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/>
            <a:r>
              <a:rPr lang="en-US" sz="3200" dirty="0"/>
              <a:t>Partial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/>
              <a:ea typeface="Microsoft YaHei"/>
              <a:sym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363857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dissolve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9A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Box 5"/>
          <p:cNvSpPr txBox="1"/>
          <p:nvPr/>
        </p:nvSpPr>
        <p:spPr>
          <a:xfrm>
            <a:off x="4630454" y="4719506"/>
            <a:ext cx="5684430" cy="1031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62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THINKS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dissolv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9A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18"/>
          <p:cNvSpPr txBox="1"/>
          <p:nvPr/>
        </p:nvSpPr>
        <p:spPr>
          <a:xfrm>
            <a:off x="2379217" y="4767582"/>
            <a:ext cx="9987378" cy="1107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sz="6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dirty="0" err="1"/>
              <a:t>TypeScript</a:t>
            </a:r>
            <a:r>
              <a:rPr dirty="0"/>
              <a:t> </a:t>
            </a:r>
            <a:r>
              <a:rPr lang="ja-JP" altLang="en-US" dirty="0"/>
              <a:t>类型简单介绍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9A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Screen Shot 2018-04-25 at 9.26.05 PM.png" descr="Screen Shot 2018-04-25 at 9.26.0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4343" y="774188"/>
            <a:ext cx="10593114" cy="92466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9A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基础数据类型"/>
          <p:cNvSpPr txBox="1"/>
          <p:nvPr/>
        </p:nvSpPr>
        <p:spPr>
          <a:xfrm>
            <a:off x="1190748" y="330199"/>
            <a:ext cx="3749329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81263" indent="-481263">
              <a:buSzPct val="100000"/>
              <a:buAutoNum type="arabicPeriod"/>
              <a:defRPr sz="3600">
                <a:solidFill>
                  <a:srgbClr val="FFFFFF"/>
                </a:solidFill>
                <a:latin typeface="+mj-lt"/>
                <a:ea typeface="+mj-ea"/>
                <a:cs typeface="+mj-cs"/>
                <a:sym typeface="Lucida Grande"/>
              </a:defRPr>
            </a:lvl1pPr>
          </a:lstStyle>
          <a:p>
            <a:r>
              <a:t>基础数据类型</a:t>
            </a:r>
          </a:p>
        </p:txBody>
      </p:sp>
      <p:pic>
        <p:nvPicPr>
          <p:cNvPr id="136" name="Screen Shot 2018-05-06 at 9.17.03 AM.png" descr="Screen Shot 2018-05-06 at 9.17.03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39378" y="1517631"/>
            <a:ext cx="10923043" cy="92229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9A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函数类型"/>
          <p:cNvSpPr txBox="1"/>
          <p:nvPr/>
        </p:nvSpPr>
        <p:spPr>
          <a:xfrm>
            <a:off x="1187771" y="511580"/>
            <a:ext cx="4863458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81263" indent="-481263">
              <a:buSzPct val="100000"/>
              <a:buAutoNum type="arabicPeriod" startAt="2"/>
              <a:defRPr sz="3600">
                <a:solidFill>
                  <a:srgbClr val="FFFFFF"/>
                </a:solidFill>
                <a:latin typeface="+mj-lt"/>
                <a:ea typeface="+mj-ea"/>
                <a:cs typeface="+mj-cs"/>
                <a:sym typeface="Lucida Grande"/>
              </a:defRPr>
            </a:lvl1pPr>
          </a:lstStyle>
          <a:p>
            <a:r>
              <a:t>函数类型</a:t>
            </a:r>
          </a:p>
        </p:txBody>
      </p:sp>
      <p:pic>
        <p:nvPicPr>
          <p:cNvPr id="139" name="Screen Shot 2018-05-05 at 11.10.54 AM.png" descr="Screen Shot 2018-05-05 at 11.10.54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75709" y="2074773"/>
            <a:ext cx="2850383" cy="6766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Screen Shot 2018-05-05 at 11.14.10 AM.png" descr="Screen Shot 2018-05-05 at 11.14.10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33950" y="3960205"/>
            <a:ext cx="4533900" cy="723902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Line"/>
          <p:cNvSpPr/>
          <p:nvPr/>
        </p:nvSpPr>
        <p:spPr>
          <a:xfrm>
            <a:off x="7200899" y="2972528"/>
            <a:ext cx="3" cy="865856"/>
          </a:xfrm>
          <a:prstGeom prst="line">
            <a:avLst/>
          </a:prstGeom>
          <a:ln w="25400">
            <a:solidFill>
              <a:srgbClr val="FFFFFF"/>
            </a:solidFill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42" name="Screen Shot 2018-05-05 at 11.30.38 AM.png" descr="Screen Shot 2018-05-05 at 11.30.38 A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372100" y="5892929"/>
            <a:ext cx="3657600" cy="2590802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Line"/>
          <p:cNvSpPr/>
          <p:nvPr/>
        </p:nvSpPr>
        <p:spPr>
          <a:xfrm>
            <a:off x="7912099" y="2972528"/>
            <a:ext cx="2" cy="2699256"/>
          </a:xfrm>
          <a:prstGeom prst="line">
            <a:avLst/>
          </a:prstGeom>
          <a:ln w="25400">
            <a:solidFill>
              <a:srgbClr val="FFFFFF"/>
            </a:solidFill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1" animBg="1" advAuto="0"/>
      <p:bldP spid="140" grpId="3" animBg="1" advAuto="0"/>
      <p:bldP spid="141" grpId="2" animBg="1" advAuto="0"/>
      <p:bldP spid="142" grpId="5" animBg="1" advAuto="0"/>
      <p:bldP spid="143" grpId="4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9A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函数返回值"/>
          <p:cNvSpPr txBox="1"/>
          <p:nvPr/>
        </p:nvSpPr>
        <p:spPr>
          <a:xfrm>
            <a:off x="6000750" y="520699"/>
            <a:ext cx="2400300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+mj-lt"/>
                <a:ea typeface="+mj-ea"/>
                <a:cs typeface="+mj-cs"/>
                <a:sym typeface="Lucida Grande"/>
              </a:defRPr>
            </a:lvl1pPr>
          </a:lstStyle>
          <a:p>
            <a:r>
              <a:t>函数返回值</a:t>
            </a:r>
          </a:p>
        </p:txBody>
      </p:sp>
      <p:pic>
        <p:nvPicPr>
          <p:cNvPr id="146" name="Screen Shot 2018-05-05 at 11.46.18 AM.png" descr="Screen Shot 2018-05-05 at 11.46.18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78450" y="2308645"/>
            <a:ext cx="3644900" cy="2540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Screen Shot 2018-05-05 at 11.52.09 AM.png" descr="Screen Shot 2018-05-05 at 11.52.09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45050" y="5899992"/>
            <a:ext cx="4711700" cy="18415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1" animBg="1" advAuto="0"/>
      <p:bldP spid="147" grpId="2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9A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函数参数"/>
          <p:cNvSpPr txBox="1"/>
          <p:nvPr/>
        </p:nvSpPr>
        <p:spPr>
          <a:xfrm>
            <a:off x="5797550" y="609668"/>
            <a:ext cx="1943100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+mj-lt"/>
                <a:ea typeface="+mj-ea"/>
                <a:cs typeface="+mj-cs"/>
                <a:sym typeface="Lucida Grande"/>
              </a:defRPr>
            </a:lvl1pPr>
          </a:lstStyle>
          <a:p>
            <a:r>
              <a:t>函数参数</a:t>
            </a:r>
          </a:p>
        </p:txBody>
      </p:sp>
      <p:pic>
        <p:nvPicPr>
          <p:cNvPr id="150" name="Screen Shot 2018-05-05 at 12.03.45 PM.png" descr="Screen Shot 2018-05-05 at 12.03.4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21114" y="2244375"/>
            <a:ext cx="3825885" cy="28780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Screen Shot 2018-05-05 at 12.35.12 PM.png" descr="Screen Shot 2018-05-05 at 12.35.12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80946" y="2244375"/>
            <a:ext cx="2894622" cy="28780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Screen Shot 2018-05-05 at 12.38.21 PM.png" descr="Screen Shot 2018-05-05 at 12.38.21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588885" y="6020563"/>
            <a:ext cx="3690343" cy="253006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Screen Shot 2018-05-05 at 12.46.52 PM.png" descr="Screen Shot 2018-05-05 at 12.46.52 P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352872" y="6413263"/>
            <a:ext cx="4527813" cy="17446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9A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联合类型"/>
          <p:cNvSpPr txBox="1"/>
          <p:nvPr/>
        </p:nvSpPr>
        <p:spPr>
          <a:xfrm>
            <a:off x="1190748" y="330199"/>
            <a:ext cx="3749329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81263" indent="-481263">
              <a:buSzPct val="100000"/>
              <a:buAutoNum type="arabicPeriod" startAt="3"/>
              <a:defRPr sz="3600">
                <a:solidFill>
                  <a:srgbClr val="FFFFFF"/>
                </a:solidFill>
                <a:latin typeface="+mj-lt"/>
                <a:ea typeface="+mj-ea"/>
                <a:cs typeface="+mj-cs"/>
                <a:sym typeface="Lucida Grande"/>
              </a:defRPr>
            </a:lvl1pPr>
          </a:lstStyle>
          <a:p>
            <a:r>
              <a:t>联合类型</a:t>
            </a:r>
          </a:p>
        </p:txBody>
      </p:sp>
      <p:pic>
        <p:nvPicPr>
          <p:cNvPr id="156" name="Screen Shot 2018-05-05 at 5.38.17 PM.png" descr="Screen Shot 2018-05-05 at 5.38.1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04828" y="2642046"/>
            <a:ext cx="3992144" cy="10367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Screen Shot 2018-05-05 at 6.06.10 PM.png" descr="Screen Shot 2018-05-05 at 6.06.10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95850" y="4717057"/>
            <a:ext cx="4610100" cy="34163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1" animBg="1" advAuto="0"/>
    </p:bld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Lucida Grande"/>
        <a:ea typeface="Lucida Grande"/>
        <a:cs typeface="Lucida Grand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144008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44008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_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Lucida Grande"/>
        <a:ea typeface="Lucida Grande"/>
        <a:cs typeface="Lucida Grand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144008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44008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Lucida Grande"/>
        <a:ea typeface="Lucida Grande"/>
        <a:cs typeface="Lucida Grand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144008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44008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65</Words>
  <Application>Microsoft Macintosh PowerPoint</Application>
  <PresentationFormat>Custom</PresentationFormat>
  <Paragraphs>33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微軟正黑體</vt:lpstr>
      <vt:lpstr>Microsoft YaHei</vt:lpstr>
      <vt:lpstr>Microsoft YaHei</vt:lpstr>
      <vt:lpstr>Arial</vt:lpstr>
      <vt:lpstr>Calibri</vt:lpstr>
      <vt:lpstr>Helvetica</vt:lpstr>
      <vt:lpstr>Lucida Grande</vt:lpstr>
      <vt:lpstr>Trebuchet MS</vt:lpstr>
      <vt:lpstr>White</vt:lpstr>
      <vt:lpstr>1_White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guo wenchao</cp:lastModifiedBy>
  <cp:revision>15</cp:revision>
  <dcterms:modified xsi:type="dcterms:W3CDTF">2018-05-09T11:58:58Z</dcterms:modified>
</cp:coreProperties>
</file>