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8" r:id="rId2"/>
    <p:sldId id="372" r:id="rId3"/>
    <p:sldId id="373" r:id="rId4"/>
    <p:sldId id="374" r:id="rId5"/>
    <p:sldId id="375" r:id="rId6"/>
  </p:sldIdLst>
  <p:sldSz cx="14401800" cy="10799763"/>
  <p:notesSz cx="6858000" cy="9144000"/>
  <p:defaultTextStyle>
    <a:defPPr>
      <a:defRPr lang="zh-TW"/>
    </a:defPPr>
    <a:lvl1pPr marL="0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A4D64B-FC26-8844-AB44-675DF2458308}">
          <p14:sldIdLst>
            <p14:sldId id="358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9EDF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5227" autoAdjust="0"/>
  </p:normalViewPr>
  <p:slideViewPr>
    <p:cSldViewPr>
      <p:cViewPr varScale="1">
        <p:scale>
          <a:sx n="118" d="100"/>
          <a:sy n="118" d="100"/>
        </p:scale>
        <p:origin x="1128" y="216"/>
      </p:cViewPr>
      <p:guideLst>
        <p:guide orient="horz" pos="3402"/>
        <p:guide pos="4536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ADF9D-C0B4-4EC0-A638-5AF47C59CC6F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045C4-7359-4DC2-AA81-F9806C8CF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6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0135" y="3354927"/>
            <a:ext cx="12241530" cy="231494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60270" y="6119866"/>
            <a:ext cx="1008126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2" descr="K:\專案進度\4. UI\各品牌UI Guide\iTutorGroup\iTutorGroup-w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7179" y="297065"/>
            <a:ext cx="2948400" cy="5373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2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0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441305" y="432492"/>
            <a:ext cx="3240405" cy="921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20090" y="432492"/>
            <a:ext cx="9481185" cy="921479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5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7643" y="6939848"/>
            <a:ext cx="12241530" cy="2144953"/>
          </a:xfrm>
        </p:spPr>
        <p:txBody>
          <a:bodyPr anchor="t"/>
          <a:lstStyle>
            <a:lvl1pPr algn="l">
              <a:defRPr sz="6299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37643" y="4577401"/>
            <a:ext cx="12241530" cy="2362447"/>
          </a:xfrm>
        </p:spPr>
        <p:txBody>
          <a:bodyPr anchor="b"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20090" y="2519946"/>
            <a:ext cx="6360795" cy="712734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20915" y="2519946"/>
            <a:ext cx="6360795" cy="712734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7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0" y="2417448"/>
            <a:ext cx="6363296" cy="100747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20090" y="3424925"/>
            <a:ext cx="6363296" cy="6222364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5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315915" y="2417448"/>
            <a:ext cx="6365796" cy="100747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315915" y="3424925"/>
            <a:ext cx="6365796" cy="6222364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5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8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91" y="429990"/>
            <a:ext cx="4738093" cy="1829960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30704" y="429991"/>
            <a:ext cx="8051006" cy="9217299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20091" y="2259951"/>
            <a:ext cx="4738093" cy="7387339"/>
          </a:xfrm>
        </p:spPr>
        <p:txBody>
          <a:bodyPr/>
          <a:lstStyle>
            <a:lvl1pPr marL="0" indent="0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1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2854" y="7559834"/>
            <a:ext cx="8641080" cy="892481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822854" y="964979"/>
            <a:ext cx="8641080" cy="6479858"/>
          </a:xfrm>
        </p:spPr>
        <p:txBody>
          <a:bodyPr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822854" y="8452316"/>
            <a:ext cx="8641080" cy="1267471"/>
          </a:xfrm>
        </p:spPr>
        <p:txBody>
          <a:bodyPr/>
          <a:lstStyle>
            <a:lvl1pPr marL="0" indent="0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5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20090" y="432491"/>
            <a:ext cx="1296162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0" y="2519946"/>
            <a:ext cx="1296162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0090" y="10009781"/>
            <a:ext cx="33604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096B-8F25-4A85-A36A-FE38CCB1010D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20615" y="10009781"/>
            <a:ext cx="456057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321290" y="10009781"/>
            <a:ext cx="33604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3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9997" rtl="0" eaLnBrk="1" latinLnBrk="0" hangingPunct="1">
        <a:spcBef>
          <a:spcPct val="0"/>
        </a:spcBef>
        <a:buNone/>
        <a:defRPr sz="692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539999" indent="-539999" algn="l" defTabSz="1439997" rtl="0" eaLnBrk="1" latinLnBrk="0" hangingPunct="1">
        <a:spcBef>
          <a:spcPct val="20000"/>
        </a:spcBef>
        <a:buFont typeface="Arial" pitchFamily="34" charset="0"/>
        <a:buChar char="•"/>
        <a:defRPr sz="503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1169998" indent="-449999" algn="l" defTabSz="1439997" rtl="0" eaLnBrk="1" latinLnBrk="0" hangingPunct="1">
        <a:spcBef>
          <a:spcPct val="20000"/>
        </a:spcBef>
        <a:buFont typeface="Arial" pitchFamily="34" charset="0"/>
        <a:buChar char="–"/>
        <a:defRPr sz="440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799996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78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2519995" indent="-359999" algn="l" defTabSz="1439997" rtl="0" eaLnBrk="1" latinLnBrk="0" hangingPunct="1">
        <a:spcBef>
          <a:spcPct val="20000"/>
        </a:spcBef>
        <a:buFont typeface="Arial" pitchFamily="34" charset="0"/>
        <a:buChar char="–"/>
        <a:defRPr sz="315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3239994" indent="-359999" algn="l" defTabSz="1439997" rtl="0" eaLnBrk="1" latinLnBrk="0" hangingPunct="1">
        <a:spcBef>
          <a:spcPct val="20000"/>
        </a:spcBef>
        <a:buFont typeface="Arial" pitchFamily="34" charset="0"/>
        <a:buChar char="»"/>
        <a:defRPr sz="315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3959992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5760740" y="6552009"/>
            <a:ext cx="2855269" cy="1466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65" dirty="0"/>
              <a:t>Jack </a:t>
            </a:r>
            <a:r>
              <a:rPr kumimoji="1" lang="en-US" altLang="zh-CN" sz="4465" dirty="0" err="1"/>
              <a:t>Guo</a:t>
            </a:r>
            <a:endParaRPr kumimoji="1" lang="en-US" altLang="zh-CN" sz="4465" dirty="0"/>
          </a:p>
          <a:p>
            <a:pPr algn="ctr"/>
            <a:r>
              <a:rPr kumimoji="1" lang="en-US" altLang="zh-CN" sz="4465" dirty="0"/>
              <a:t>2018-03-20</a:t>
            </a:r>
            <a:endParaRPr kumimoji="1" lang="zh-CN" altLang="en-US" sz="4465" dirty="0"/>
          </a:p>
        </p:txBody>
      </p:sp>
      <p:sp>
        <p:nvSpPr>
          <p:cNvPr id="9" name="TextBox 8"/>
          <p:cNvSpPr txBox="1"/>
          <p:nvPr/>
        </p:nvSpPr>
        <p:spPr>
          <a:xfrm>
            <a:off x="1751770" y="3599681"/>
            <a:ext cx="108732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TypeScript</a:t>
            </a:r>
            <a:r>
              <a:rPr lang="zh-Hans" altLang="en-US" sz="6600" dirty="0"/>
              <a:t> 介绍</a:t>
            </a:r>
            <a:endParaRPr lang="en-US" sz="6600" dirty="0"/>
          </a:p>
          <a:p>
            <a:pPr algn="ctr"/>
            <a:endParaRPr lang="en-US" sz="6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56FC96-F976-2C43-ACF6-F4F55D55F5AD}"/>
              </a:ext>
            </a:extLst>
          </p:cNvPr>
          <p:cNvSpPr txBox="1"/>
          <p:nvPr/>
        </p:nvSpPr>
        <p:spPr>
          <a:xfrm>
            <a:off x="2333297" y="2165131"/>
            <a:ext cx="184731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871" y="1079401"/>
            <a:ext cx="5308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什么是 </a:t>
            </a:r>
            <a:r>
              <a:rPr lang="en-US" altLang="zh-Hans" sz="4800" dirty="0" err="1">
                <a:latin typeface="Microsoft YaHei" charset="-122"/>
                <a:ea typeface="Microsoft YaHei" charset="-122"/>
                <a:cs typeface="Microsoft YaHei" charset="-122"/>
              </a:rPr>
              <a:t>TypeScript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7D988EF-26E8-3841-8DE3-E845FB51AC8C}"/>
              </a:ext>
            </a:extLst>
          </p:cNvPr>
          <p:cNvSpPr txBox="1"/>
          <p:nvPr/>
        </p:nvSpPr>
        <p:spPr>
          <a:xfrm>
            <a:off x="6330910" y="3311649"/>
            <a:ext cx="7848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对标准 </a:t>
            </a:r>
            <a:r>
              <a:rPr lang="en-US" altLang="zh-Hans" sz="4800" dirty="0">
                <a:latin typeface="Microsoft YaHei" charset="-122"/>
                <a:ea typeface="Microsoft YaHei" charset="-122"/>
                <a:cs typeface="Microsoft YaHei" charset="-122"/>
              </a:rPr>
              <a:t>JavaScript </a:t>
            </a:r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的支持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A258E1E-C9D5-B043-A69E-F614E39732AF}"/>
              </a:ext>
            </a:extLst>
          </p:cNvPr>
          <p:cNvSpPr txBox="1"/>
          <p:nvPr/>
        </p:nvSpPr>
        <p:spPr>
          <a:xfrm>
            <a:off x="6330910" y="4988235"/>
            <a:ext cx="4570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静态类型检查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412A2A-E274-B940-9F48-2D8EED753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71" y="2663577"/>
            <a:ext cx="5936118" cy="40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8C39334-B1E0-B740-88E3-37E46D19D389}"/>
              </a:ext>
            </a:extLst>
          </p:cNvPr>
          <p:cNvSpPr txBox="1"/>
          <p:nvPr/>
        </p:nvSpPr>
        <p:spPr>
          <a:xfrm>
            <a:off x="407878" y="1078989"/>
            <a:ext cx="6646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对标准 </a:t>
            </a:r>
            <a:r>
              <a:rPr lang="en-US" altLang="zh-Hans" sz="4800" dirty="0">
                <a:latin typeface="Microsoft YaHei" charset="-122"/>
                <a:ea typeface="Microsoft YaHei" charset="-122"/>
                <a:cs typeface="Microsoft YaHei" charset="-122"/>
              </a:rPr>
              <a:t>JavaScript </a:t>
            </a:r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支持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BE674D8-560C-E541-96DD-9BBD7AB824FD}"/>
              </a:ext>
            </a:extLst>
          </p:cNvPr>
          <p:cNvSpPr txBox="1"/>
          <p:nvPr/>
        </p:nvSpPr>
        <p:spPr>
          <a:xfrm>
            <a:off x="882198" y="3005242"/>
            <a:ext cx="1303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任何你在</a:t>
            </a:r>
            <a:r>
              <a:rPr lang="zh-Hans" altLang="en-US" sz="3600" dirty="0"/>
              <a:t> </a:t>
            </a:r>
            <a:r>
              <a:rPr lang="en-US" altLang="zh-CN" sz="3600" dirty="0"/>
              <a:t>ECMA stage 3</a:t>
            </a:r>
            <a:r>
              <a:rPr lang="zh-Hans" altLang="en-US" sz="3600" dirty="0"/>
              <a:t> </a:t>
            </a:r>
            <a:r>
              <a:rPr lang="zh-CN" altLang="en-US" sz="3600" dirty="0"/>
              <a:t>之后写的</a:t>
            </a:r>
            <a:r>
              <a:rPr lang="zh-Hans" altLang="en-US" sz="3600" dirty="0"/>
              <a:t> </a:t>
            </a:r>
            <a:r>
              <a:rPr lang="en-US" altLang="zh-CN" sz="3600" dirty="0"/>
              <a:t>JS</a:t>
            </a:r>
            <a:r>
              <a:rPr lang="zh-Hans" altLang="en-US" sz="3600" dirty="0"/>
              <a:t> </a:t>
            </a:r>
            <a:r>
              <a:rPr lang="zh-CN" altLang="en-US" sz="3600" dirty="0"/>
              <a:t>代码都是可行的</a:t>
            </a:r>
            <a:r>
              <a:rPr lang="zh-Hans" altLang="en-US" sz="3600" dirty="0"/>
              <a:t> </a:t>
            </a:r>
            <a:r>
              <a:rPr lang="en-US" altLang="zh-CN" sz="3600" dirty="0"/>
              <a:t>TS</a:t>
            </a:r>
            <a:r>
              <a:rPr lang="zh-Hans" altLang="en-US" sz="3600" dirty="0"/>
              <a:t> </a:t>
            </a:r>
            <a:r>
              <a:rPr lang="zh-CN" altLang="en-US" sz="3600" dirty="0"/>
              <a:t>代码</a:t>
            </a:r>
            <a:r>
              <a:rPr lang="zh-Hans" altLang="en-US" sz="3600" dirty="0"/>
              <a:t>。</a:t>
            </a:r>
            <a:endParaRPr 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13BC0B1-4FA5-7549-AF7B-7BFFD0237DAE}"/>
              </a:ext>
            </a:extLst>
          </p:cNvPr>
          <p:cNvSpPr txBox="1"/>
          <p:nvPr/>
        </p:nvSpPr>
        <p:spPr>
          <a:xfrm>
            <a:off x="882198" y="4154040"/>
            <a:ext cx="524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Hans" altLang="en-US" sz="3200" dirty="0"/>
              <a:t>  </a:t>
            </a:r>
            <a:r>
              <a:rPr lang="en-US" altLang="zh-Hans" sz="3200" dirty="0"/>
              <a:t>VS </a:t>
            </a:r>
            <a:r>
              <a:rPr lang="en-US" altLang="zh-Hans" sz="3600" dirty="0"/>
              <a:t>Babel</a:t>
            </a:r>
            <a:endParaRPr 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0973781-0AD2-F548-B3E4-3D232895030E}"/>
              </a:ext>
            </a:extLst>
          </p:cNvPr>
          <p:cNvSpPr txBox="1"/>
          <p:nvPr/>
        </p:nvSpPr>
        <p:spPr>
          <a:xfrm>
            <a:off x="1332248" y="5169007"/>
            <a:ext cx="12133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ans" sz="3200" dirty="0"/>
              <a:t>Babel</a:t>
            </a:r>
            <a:r>
              <a:rPr lang="zh-Hans" altLang="en-US" sz="3200" dirty="0"/>
              <a:t> 为 </a:t>
            </a:r>
            <a:r>
              <a:rPr lang="en-US" altLang="zh-Hans" sz="3200" dirty="0"/>
              <a:t>ES6 </a:t>
            </a:r>
            <a:r>
              <a:rPr lang="zh-Hans" altLang="en-US" sz="3200" dirty="0"/>
              <a:t>而生，现在也只是个 </a:t>
            </a:r>
            <a:r>
              <a:rPr lang="en-US" altLang="zh-Hans" sz="3200" dirty="0"/>
              <a:t>preset</a:t>
            </a:r>
            <a:r>
              <a:rPr lang="zh-Hans" altLang="en-US" sz="3200" dirty="0"/>
              <a:t> 而已，扩展强，功能多。</a:t>
            </a:r>
            <a:endParaRPr 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36D0DE8B-A6E1-9E49-BCDC-BD3F4BC15C10}"/>
              </a:ext>
            </a:extLst>
          </p:cNvPr>
          <p:cNvSpPr txBox="1"/>
          <p:nvPr/>
        </p:nvSpPr>
        <p:spPr>
          <a:xfrm>
            <a:off x="1332248" y="6102354"/>
            <a:ext cx="859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ans" sz="3200" dirty="0" err="1"/>
              <a:t>TypeScript</a:t>
            </a:r>
            <a:r>
              <a:rPr lang="en-US" altLang="zh-Hans" sz="3200" dirty="0"/>
              <a:t> lib =&gt; </a:t>
            </a:r>
            <a:r>
              <a:rPr lang="en-US" altLang="zh-Hans" sz="3200" dirty="0" err="1"/>
              <a:t>tsc</a:t>
            </a:r>
            <a:r>
              <a:rPr lang="en-US" altLang="zh-Hans" sz="3200" dirty="0"/>
              <a:t> + </a:t>
            </a:r>
            <a:r>
              <a:rPr lang="en-US" altLang="zh-Hans" sz="3200" dirty="0" err="1"/>
              <a:t>tsserver</a:t>
            </a:r>
            <a:r>
              <a:rPr lang="zh-Hans" altLang="en-US" sz="3200" dirty="0"/>
              <a:t>  </a:t>
            </a:r>
            <a:endParaRPr 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34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77874BB7-5066-9347-B65B-7E5935BC70CD}"/>
              </a:ext>
            </a:extLst>
          </p:cNvPr>
          <p:cNvSpPr txBox="1"/>
          <p:nvPr/>
        </p:nvSpPr>
        <p:spPr>
          <a:xfrm>
            <a:off x="648172" y="1079401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静态类型检查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9944C17-BEAC-AD4A-8C9B-8CF510448907}"/>
              </a:ext>
            </a:extLst>
          </p:cNvPr>
          <p:cNvSpPr txBox="1"/>
          <p:nvPr/>
        </p:nvSpPr>
        <p:spPr>
          <a:xfrm>
            <a:off x="1548813" y="4175745"/>
            <a:ext cx="1260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Hans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静态类型与动态类型：根据类型检查的时机区分</a:t>
            </a:r>
            <a:endParaRPr 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05430004-BEC4-2049-A136-CCED846BA56C}"/>
              </a:ext>
            </a:extLst>
          </p:cNvPr>
          <p:cNvSpPr txBox="1"/>
          <p:nvPr/>
        </p:nvSpPr>
        <p:spPr>
          <a:xfrm>
            <a:off x="1551889" y="5128683"/>
            <a:ext cx="1260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Hans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类型强弱：类型转换是否显示</a:t>
            </a:r>
            <a:endParaRPr 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2088766A-78C8-E84A-9A41-A9A4C3A7AB3C}"/>
              </a:ext>
            </a:extLst>
          </p:cNvPr>
          <p:cNvSpPr txBox="1"/>
          <p:nvPr/>
        </p:nvSpPr>
        <p:spPr>
          <a:xfrm>
            <a:off x="1080220" y="3167633"/>
            <a:ext cx="126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强类型与弱类型，静态类型与动态类型</a:t>
            </a:r>
            <a:endParaRPr 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66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77874BB7-5066-9347-B65B-7E5935BC70CD}"/>
              </a:ext>
            </a:extLst>
          </p:cNvPr>
          <p:cNvSpPr txBox="1"/>
          <p:nvPr/>
        </p:nvSpPr>
        <p:spPr>
          <a:xfrm>
            <a:off x="720180" y="1079401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静态类型检查简单举例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67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34489</TotalTime>
  <Words>101</Words>
  <Application>Microsoft Macintosh PowerPoint</Application>
  <PresentationFormat>自定义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Microsoft YaHei</vt:lpstr>
      <vt:lpstr>微軟正黑體</vt:lpstr>
      <vt:lpstr>新細明體</vt:lpstr>
      <vt:lpstr>Arial</vt:lpstr>
      <vt:lpstr>Calibri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 Chang</dc:creator>
  <cp:lastModifiedBy>Microsoft Office 用户</cp:lastModifiedBy>
  <cp:revision>1302</cp:revision>
  <dcterms:created xsi:type="dcterms:W3CDTF">2016-02-05T07:51:33Z</dcterms:created>
  <dcterms:modified xsi:type="dcterms:W3CDTF">2018-03-09T10:28:50Z</dcterms:modified>
</cp:coreProperties>
</file>