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8" r:id="rId2"/>
    <p:sldId id="368" r:id="rId3"/>
    <p:sldId id="373" r:id="rId4"/>
    <p:sldId id="374" r:id="rId5"/>
    <p:sldId id="375" r:id="rId6"/>
    <p:sldId id="376" r:id="rId7"/>
    <p:sldId id="377" r:id="rId8"/>
    <p:sldId id="372" r:id="rId9"/>
  </p:sldIdLst>
  <p:sldSz cx="14401800" cy="10799763"/>
  <p:notesSz cx="6858000" cy="9144000"/>
  <p:defaultTextStyle>
    <a:defPPr>
      <a:defRPr lang="zh-TW"/>
    </a:defPPr>
    <a:lvl1pPr marL="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9EDF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 autoAdjust="0"/>
    <p:restoredTop sz="95206" autoAdjust="0"/>
  </p:normalViewPr>
  <p:slideViewPr>
    <p:cSldViewPr>
      <p:cViewPr>
        <p:scale>
          <a:sx n="91" d="100"/>
          <a:sy n="91" d="100"/>
        </p:scale>
        <p:origin x="1424" y="-112"/>
      </p:cViewPr>
      <p:guideLst>
        <p:guide orient="horz" pos="3402"/>
        <p:guide pos="4536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ADF9D-C0B4-4EC0-A638-5AF47C59CC6F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045C4-7359-4DC2-AA81-F9806C8CF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0135" y="3354927"/>
            <a:ext cx="12241530" cy="231494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60270" y="6119866"/>
            <a:ext cx="1008126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2" descr="K:\專案進度\4. UI\各品牌UI Guide\iTutorGroup\iTutorGroup-w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7179" y="297065"/>
            <a:ext cx="2948400" cy="5373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2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0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441305" y="432492"/>
            <a:ext cx="3240405" cy="921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20090" y="432492"/>
            <a:ext cx="9481185" cy="921479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5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643" y="6939848"/>
            <a:ext cx="12241530" cy="2144953"/>
          </a:xfrm>
        </p:spPr>
        <p:txBody>
          <a:bodyPr anchor="t"/>
          <a:lstStyle>
            <a:lvl1pPr algn="l">
              <a:defRPr sz="6299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37643" y="4577401"/>
            <a:ext cx="12241530" cy="2362447"/>
          </a:xfrm>
        </p:spPr>
        <p:txBody>
          <a:bodyPr anchor="b"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20090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20915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7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417448"/>
            <a:ext cx="63632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20090" y="3424925"/>
            <a:ext cx="63632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315915" y="2417448"/>
            <a:ext cx="63657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315915" y="3424925"/>
            <a:ext cx="63657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91" y="429990"/>
            <a:ext cx="4738093" cy="1829960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0704" y="429991"/>
            <a:ext cx="8051006" cy="9217299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20091" y="2259951"/>
            <a:ext cx="4738093" cy="7387339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2854" y="7559834"/>
            <a:ext cx="8641080" cy="892481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822854" y="964979"/>
            <a:ext cx="8641080" cy="6479858"/>
          </a:xfrm>
        </p:spPr>
        <p:txBody>
          <a:bodyPr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822854" y="8452316"/>
            <a:ext cx="8641080" cy="1267471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20090" y="432491"/>
            <a:ext cx="1296162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519946"/>
            <a:ext cx="1296162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0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096B-8F25-4A85-A36A-FE38CCB1010D}" type="datetimeFigureOut">
              <a:rPr lang="zh-TW" altLang="en-US" smtClean="0"/>
              <a:t>2018/2/12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20615" y="10009781"/>
            <a:ext cx="456057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3212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3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9997" rtl="0" eaLnBrk="1" latinLnBrk="0" hangingPunct="1">
        <a:spcBef>
          <a:spcPct val="0"/>
        </a:spcBef>
        <a:buNone/>
        <a:defRPr sz="692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539999" indent="-539999" algn="l" defTabSz="1439997" rtl="0" eaLnBrk="1" latinLnBrk="0" hangingPunct="1">
        <a:spcBef>
          <a:spcPct val="20000"/>
        </a:spcBef>
        <a:buFont typeface="Arial" pitchFamily="34" charset="0"/>
        <a:buChar char="•"/>
        <a:defRPr sz="503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1169998" indent="-449999" algn="l" defTabSz="1439997" rtl="0" eaLnBrk="1" latinLnBrk="0" hangingPunct="1">
        <a:spcBef>
          <a:spcPct val="20000"/>
        </a:spcBef>
        <a:buFont typeface="Arial" pitchFamily="34" charset="0"/>
        <a:buChar char="–"/>
        <a:defRPr sz="440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799996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2519995" indent="-359999" algn="l" defTabSz="1439997" rtl="0" eaLnBrk="1" latinLnBrk="0" hangingPunct="1">
        <a:spcBef>
          <a:spcPct val="20000"/>
        </a:spcBef>
        <a:buFont typeface="Arial" pitchFamily="34" charset="0"/>
        <a:buChar char="–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3239994" indent="-359999" algn="l" defTabSz="1439997" rtl="0" eaLnBrk="1" latinLnBrk="0" hangingPunct="1">
        <a:spcBef>
          <a:spcPct val="20000"/>
        </a:spcBef>
        <a:buFont typeface="Arial" pitchFamily="34" charset="0"/>
        <a:buChar char="»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3959992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5768810" y="7781196"/>
            <a:ext cx="2855269" cy="1466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65" dirty="0"/>
              <a:t>Daniel</a:t>
            </a:r>
            <a:r>
              <a:rPr kumimoji="1" lang="zh-CN" altLang="en-US" sz="4465" dirty="0"/>
              <a:t>  </a:t>
            </a:r>
            <a:r>
              <a:rPr kumimoji="1" lang="en-US" altLang="zh-CN" sz="4465" dirty="0"/>
              <a:t>He</a:t>
            </a:r>
          </a:p>
          <a:p>
            <a:pPr algn="ctr"/>
            <a:r>
              <a:rPr kumimoji="1" lang="en-US" altLang="zh-CN" sz="4465" dirty="0"/>
              <a:t>2018-03-20</a:t>
            </a:r>
            <a:endParaRPr kumimoji="1" lang="zh-CN" altLang="en-US" sz="4465" dirty="0"/>
          </a:p>
        </p:txBody>
      </p:sp>
      <p:sp>
        <p:nvSpPr>
          <p:cNvPr id="8" name="TextBox 7"/>
          <p:cNvSpPr txBox="1"/>
          <p:nvPr/>
        </p:nvSpPr>
        <p:spPr>
          <a:xfrm>
            <a:off x="1940037" y="4141171"/>
            <a:ext cx="10512813" cy="1158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929" dirty="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altLang="zh-CN" sz="6929" dirty="0" err="1"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zh-CN" altLang="en-US" sz="6929" dirty="0">
                <a:latin typeface="Microsoft YaHei" charset="-122"/>
                <a:ea typeface="Microsoft YaHei" charset="-122"/>
                <a:cs typeface="Microsoft YaHei" charset="-122"/>
              </a:rPr>
              <a:t>的前后端分离</a:t>
            </a:r>
            <a:endParaRPr lang="en-US" altLang="zh-CN" sz="6929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4939" y="5549206"/>
            <a:ext cx="1062300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80" dirty="0" err="1"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zh-CN" altLang="en-US" sz="3780" dirty="0">
                <a:latin typeface="Microsoft YaHei" charset="-122"/>
                <a:ea typeface="Microsoft YaHei" charset="-122"/>
                <a:cs typeface="Microsoft YaHei" charset="-122"/>
              </a:rPr>
              <a:t>的发展历程与现状</a:t>
            </a:r>
            <a:endParaRPr lang="en-US" sz="4465" dirty="0"/>
          </a:p>
        </p:txBody>
      </p:sp>
    </p:spTree>
    <p:extLst>
      <p:ext uri="{BB962C8B-B14F-4D97-AF65-F5344CB8AC3E}">
        <p14:creationId xmlns:p14="http://schemas.microsoft.com/office/powerpoint/2010/main" val="18273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75"/>
          <p:cNvSpPr txBox="1"/>
          <p:nvPr/>
        </p:nvSpPr>
        <p:spPr>
          <a:xfrm>
            <a:off x="1649504" y="1495525"/>
            <a:ext cx="1101968" cy="976421"/>
          </a:xfrm>
          <a:prstGeom prst="rect">
            <a:avLst/>
          </a:prstGeom>
          <a:solidFill>
            <a:schemeClr val="accent2"/>
          </a:solidFill>
        </p:spPr>
        <p:txBody>
          <a:bodyPr wrap="none" lIns="144018" tIns="72009" rIns="144018" bIns="72009" rtlCol="0">
            <a:spAutoFit/>
          </a:bodyPr>
          <a:lstStyle/>
          <a:p>
            <a:r>
              <a:rPr kumimoji="1"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kumimoji="1"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文本框 16"/>
          <p:cNvSpPr txBox="1"/>
          <p:nvPr/>
        </p:nvSpPr>
        <p:spPr>
          <a:xfrm>
            <a:off x="2997719" y="1814782"/>
            <a:ext cx="18945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600" b="1" dirty="0" smtClean="0">
                <a:latin typeface="微软雅黑" pitchFamily="34" charset="-122"/>
                <a:ea typeface="微软雅黑" pitchFamily="34" charset="-122"/>
              </a:rPr>
              <a:t>选型</a:t>
            </a:r>
            <a:endParaRPr kumimoji="1"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17"/>
          <p:cNvSpPr txBox="1"/>
          <p:nvPr/>
        </p:nvSpPr>
        <p:spPr>
          <a:xfrm>
            <a:off x="2997715" y="4451979"/>
            <a:ext cx="191990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600" b="1" dirty="0" smtClean="0">
                <a:latin typeface="微软雅黑" pitchFamily="34" charset="-122"/>
                <a:ea typeface="微软雅黑" pitchFamily="34" charset="-122"/>
              </a:rPr>
              <a:t>互动性 </a:t>
            </a:r>
            <a:endParaRPr kumimoji="1"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文本框 18"/>
          <p:cNvSpPr txBox="1"/>
          <p:nvPr/>
        </p:nvSpPr>
        <p:spPr>
          <a:xfrm>
            <a:off x="3023119" y="3140735"/>
            <a:ext cx="11452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600" b="1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kumimoji="1"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文本框 19"/>
          <p:cNvSpPr txBox="1"/>
          <p:nvPr/>
        </p:nvSpPr>
        <p:spPr>
          <a:xfrm>
            <a:off x="3010420" y="5715841"/>
            <a:ext cx="20723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600" b="1" dirty="0" smtClean="0">
                <a:latin typeface="微软雅黑" pitchFamily="34" charset="-122"/>
                <a:ea typeface="微软雅黑" pitchFamily="34" charset="-122"/>
              </a:rPr>
              <a:t>持续交付</a:t>
            </a:r>
            <a:endParaRPr kumimoji="1"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文本框 19"/>
          <p:cNvSpPr txBox="1"/>
          <p:nvPr/>
        </p:nvSpPr>
        <p:spPr>
          <a:xfrm>
            <a:off x="3010420" y="7011961"/>
            <a:ext cx="2262806" cy="8125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600" b="1" dirty="0" smtClean="0">
                <a:latin typeface="微软雅黑" pitchFamily="34" charset="-122"/>
                <a:ea typeface="微软雅黑" pitchFamily="34" charset="-122"/>
              </a:rPr>
              <a:t>前端</a:t>
            </a:r>
            <a:r>
              <a:rPr kumimoji="1" lang="en-US" altLang="zh-CN" sz="3600" b="1" dirty="0" smtClean="0">
                <a:latin typeface="微软雅黑" pitchFamily="34" charset="-122"/>
                <a:ea typeface="微软雅黑" pitchFamily="34" charset="-122"/>
              </a:rPr>
              <a:t>APM</a:t>
            </a:r>
            <a:r>
              <a:rPr kumimoji="1" lang="zh-CN" altLang="en-US" sz="3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kumimoji="1"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75"/>
          <p:cNvSpPr txBox="1"/>
          <p:nvPr/>
        </p:nvSpPr>
        <p:spPr>
          <a:xfrm>
            <a:off x="1657502" y="2809012"/>
            <a:ext cx="1101968" cy="976421"/>
          </a:xfrm>
          <a:prstGeom prst="rect">
            <a:avLst/>
          </a:prstGeom>
          <a:solidFill>
            <a:schemeClr val="accent2"/>
          </a:solidFill>
        </p:spPr>
        <p:txBody>
          <a:bodyPr wrap="none" lIns="144018" tIns="72009" rIns="144018" bIns="72009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kumimoji="1"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75"/>
          <p:cNvSpPr txBox="1"/>
          <p:nvPr/>
        </p:nvSpPr>
        <p:spPr>
          <a:xfrm>
            <a:off x="1649504" y="4112300"/>
            <a:ext cx="1101968" cy="976421"/>
          </a:xfrm>
          <a:prstGeom prst="rect">
            <a:avLst/>
          </a:prstGeom>
          <a:solidFill>
            <a:schemeClr val="accent2"/>
          </a:solidFill>
        </p:spPr>
        <p:txBody>
          <a:bodyPr wrap="none" lIns="144018" tIns="72009" rIns="144018" bIns="72009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kumimoji="1"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75"/>
          <p:cNvSpPr txBox="1"/>
          <p:nvPr/>
        </p:nvSpPr>
        <p:spPr>
          <a:xfrm>
            <a:off x="1657502" y="5432180"/>
            <a:ext cx="1101968" cy="976421"/>
          </a:xfrm>
          <a:prstGeom prst="rect">
            <a:avLst/>
          </a:prstGeom>
          <a:solidFill>
            <a:schemeClr val="accent2"/>
          </a:solidFill>
        </p:spPr>
        <p:txBody>
          <a:bodyPr wrap="none" lIns="144018" tIns="72009" rIns="144018" bIns="72009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kumimoji="1"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75"/>
          <p:cNvSpPr txBox="1"/>
          <p:nvPr/>
        </p:nvSpPr>
        <p:spPr>
          <a:xfrm>
            <a:off x="1649504" y="6753478"/>
            <a:ext cx="1101968" cy="976421"/>
          </a:xfrm>
          <a:prstGeom prst="rect">
            <a:avLst/>
          </a:prstGeom>
          <a:solidFill>
            <a:schemeClr val="accent2"/>
          </a:solidFill>
        </p:spPr>
        <p:txBody>
          <a:bodyPr wrap="none" lIns="144018" tIns="72009" rIns="144018" bIns="72009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kumimoji="1"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31"/>
          <p:cNvSpPr/>
          <p:nvPr/>
        </p:nvSpPr>
        <p:spPr>
          <a:xfrm>
            <a:off x="4079425" y="2012226"/>
            <a:ext cx="3421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为什么选择</a:t>
            </a:r>
            <a:r>
              <a:rPr kumimoji="1" lang="en-US" altLang="zh-CN" dirty="0" err="1" smtClean="0">
                <a:latin typeface="微软雅黑" pitchFamily="34" charset="-122"/>
                <a:ea typeface="微软雅黑" pitchFamily="34" charset="-122"/>
              </a:rPr>
              <a:t>WebRTC</a:t>
            </a:r>
            <a:endParaRPr lang="zh-CN" altLang="en-US" dirty="0"/>
          </a:p>
        </p:txBody>
      </p:sp>
      <p:sp>
        <p:nvSpPr>
          <p:cNvPr id="86" name="矩形 33"/>
          <p:cNvSpPr/>
          <p:nvPr/>
        </p:nvSpPr>
        <p:spPr>
          <a:xfrm>
            <a:off x="4168325" y="3262679"/>
            <a:ext cx="233910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极致用户体验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34"/>
          <p:cNvSpPr/>
          <p:nvPr/>
        </p:nvSpPr>
        <p:spPr>
          <a:xfrm>
            <a:off x="4536604" y="467980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丰富线课堂互动性</a:t>
            </a:r>
            <a:endParaRPr lang="zh-CN" altLang="en-US" dirty="0"/>
          </a:p>
        </p:txBody>
      </p:sp>
      <p:sp>
        <p:nvSpPr>
          <p:cNvPr id="88" name="矩形 36"/>
          <p:cNvSpPr/>
          <p:nvPr/>
        </p:nvSpPr>
        <p:spPr>
          <a:xfrm>
            <a:off x="5070026" y="5936181"/>
            <a:ext cx="2444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快速发布部署 </a:t>
            </a:r>
            <a:endParaRPr lang="zh-CN" altLang="en-US" dirty="0"/>
          </a:p>
        </p:txBody>
      </p:sp>
      <p:sp>
        <p:nvSpPr>
          <p:cNvPr id="89" name="矩形 37"/>
          <p:cNvSpPr/>
          <p:nvPr/>
        </p:nvSpPr>
        <p:spPr>
          <a:xfrm>
            <a:off x="5201224" y="720667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提供稳定保证</a:t>
            </a:r>
            <a:endParaRPr lang="zh-CN" altLang="en-US" dirty="0"/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9001100" y="4247966"/>
            <a:ext cx="4264808" cy="7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439997" rtl="0" eaLnBrk="1" latinLnBrk="0" hangingPunct="1"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kumimoji="1" lang="en-US" altLang="zh-CN" sz="5400" b="1" dirty="0" smtClean="0">
                <a:latin typeface="Century Gothic" pitchFamily="34" charset="0"/>
                <a:ea typeface="Microsoft YaHei" charset="-122"/>
                <a:cs typeface="Microsoft YaHei" charset="-122"/>
              </a:rPr>
              <a:t>Contents</a:t>
            </a:r>
            <a:endParaRPr kumimoji="1" lang="zh-CN" altLang="en-US" sz="5400" b="1" dirty="0">
              <a:latin typeface="Century Gothic" pitchFamily="34" charset="0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4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81"/>
          <p:cNvSpPr txBox="1"/>
          <p:nvPr/>
        </p:nvSpPr>
        <p:spPr>
          <a:xfrm>
            <a:off x="4896091" y="3048000"/>
            <a:ext cx="5112086" cy="476207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kumimoji="1" lang="en-US" altLang="zh-CN" sz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entury Gothic" pitchFamily="34" charset="0"/>
              </a:rPr>
              <a:t>01</a:t>
            </a:r>
            <a:endParaRPr kumimoji="1" lang="zh-CN" altLang="en-US" sz="30000" dirty="0">
              <a:solidFill>
                <a:schemeClr val="accent5">
                  <a:lumMod val="20000"/>
                  <a:lumOff val="8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83927" y="4875038"/>
            <a:ext cx="77364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lang="en-US" altLang="zh-CN" sz="6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charset="-122"/>
                <a:ea typeface="Microsoft YaHei" charset="-122"/>
                <a:cs typeface="Microsoft YaHei" charset="-122"/>
              </a:rPr>
              <a:t>的发展历史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0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/>
        </p:nvSpPr>
        <p:spPr>
          <a:xfrm>
            <a:off x="3888532" y="1871489"/>
            <a:ext cx="6844516" cy="71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400" dirty="0" smtClean="0">
                <a:latin typeface="微软雅黑" pitchFamily="34" charset="-122"/>
                <a:ea typeface="微软雅黑" pitchFamily="34" charset="-122"/>
              </a:rPr>
              <a:t>相较一般</a:t>
            </a:r>
            <a:r>
              <a:rPr kumimoji="1" lang="en-US" altLang="zh-CN" sz="3400" dirty="0" smtClean="0">
                <a:latin typeface="Century Gothic" pitchFamily="34" charset="0"/>
                <a:ea typeface="微软雅黑" pitchFamily="34" charset="-122"/>
              </a:rPr>
              <a:t>SPA</a:t>
            </a:r>
            <a:r>
              <a:rPr kumimoji="1" lang="zh-CN" altLang="en-US" sz="3400" dirty="0" smtClean="0">
                <a:latin typeface="微软雅黑" pitchFamily="34" charset="-122"/>
                <a:ea typeface="微软雅黑" pitchFamily="34" charset="-122"/>
              </a:rPr>
              <a:t>交互性更强</a:t>
            </a:r>
            <a:endParaRPr kumimoji="1" lang="zh-CN" altLang="en-US" sz="3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3915551" y="4670451"/>
            <a:ext cx="6817497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需要尽可能的避免页面刷新</a:t>
            </a:r>
            <a:endParaRPr kumimoji="1" lang="zh-CN" altLang="en-US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3915550" y="3286067"/>
            <a:ext cx="6817498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用户的页面滞留时间长</a:t>
            </a:r>
            <a:endParaRPr kumimoji="1" lang="zh-CN" altLang="en-US" sz="40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3926633" y="6085029"/>
            <a:ext cx="6844515" cy="71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4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功能繁复，导致静态资源体积很大</a:t>
            </a:r>
            <a:endParaRPr kumimoji="1" lang="zh-CN" altLang="en-US" sz="34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18"/>
          <p:cNvSpPr txBox="1"/>
          <p:nvPr/>
        </p:nvSpPr>
        <p:spPr>
          <a:xfrm>
            <a:off x="4040933" y="6952561"/>
            <a:ext cx="6844515" cy="71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34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kumimoji="1" lang="zh-CN" altLang="en-US" sz="3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1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42" y="4315365"/>
            <a:ext cx="10731500" cy="2844800"/>
          </a:xfrm>
          <a:prstGeom prst="rect">
            <a:avLst/>
          </a:prstGeom>
        </p:spPr>
      </p:pic>
      <p:sp>
        <p:nvSpPr>
          <p:cNvPr id="5" name="文本框 81"/>
          <p:cNvSpPr txBox="1"/>
          <p:nvPr/>
        </p:nvSpPr>
        <p:spPr>
          <a:xfrm>
            <a:off x="6120780" y="2015505"/>
            <a:ext cx="2482609" cy="2299860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kumimoji="1" lang="en-US" altLang="zh-CN" sz="14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entury Gothic" pitchFamily="34" charset="0"/>
              </a:rPr>
              <a:t>02</a:t>
            </a:r>
            <a:endParaRPr kumimoji="1" lang="zh-CN" altLang="en-US" sz="14000" dirty="0">
              <a:solidFill>
                <a:schemeClr val="accent5">
                  <a:lumMod val="20000"/>
                  <a:lumOff val="8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924818" y="2650912"/>
            <a:ext cx="5253371" cy="1178677"/>
          </a:xfrm>
          <a:prstGeom prst="rect">
            <a:avLst/>
          </a:prstGeom>
        </p:spPr>
        <p:txBody>
          <a:bodyPr vert="horz" lIns="143969" tIns="71984" rIns="143969" bIns="71984" rtlCol="0" anchor="ctr">
            <a:noAutofit/>
          </a:bodyPr>
          <a:lstStyle>
            <a:lvl1pPr algn="l" defTabSz="14396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latin typeface="Century Gothic" pitchFamily="34" charset="0"/>
              </a:rPr>
              <a:t>Optimizations </a:t>
            </a:r>
            <a:endParaRPr lang="en-US" sz="5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23384" y="4061217"/>
            <a:ext cx="7285908" cy="1323409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sz="8000" b="1" dirty="0">
                <a:solidFill>
                  <a:schemeClr val="accent5"/>
                </a:solidFill>
                <a:latin typeface="Century Gothic" pitchFamily="34" charset="0"/>
                <a:ea typeface="Helvetica" charset="0"/>
                <a:cs typeface="Helvetica" charset="0"/>
              </a:rPr>
              <a:t>Tutormeet</a:t>
            </a:r>
            <a:r>
              <a:rPr lang="zh-CN" altLang="en-US" sz="8000" b="1" dirty="0">
                <a:solidFill>
                  <a:schemeClr val="accent5"/>
                </a:solidFill>
                <a:latin typeface="Century Gothic" pitchFamily="34" charset="0"/>
                <a:ea typeface="Helvetica" charset="0"/>
                <a:cs typeface="Helvetica" charset="0"/>
              </a:rPr>
              <a:t> </a:t>
            </a:r>
            <a:r>
              <a:rPr lang="en-US" altLang="zh-CN" sz="8000" b="1" dirty="0">
                <a:solidFill>
                  <a:schemeClr val="accent5"/>
                </a:solidFill>
                <a:latin typeface="Century Gothic" pitchFamily="34" charset="0"/>
                <a:ea typeface="Helvetica" charset="0"/>
                <a:cs typeface="Helvetica" charset="0"/>
              </a:rPr>
              <a:t>Plus</a:t>
            </a:r>
            <a:endParaRPr lang="en-US" sz="8000" b="1" dirty="0">
              <a:solidFill>
                <a:schemeClr val="accent5"/>
              </a:solidFill>
              <a:latin typeface="Century Gothic" pitchFamily="34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8780" y="3390947"/>
            <a:ext cx="3300843" cy="846355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sz="4900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Helvetica" charset="0"/>
                <a:cs typeface="Helvetica" charset="0"/>
              </a:rPr>
              <a:t>Javascript</a:t>
            </a:r>
            <a:endParaRPr lang="en-US" sz="4900" dirty="0">
              <a:solidFill>
                <a:schemeClr val="bg2">
                  <a:lumMod val="50000"/>
                </a:schemeClr>
              </a:solidFill>
              <a:latin typeface="Century Gothic" pitchFamily="34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5659" y="2661838"/>
            <a:ext cx="1569600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dirty="0">
                <a:latin typeface="Century Gothic" pitchFamily="34" charset="0"/>
                <a:ea typeface="Helvetica" charset="0"/>
                <a:cs typeface="Helvetica" charset="0"/>
              </a:rPr>
              <a:t>ES2015+</a:t>
            </a:r>
            <a:endParaRPr lang="en-US" dirty="0">
              <a:latin typeface="Century Gothic" pitchFamily="34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1969" y="2613214"/>
            <a:ext cx="2571477" cy="846355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sz="4900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Helvetica" charset="0"/>
                <a:cs typeface="Helvetica" charset="0"/>
              </a:rPr>
              <a:t>React.js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49030" y="2622102"/>
            <a:ext cx="2764038" cy="851511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sz="4900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Helvetica" charset="0"/>
                <a:cs typeface="Helvetica" charset="0"/>
              </a:rPr>
              <a:t>WebRTC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2124" y="2015505"/>
            <a:ext cx="1911040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Webpack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73474" y="6031667"/>
            <a:ext cx="986107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npm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95999" y="5590060"/>
            <a:ext cx="2347057" cy="846355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sz="4900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Helvetica" charset="0"/>
                <a:cs typeface="Helvetica" charset="0"/>
              </a:rPr>
              <a:t>Jenkins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0456" y="6433747"/>
            <a:ext cx="1346103" cy="52319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Bable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6560" y="6433747"/>
            <a:ext cx="1545555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PostCSS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0155" y="3738046"/>
            <a:ext cx="1098317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RTMP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876" y="4500707"/>
            <a:ext cx="774510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HLS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8338" y="5485631"/>
            <a:ext cx="3693579" cy="846355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sz="4900" dirty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Helvetica" charset="0"/>
                <a:cs typeface="Helvetica" charset="0"/>
              </a:rPr>
              <a:t>WebSocket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39233" y="7206599"/>
            <a:ext cx="2361483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Egret Engine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15468" y="3698723"/>
            <a:ext cx="3134190" cy="5286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Elastic Search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9711" y="6560268"/>
            <a:ext cx="1693032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Logstash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69655" y="5590059"/>
            <a:ext cx="1600057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Electron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3929" y="2806769"/>
            <a:ext cx="1154152" cy="528602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gRPC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8513" y="4500707"/>
            <a:ext cx="888324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>
                <a:latin typeface="Century Gothic" pitchFamily="34" charset="0"/>
                <a:ea typeface="Helvetica" charset="0"/>
                <a:cs typeface="Helvetica" charset="0"/>
              </a:rPr>
              <a:t>Sass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9145" y="3698723"/>
            <a:ext cx="1877376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dirty="0">
                <a:latin typeface="Century Gothic" pitchFamily="34" charset="0"/>
                <a:ea typeface="Helvetica" charset="0"/>
                <a:cs typeface="Helvetica" charset="0"/>
              </a:rPr>
              <a:t>storybook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6000" y="2084611"/>
            <a:ext cx="902810" cy="5286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dirty="0">
                <a:latin typeface="Century Gothic" pitchFamily="34" charset="0"/>
                <a:ea typeface="Helvetica" charset="0"/>
                <a:cs typeface="Helvetica" charset="0"/>
              </a:rPr>
              <a:t>jest</a:t>
            </a:r>
            <a:endParaRPr lang="en-US" dirty="0">
              <a:latin typeface="Century Gothic" pitchFamily="34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70368" y="2015505"/>
            <a:ext cx="1008549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dirty="0">
                <a:latin typeface="Century Gothic" pitchFamily="34" charset="0"/>
              </a:rPr>
              <a:t>PWA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23108" y="6560269"/>
            <a:ext cx="3206266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dirty="0" smtClean="0">
                <a:latin typeface="Century Gothic" pitchFamily="34" charset="0"/>
                <a:ea typeface="Helvetica" charset="0"/>
                <a:cs typeface="Helvetica" charset="0"/>
              </a:rPr>
              <a:t>Headless browser</a:t>
            </a:r>
            <a:endParaRPr lang="en-US" dirty="0">
              <a:latin typeface="Century Gothic" pitchFamily="34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93442" y="2133236"/>
            <a:ext cx="1391667" cy="52319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dirty="0" err="1" smtClean="0">
                <a:latin typeface="Century Gothic" pitchFamily="34" charset="0"/>
                <a:ea typeface="Helvetica" charset="0"/>
                <a:cs typeface="Helvetica" charset="0"/>
              </a:rPr>
              <a:t>kibana</a:t>
            </a:r>
            <a:endParaRPr lang="en-US" dirty="0">
              <a:latin typeface="Century Gothic" pitchFamily="34" charset="0"/>
              <a:ea typeface="Helvetica" charset="0"/>
              <a:cs typeface="Helvetica" charset="0"/>
            </a:endParaRPr>
          </a:p>
        </p:txBody>
      </p:sp>
      <p:pic>
        <p:nvPicPr>
          <p:cNvPr id="33" name="图片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56" y="9170843"/>
            <a:ext cx="740666" cy="3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90"/>
          <p:cNvGrpSpPr/>
          <p:nvPr/>
        </p:nvGrpSpPr>
        <p:grpSpPr>
          <a:xfrm>
            <a:off x="1269654" y="2637880"/>
            <a:ext cx="11477961" cy="2681295"/>
            <a:chOff x="714039" y="1612900"/>
            <a:chExt cx="11477961" cy="2681295"/>
          </a:xfrm>
        </p:grpSpPr>
        <p:grpSp>
          <p:nvGrpSpPr>
            <p:cNvPr id="35" name="组合 88"/>
            <p:cNvGrpSpPr/>
            <p:nvPr/>
          </p:nvGrpSpPr>
          <p:grpSpPr>
            <a:xfrm>
              <a:off x="1561058" y="3679591"/>
              <a:ext cx="10630942" cy="614597"/>
              <a:chOff x="1295860" y="3011613"/>
              <a:chExt cx="7848143" cy="453719"/>
            </a:xfrm>
          </p:grpSpPr>
          <p:cxnSp>
            <p:nvCxnSpPr>
              <p:cNvPr id="41" name="肘形连接符 89"/>
              <p:cNvCxnSpPr/>
              <p:nvPr/>
            </p:nvCxnSpPr>
            <p:spPr>
              <a:xfrm rot="16200000" flipH="1">
                <a:off x="1522130" y="2907202"/>
                <a:ext cx="331860" cy="78440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肘形连接符 98"/>
              <p:cNvCxnSpPr/>
              <p:nvPr/>
            </p:nvCxnSpPr>
            <p:spPr>
              <a:xfrm flipV="1">
                <a:off x="2080261" y="3011613"/>
                <a:ext cx="7063742" cy="453717"/>
              </a:xfrm>
              <a:prstGeom prst="bentConnector3">
                <a:avLst>
                  <a:gd name="adj1" fmla="val -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98"/>
            <p:cNvGrpSpPr/>
            <p:nvPr/>
          </p:nvGrpSpPr>
          <p:grpSpPr>
            <a:xfrm>
              <a:off x="714039" y="1612900"/>
              <a:ext cx="1785690" cy="2231761"/>
              <a:chOff x="714039" y="1612900"/>
              <a:chExt cx="1785690" cy="2231761"/>
            </a:xfrm>
          </p:grpSpPr>
          <p:sp>
            <p:nvSpPr>
              <p:cNvPr id="37" name="任意多边形 93"/>
              <p:cNvSpPr/>
              <p:nvPr/>
            </p:nvSpPr>
            <p:spPr>
              <a:xfrm>
                <a:off x="714039" y="1612900"/>
                <a:ext cx="1785690" cy="1971484"/>
              </a:xfrm>
              <a:custGeom>
                <a:avLst/>
                <a:gdLst>
                  <a:gd name="connsiteX0" fmla="*/ 659130 w 1318260"/>
                  <a:gd name="connsiteY0" fmla="*/ 0 h 1455420"/>
                  <a:gd name="connsiteX1" fmla="*/ 1318260 w 1318260"/>
                  <a:gd name="connsiteY1" fmla="*/ 659130 h 1455420"/>
                  <a:gd name="connsiteX2" fmla="*/ 915693 w 1318260"/>
                  <a:gd name="connsiteY2" fmla="*/ 1266462 h 1455420"/>
                  <a:gd name="connsiteX3" fmla="*/ 901211 w 1318260"/>
                  <a:gd name="connsiteY3" fmla="*/ 1270958 h 1455420"/>
                  <a:gd name="connsiteX4" fmla="*/ 901211 w 1318260"/>
                  <a:gd name="connsiteY4" fmla="*/ 1455420 h 1455420"/>
                  <a:gd name="connsiteX5" fmla="*/ 356088 w 1318260"/>
                  <a:gd name="connsiteY5" fmla="*/ 1455420 h 1455420"/>
                  <a:gd name="connsiteX6" fmla="*/ 356088 w 1318260"/>
                  <a:gd name="connsiteY6" fmla="*/ 1241234 h 1455420"/>
                  <a:gd name="connsiteX7" fmla="*/ 290604 w 1318260"/>
                  <a:gd name="connsiteY7" fmla="*/ 1205691 h 1455420"/>
                  <a:gd name="connsiteX8" fmla="*/ 0 w 1318260"/>
                  <a:gd name="connsiteY8" fmla="*/ 659130 h 1455420"/>
                  <a:gd name="connsiteX9" fmla="*/ 659130 w 1318260"/>
                  <a:gd name="connsiteY9" fmla="*/ 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8260" h="1455420">
                    <a:moveTo>
                      <a:pt x="659130" y="0"/>
                    </a:moveTo>
                    <a:cubicBezTo>
                      <a:pt x="1023157" y="0"/>
                      <a:pt x="1318260" y="295103"/>
                      <a:pt x="1318260" y="659130"/>
                    </a:cubicBezTo>
                    <a:cubicBezTo>
                      <a:pt x="1318260" y="932150"/>
                      <a:pt x="1152265" y="1166401"/>
                      <a:pt x="915693" y="1266462"/>
                    </a:cubicBezTo>
                    <a:lnTo>
                      <a:pt x="901211" y="1270958"/>
                    </a:lnTo>
                    <a:lnTo>
                      <a:pt x="901211" y="1455420"/>
                    </a:lnTo>
                    <a:lnTo>
                      <a:pt x="356088" y="1455420"/>
                    </a:lnTo>
                    <a:lnTo>
                      <a:pt x="356088" y="1241234"/>
                    </a:lnTo>
                    <a:lnTo>
                      <a:pt x="290604" y="1205691"/>
                    </a:lnTo>
                    <a:cubicBezTo>
                      <a:pt x="115275" y="1087240"/>
                      <a:pt x="0" y="886647"/>
                      <a:pt x="0" y="659130"/>
                    </a:cubicBezTo>
                    <a:cubicBezTo>
                      <a:pt x="0" y="295103"/>
                      <a:pt x="295103" y="0"/>
                      <a:pt x="6591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94"/>
              <p:cNvSpPr/>
              <p:nvPr/>
            </p:nvSpPr>
            <p:spPr>
              <a:xfrm>
                <a:off x="1244087" y="3630832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95"/>
              <p:cNvSpPr/>
              <p:nvPr/>
            </p:nvSpPr>
            <p:spPr>
              <a:xfrm>
                <a:off x="1244087" y="3795896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96"/>
              <p:cNvSpPr/>
              <p:nvPr/>
            </p:nvSpPr>
            <p:spPr>
              <a:xfrm>
                <a:off x="1244087" y="3711188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99"/>
          <p:cNvGrpSpPr/>
          <p:nvPr/>
        </p:nvGrpSpPr>
        <p:grpSpPr>
          <a:xfrm>
            <a:off x="10890561" y="4272577"/>
            <a:ext cx="864000" cy="864000"/>
            <a:chOff x="3766243" y="3247597"/>
            <a:chExt cx="864000" cy="864000"/>
          </a:xfrm>
        </p:grpSpPr>
        <p:sp>
          <p:nvSpPr>
            <p:cNvPr id="44" name="椭圆 100"/>
            <p:cNvSpPr/>
            <p:nvPr/>
          </p:nvSpPr>
          <p:spPr>
            <a:xfrm>
              <a:off x="376624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101"/>
            <p:cNvSpPr/>
            <p:nvPr/>
          </p:nvSpPr>
          <p:spPr>
            <a:xfrm>
              <a:off x="379019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椭圆 103"/>
          <p:cNvSpPr/>
          <p:nvPr/>
        </p:nvSpPr>
        <p:spPr>
          <a:xfrm>
            <a:off x="8770729" y="4272577"/>
            <a:ext cx="864000" cy="8640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2"/>
          <p:cNvGrpSpPr/>
          <p:nvPr/>
        </p:nvGrpSpPr>
        <p:grpSpPr>
          <a:xfrm>
            <a:off x="6490780" y="4272577"/>
            <a:ext cx="864000" cy="864000"/>
            <a:chOff x="8237653" y="3247597"/>
            <a:chExt cx="864000" cy="864000"/>
          </a:xfrm>
        </p:grpSpPr>
        <p:sp>
          <p:nvSpPr>
            <p:cNvPr id="48" name="椭圆 106"/>
            <p:cNvSpPr/>
            <p:nvPr/>
          </p:nvSpPr>
          <p:spPr>
            <a:xfrm>
              <a:off x="823765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107"/>
            <p:cNvSpPr/>
            <p:nvPr/>
          </p:nvSpPr>
          <p:spPr>
            <a:xfrm>
              <a:off x="826160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1"/>
          <p:cNvGrpSpPr/>
          <p:nvPr/>
        </p:nvGrpSpPr>
        <p:grpSpPr>
          <a:xfrm>
            <a:off x="4347470" y="4272577"/>
            <a:ext cx="864000" cy="864000"/>
            <a:chOff x="10473359" y="3247597"/>
            <a:chExt cx="864000" cy="864000"/>
          </a:xfrm>
        </p:grpSpPr>
        <p:sp>
          <p:nvSpPr>
            <p:cNvPr id="51" name="椭圆 109"/>
            <p:cNvSpPr/>
            <p:nvPr/>
          </p:nvSpPr>
          <p:spPr>
            <a:xfrm>
              <a:off x="10473359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110"/>
            <p:cNvSpPr/>
            <p:nvPr/>
          </p:nvSpPr>
          <p:spPr>
            <a:xfrm>
              <a:off x="10497307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矩形 111"/>
          <p:cNvSpPr/>
          <p:nvPr/>
        </p:nvSpPr>
        <p:spPr>
          <a:xfrm>
            <a:off x="9777808" y="3713602"/>
            <a:ext cx="3099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Century Gothic" pitchFamily="34" charset="0"/>
                <a:ea typeface="微软雅黑" pitchFamily="34" charset="-122"/>
              </a:rPr>
              <a:t>WebAssembly</a:t>
            </a:r>
            <a:endParaRPr lang="zh-CN" altLang="en-US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4" name="矩形 113"/>
          <p:cNvSpPr/>
          <p:nvPr/>
        </p:nvSpPr>
        <p:spPr>
          <a:xfrm>
            <a:off x="8030457" y="5319169"/>
            <a:ext cx="229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多终端统一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115"/>
          <p:cNvSpPr/>
          <p:nvPr/>
        </p:nvSpPr>
        <p:spPr>
          <a:xfrm>
            <a:off x="3640807" y="5360216"/>
            <a:ext cx="2277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Century Gothic" pitchFamily="34" charset="0"/>
                <a:ea typeface="微软雅黑" pitchFamily="34" charset="-122"/>
              </a:rPr>
              <a:t>AI</a:t>
            </a:r>
            <a:endParaRPr lang="zh-CN" altLang="en-US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6" name="矩形 117"/>
          <p:cNvSpPr/>
          <p:nvPr/>
        </p:nvSpPr>
        <p:spPr>
          <a:xfrm>
            <a:off x="5381571" y="3783791"/>
            <a:ext cx="3413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Century Gothic" pitchFamily="34" charset="0"/>
                <a:ea typeface="微软雅黑" pitchFamily="34" charset="-122"/>
              </a:rPr>
              <a:t>WebGL / AR / VR</a:t>
            </a:r>
            <a:endParaRPr lang="zh-CN" altLang="en-US" dirty="0">
              <a:latin typeface="Century Gothic" pitchFamily="34" charset="0"/>
              <a:ea typeface="微软雅黑" pitchFamily="34" charset="-122"/>
            </a:endParaRPr>
          </a:p>
        </p:txBody>
      </p:sp>
      <p:grpSp>
        <p:nvGrpSpPr>
          <p:cNvPr id="57" name="组合 119"/>
          <p:cNvGrpSpPr/>
          <p:nvPr/>
        </p:nvGrpSpPr>
        <p:grpSpPr>
          <a:xfrm>
            <a:off x="1775920" y="3015573"/>
            <a:ext cx="774518" cy="959639"/>
            <a:chOff x="5894388" y="4665663"/>
            <a:chExt cx="903288" cy="1119187"/>
          </a:xfrm>
          <a:solidFill>
            <a:schemeClr val="accent2"/>
          </a:solidFill>
        </p:grpSpPr>
        <p:sp>
          <p:nvSpPr>
            <p:cNvPr id="58" name="Freeform 34"/>
            <p:cNvSpPr>
              <a:spLocks noEditPoints="1"/>
            </p:cNvSpPr>
            <p:nvPr/>
          </p:nvSpPr>
          <p:spPr bwMode="auto">
            <a:xfrm>
              <a:off x="5894388" y="4670425"/>
              <a:ext cx="903288" cy="111442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6046788" y="5246688"/>
              <a:ext cx="177800" cy="33337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6251576" y="5246688"/>
              <a:ext cx="220663" cy="33337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>
              <a:off x="6505576" y="5246688"/>
              <a:ext cx="100013" cy="33337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8"/>
            <p:cNvSpPr>
              <a:spLocks/>
            </p:cNvSpPr>
            <p:nvPr/>
          </p:nvSpPr>
          <p:spPr bwMode="auto">
            <a:xfrm>
              <a:off x="6046788" y="5337175"/>
              <a:ext cx="103188" cy="33337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6186488" y="5337175"/>
              <a:ext cx="179388" cy="33337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0"/>
            <p:cNvSpPr>
              <a:spLocks/>
            </p:cNvSpPr>
            <p:nvPr/>
          </p:nvSpPr>
          <p:spPr bwMode="auto">
            <a:xfrm>
              <a:off x="6399213" y="5337175"/>
              <a:ext cx="209550" cy="33337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046788" y="5438775"/>
              <a:ext cx="212725" cy="3492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2"/>
            <p:cNvSpPr>
              <a:spLocks/>
            </p:cNvSpPr>
            <p:nvPr/>
          </p:nvSpPr>
          <p:spPr bwMode="auto">
            <a:xfrm>
              <a:off x="6297613" y="5438775"/>
              <a:ext cx="207963" cy="3492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6540501" y="5438775"/>
              <a:ext cx="65088" cy="3492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4"/>
            <p:cNvSpPr>
              <a:spLocks/>
            </p:cNvSpPr>
            <p:nvPr/>
          </p:nvSpPr>
          <p:spPr bwMode="auto">
            <a:xfrm>
              <a:off x="6046788" y="5522913"/>
              <a:ext cx="103188" cy="38100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5"/>
            <p:cNvSpPr>
              <a:spLocks/>
            </p:cNvSpPr>
            <p:nvPr/>
          </p:nvSpPr>
          <p:spPr bwMode="auto">
            <a:xfrm>
              <a:off x="6186488" y="5522913"/>
              <a:ext cx="160338" cy="38100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6342063" y="4665663"/>
              <a:ext cx="455613" cy="455612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矩形 133"/>
          <p:cNvSpPr/>
          <p:nvPr/>
        </p:nvSpPr>
        <p:spPr>
          <a:xfrm>
            <a:off x="3494808" y="5883436"/>
            <a:ext cx="2569321" cy="11726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232"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在在线教育场景丰富</a:t>
            </a:r>
          </a:p>
          <a:p>
            <a:pPr algn="ctr" defTabSz="713232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（人脸识别、语音识别、机器翻译）</a:t>
            </a:r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133"/>
          <p:cNvSpPr/>
          <p:nvPr/>
        </p:nvSpPr>
        <p:spPr>
          <a:xfrm>
            <a:off x="7892874" y="5883436"/>
            <a:ext cx="2569321" cy="117262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232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800" dirty="0" smtClean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微软雅黑" pitchFamily="34" charset="-122"/>
              </a:rPr>
              <a:t>React</a:t>
            </a: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微软雅黑" pitchFamily="34" charset="-122"/>
              </a:rPr>
              <a:t>Native</a:t>
            </a: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微软雅黑" pitchFamily="34" charset="-122"/>
              </a:rPr>
              <a:t>/</a:t>
            </a: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chemeClr val="bg2">
                    <a:lumMod val="50000"/>
                  </a:schemeClr>
                </a:solidFill>
                <a:latin typeface="Century Gothic" pitchFamily="34" charset="0"/>
                <a:ea typeface="微软雅黑" pitchFamily="34" charset="-122"/>
              </a:rPr>
              <a:t>Hybrid App/ Electron</a:t>
            </a: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等实现多端</a:t>
            </a:r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133"/>
          <p:cNvSpPr/>
          <p:nvPr/>
        </p:nvSpPr>
        <p:spPr>
          <a:xfrm>
            <a:off x="10019108" y="2933649"/>
            <a:ext cx="2756916" cy="77745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232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媲美编译语言的速度，处理计算密集型业务场景</a:t>
            </a:r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133"/>
          <p:cNvSpPr/>
          <p:nvPr/>
        </p:nvSpPr>
        <p:spPr>
          <a:xfrm>
            <a:off x="5807126" y="2939146"/>
            <a:ext cx="2569321" cy="77745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232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增加互动性，趣味性</a:t>
            </a:r>
          </a:p>
          <a:p>
            <a:pPr algn="ctr" defTabSz="713232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更加丰富的教学场景</a:t>
            </a:r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5" name="组合 45"/>
          <p:cNvGrpSpPr/>
          <p:nvPr/>
        </p:nvGrpSpPr>
        <p:grpSpPr>
          <a:xfrm>
            <a:off x="11092622" y="4475398"/>
            <a:ext cx="477030" cy="500385"/>
            <a:chOff x="5451475" y="4286250"/>
            <a:chExt cx="1346200" cy="1360488"/>
          </a:xfrm>
          <a:solidFill>
            <a:schemeClr val="bg1"/>
          </a:solidFill>
        </p:grpSpPr>
        <p:sp>
          <p:nvSpPr>
            <p:cNvPr id="76" name="Freeform 22"/>
            <p:cNvSpPr>
              <a:spLocks/>
            </p:cNvSpPr>
            <p:nvPr/>
          </p:nvSpPr>
          <p:spPr bwMode="auto">
            <a:xfrm>
              <a:off x="6338888" y="4343400"/>
              <a:ext cx="409575" cy="400050"/>
            </a:xfrm>
            <a:custGeom>
              <a:avLst/>
              <a:gdLst>
                <a:gd name="T0" fmla="*/ 41 w 108"/>
                <a:gd name="T1" fmla="*/ 0 h 106"/>
                <a:gd name="T2" fmla="*/ 54 w 108"/>
                <a:gd name="T3" fmla="*/ 6 h 106"/>
                <a:gd name="T4" fmla="*/ 101 w 108"/>
                <a:gd name="T5" fmla="*/ 52 h 106"/>
                <a:gd name="T6" fmla="*/ 101 w 108"/>
                <a:gd name="T7" fmla="*/ 79 h 106"/>
                <a:gd name="T8" fmla="*/ 73 w 108"/>
                <a:gd name="T9" fmla="*/ 106 h 106"/>
                <a:gd name="T10" fmla="*/ 0 w 108"/>
                <a:gd name="T11" fmla="*/ 33 h 106"/>
                <a:gd name="T12" fmla="*/ 27 w 108"/>
                <a:gd name="T13" fmla="*/ 6 h 106"/>
                <a:gd name="T14" fmla="*/ 41 w 108"/>
                <a:gd name="T1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06">
                  <a:moveTo>
                    <a:pt x="41" y="0"/>
                  </a:moveTo>
                  <a:cubicBezTo>
                    <a:pt x="45" y="0"/>
                    <a:pt x="50" y="2"/>
                    <a:pt x="54" y="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8" y="59"/>
                    <a:pt x="108" y="71"/>
                    <a:pt x="101" y="79"/>
                  </a:cubicBezTo>
                  <a:cubicBezTo>
                    <a:pt x="73" y="106"/>
                    <a:pt x="73" y="106"/>
                    <a:pt x="73" y="10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1" y="2"/>
                    <a:pt x="36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5746750" y="4521200"/>
              <a:ext cx="819150" cy="819150"/>
            </a:xfrm>
            <a:custGeom>
              <a:avLst/>
              <a:gdLst>
                <a:gd name="T0" fmla="*/ 516 w 516"/>
                <a:gd name="T1" fmla="*/ 173 h 516"/>
                <a:gd name="T2" fmla="*/ 173 w 516"/>
                <a:gd name="T3" fmla="*/ 516 h 516"/>
                <a:gd name="T4" fmla="*/ 0 w 516"/>
                <a:gd name="T5" fmla="*/ 342 h 516"/>
                <a:gd name="T6" fmla="*/ 342 w 516"/>
                <a:gd name="T7" fmla="*/ 0 h 516"/>
                <a:gd name="T8" fmla="*/ 516 w 516"/>
                <a:gd name="T9" fmla="*/ 173 h 516"/>
                <a:gd name="T10" fmla="*/ 516 w 516"/>
                <a:gd name="T11" fmla="*/ 173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6">
                  <a:moveTo>
                    <a:pt x="516" y="173"/>
                  </a:moveTo>
                  <a:lnTo>
                    <a:pt x="173" y="516"/>
                  </a:lnTo>
                  <a:lnTo>
                    <a:pt x="0" y="342"/>
                  </a:lnTo>
                  <a:lnTo>
                    <a:pt x="342" y="0"/>
                  </a:lnTo>
                  <a:lnTo>
                    <a:pt x="516" y="173"/>
                  </a:lnTo>
                  <a:lnTo>
                    <a:pt x="516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4"/>
            <p:cNvSpPr>
              <a:spLocks/>
            </p:cNvSpPr>
            <p:nvPr/>
          </p:nvSpPr>
          <p:spPr bwMode="auto">
            <a:xfrm>
              <a:off x="5541963" y="5106988"/>
              <a:ext cx="434975" cy="430213"/>
            </a:xfrm>
            <a:custGeom>
              <a:avLst/>
              <a:gdLst>
                <a:gd name="T0" fmla="*/ 100 w 274"/>
                <a:gd name="T1" fmla="*/ 0 h 271"/>
                <a:gd name="T2" fmla="*/ 274 w 274"/>
                <a:gd name="T3" fmla="*/ 176 h 271"/>
                <a:gd name="T4" fmla="*/ 245 w 274"/>
                <a:gd name="T5" fmla="*/ 204 h 271"/>
                <a:gd name="T6" fmla="*/ 0 w 274"/>
                <a:gd name="T7" fmla="*/ 271 h 271"/>
                <a:gd name="T8" fmla="*/ 69 w 274"/>
                <a:gd name="T9" fmla="*/ 28 h 271"/>
                <a:gd name="T10" fmla="*/ 100 w 274"/>
                <a:gd name="T11" fmla="*/ 0 h 271"/>
                <a:gd name="T12" fmla="*/ 100 w 274"/>
                <a:gd name="T13" fmla="*/ 0 h 271"/>
                <a:gd name="T14" fmla="*/ 100 w 274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271">
                  <a:moveTo>
                    <a:pt x="100" y="0"/>
                  </a:moveTo>
                  <a:lnTo>
                    <a:pt x="274" y="176"/>
                  </a:lnTo>
                  <a:lnTo>
                    <a:pt x="245" y="204"/>
                  </a:lnTo>
                  <a:lnTo>
                    <a:pt x="0" y="271"/>
                  </a:lnTo>
                  <a:lnTo>
                    <a:pt x="69" y="28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5"/>
            <p:cNvSpPr>
              <a:spLocks/>
            </p:cNvSpPr>
            <p:nvPr/>
          </p:nvSpPr>
          <p:spPr bwMode="auto">
            <a:xfrm>
              <a:off x="5451475" y="4286250"/>
              <a:ext cx="661988" cy="608013"/>
            </a:xfrm>
            <a:custGeom>
              <a:avLst/>
              <a:gdLst>
                <a:gd name="T0" fmla="*/ 71 w 175"/>
                <a:gd name="T1" fmla="*/ 161 h 161"/>
                <a:gd name="T2" fmla="*/ 0 w 175"/>
                <a:gd name="T3" fmla="*/ 88 h 161"/>
                <a:gd name="T4" fmla="*/ 81 w 175"/>
                <a:gd name="T5" fmla="*/ 10 h 161"/>
                <a:gd name="T6" fmla="*/ 106 w 175"/>
                <a:gd name="T7" fmla="*/ 0 h 161"/>
                <a:gd name="T8" fmla="*/ 135 w 175"/>
                <a:gd name="T9" fmla="*/ 13 h 161"/>
                <a:gd name="T10" fmla="*/ 135 w 175"/>
                <a:gd name="T11" fmla="*/ 13 h 161"/>
                <a:gd name="T12" fmla="*/ 175 w 175"/>
                <a:gd name="T13" fmla="*/ 51 h 161"/>
                <a:gd name="T14" fmla="*/ 163 w 175"/>
                <a:gd name="T15" fmla="*/ 63 h 161"/>
                <a:gd name="T16" fmla="*/ 124 w 175"/>
                <a:gd name="T17" fmla="*/ 25 h 161"/>
                <a:gd name="T18" fmla="*/ 106 w 175"/>
                <a:gd name="T19" fmla="*/ 17 h 161"/>
                <a:gd name="T20" fmla="*/ 91 w 175"/>
                <a:gd name="T21" fmla="*/ 23 h 161"/>
                <a:gd name="T22" fmla="*/ 24 w 175"/>
                <a:gd name="T23" fmla="*/ 88 h 161"/>
                <a:gd name="T24" fmla="*/ 83 w 175"/>
                <a:gd name="T25" fmla="*/ 149 h 161"/>
                <a:gd name="T26" fmla="*/ 71 w 175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161">
                  <a:moveTo>
                    <a:pt x="71" y="161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9" y="3"/>
                    <a:pt x="97" y="0"/>
                    <a:pt x="106" y="0"/>
                  </a:cubicBezTo>
                  <a:cubicBezTo>
                    <a:pt x="115" y="0"/>
                    <a:pt x="123" y="2"/>
                    <a:pt x="13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75" y="51"/>
                    <a:pt x="175" y="51"/>
                    <a:pt x="175" y="51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14" y="17"/>
                    <a:pt x="110" y="17"/>
                    <a:pt x="106" y="17"/>
                  </a:cubicBezTo>
                  <a:cubicBezTo>
                    <a:pt x="101" y="17"/>
                    <a:pt x="97" y="18"/>
                    <a:pt x="91" y="23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83" y="149"/>
                    <a:pt x="83" y="149"/>
                    <a:pt x="83" y="149"/>
                  </a:cubicBezTo>
                  <a:lnTo>
                    <a:pt x="71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6"/>
            <p:cNvSpPr>
              <a:spLocks/>
            </p:cNvSpPr>
            <p:nvPr/>
          </p:nvSpPr>
          <p:spPr bwMode="auto">
            <a:xfrm>
              <a:off x="5583238" y="4603750"/>
              <a:ext cx="163513" cy="158750"/>
            </a:xfrm>
            <a:custGeom>
              <a:avLst/>
              <a:gdLst>
                <a:gd name="T0" fmla="*/ 9 w 43"/>
                <a:gd name="T1" fmla="*/ 42 h 42"/>
                <a:gd name="T2" fmla="*/ 3 w 43"/>
                <a:gd name="T3" fmla="*/ 39 h 42"/>
                <a:gd name="T4" fmla="*/ 3 w 43"/>
                <a:gd name="T5" fmla="*/ 28 h 42"/>
                <a:gd name="T6" fmla="*/ 29 w 43"/>
                <a:gd name="T7" fmla="*/ 3 h 42"/>
                <a:gd name="T8" fmla="*/ 40 w 43"/>
                <a:gd name="T9" fmla="*/ 3 h 42"/>
                <a:gd name="T10" fmla="*/ 40 w 43"/>
                <a:gd name="T11" fmla="*/ 14 h 42"/>
                <a:gd name="T12" fmla="*/ 14 w 43"/>
                <a:gd name="T13" fmla="*/ 39 h 42"/>
                <a:gd name="T14" fmla="*/ 9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9" y="42"/>
                  </a:moveTo>
                  <a:cubicBezTo>
                    <a:pt x="7" y="42"/>
                    <a:pt x="5" y="41"/>
                    <a:pt x="3" y="39"/>
                  </a:cubicBezTo>
                  <a:cubicBezTo>
                    <a:pt x="0" y="36"/>
                    <a:pt x="0" y="31"/>
                    <a:pt x="3" y="2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2" y="0"/>
                    <a:pt x="37" y="0"/>
                    <a:pt x="40" y="3"/>
                  </a:cubicBezTo>
                  <a:cubicBezTo>
                    <a:pt x="43" y="6"/>
                    <a:pt x="43" y="11"/>
                    <a:pt x="40" y="14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41"/>
                    <a:pt x="11" y="42"/>
                    <a:pt x="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7"/>
            <p:cNvSpPr>
              <a:spLocks/>
            </p:cNvSpPr>
            <p:nvPr/>
          </p:nvSpPr>
          <p:spPr bwMode="auto">
            <a:xfrm>
              <a:off x="5670550" y="4652963"/>
              <a:ext cx="211138" cy="207963"/>
            </a:xfrm>
            <a:custGeom>
              <a:avLst/>
              <a:gdLst>
                <a:gd name="T0" fmla="*/ 8 w 56"/>
                <a:gd name="T1" fmla="*/ 55 h 55"/>
                <a:gd name="T2" fmla="*/ 3 w 56"/>
                <a:gd name="T3" fmla="*/ 52 h 55"/>
                <a:gd name="T4" fmla="*/ 3 w 56"/>
                <a:gd name="T5" fmla="*/ 41 h 55"/>
                <a:gd name="T6" fmla="*/ 41 w 56"/>
                <a:gd name="T7" fmla="*/ 3 h 55"/>
                <a:gd name="T8" fmla="*/ 53 w 56"/>
                <a:gd name="T9" fmla="*/ 3 h 55"/>
                <a:gd name="T10" fmla="*/ 53 w 56"/>
                <a:gd name="T11" fmla="*/ 14 h 55"/>
                <a:gd name="T12" fmla="*/ 14 w 56"/>
                <a:gd name="T13" fmla="*/ 52 h 55"/>
                <a:gd name="T14" fmla="*/ 8 w 56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5">
                  <a:moveTo>
                    <a:pt x="8" y="55"/>
                  </a:moveTo>
                  <a:cubicBezTo>
                    <a:pt x="6" y="55"/>
                    <a:pt x="4" y="54"/>
                    <a:pt x="3" y="52"/>
                  </a:cubicBezTo>
                  <a:cubicBezTo>
                    <a:pt x="0" y="49"/>
                    <a:pt x="0" y="44"/>
                    <a:pt x="3" y="4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4" y="0"/>
                    <a:pt x="49" y="0"/>
                    <a:pt x="53" y="3"/>
                  </a:cubicBezTo>
                  <a:cubicBezTo>
                    <a:pt x="56" y="6"/>
                    <a:pt x="56" y="11"/>
                    <a:pt x="53" y="1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4"/>
                    <a:pt x="10" y="55"/>
                    <a:pt x="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8"/>
            <p:cNvSpPr>
              <a:spLocks/>
            </p:cNvSpPr>
            <p:nvPr/>
          </p:nvSpPr>
          <p:spPr bwMode="auto">
            <a:xfrm>
              <a:off x="6184900" y="4984750"/>
              <a:ext cx="612775" cy="661988"/>
            </a:xfrm>
            <a:custGeom>
              <a:avLst/>
              <a:gdLst>
                <a:gd name="T0" fmla="*/ 74 w 162"/>
                <a:gd name="T1" fmla="*/ 175 h 175"/>
                <a:gd name="T2" fmla="*/ 0 w 162"/>
                <a:gd name="T3" fmla="*/ 101 h 175"/>
                <a:gd name="T4" fmla="*/ 12 w 162"/>
                <a:gd name="T5" fmla="*/ 89 h 175"/>
                <a:gd name="T6" fmla="*/ 74 w 162"/>
                <a:gd name="T7" fmla="*/ 151 h 175"/>
                <a:gd name="T8" fmla="*/ 140 w 162"/>
                <a:gd name="T9" fmla="*/ 83 h 175"/>
                <a:gd name="T10" fmla="*/ 145 w 162"/>
                <a:gd name="T11" fmla="*/ 69 h 175"/>
                <a:gd name="T12" fmla="*/ 137 w 162"/>
                <a:gd name="T13" fmla="*/ 51 h 175"/>
                <a:gd name="T14" fmla="*/ 99 w 162"/>
                <a:gd name="T15" fmla="*/ 12 h 175"/>
                <a:gd name="T16" fmla="*/ 111 w 162"/>
                <a:gd name="T17" fmla="*/ 0 h 175"/>
                <a:gd name="T18" fmla="*/ 149 w 162"/>
                <a:gd name="T19" fmla="*/ 39 h 175"/>
                <a:gd name="T20" fmla="*/ 162 w 162"/>
                <a:gd name="T21" fmla="*/ 68 h 175"/>
                <a:gd name="T22" fmla="*/ 152 w 162"/>
                <a:gd name="T23" fmla="*/ 94 h 175"/>
                <a:gd name="T24" fmla="*/ 152 w 162"/>
                <a:gd name="T25" fmla="*/ 95 h 175"/>
                <a:gd name="T26" fmla="*/ 74 w 162"/>
                <a:gd name="T2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175">
                  <a:moveTo>
                    <a:pt x="74" y="175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4" y="78"/>
                    <a:pt x="145" y="74"/>
                    <a:pt x="145" y="69"/>
                  </a:cubicBezTo>
                  <a:cubicBezTo>
                    <a:pt x="145" y="64"/>
                    <a:pt x="145" y="60"/>
                    <a:pt x="137" y="51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60" y="51"/>
                    <a:pt x="162" y="59"/>
                    <a:pt x="162" y="68"/>
                  </a:cubicBezTo>
                  <a:cubicBezTo>
                    <a:pt x="162" y="77"/>
                    <a:pt x="159" y="85"/>
                    <a:pt x="152" y="94"/>
                  </a:cubicBezTo>
                  <a:cubicBezTo>
                    <a:pt x="152" y="95"/>
                    <a:pt x="152" y="95"/>
                    <a:pt x="152" y="95"/>
                  </a:cubicBezTo>
                  <a:lnTo>
                    <a:pt x="74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9"/>
            <p:cNvSpPr>
              <a:spLocks/>
            </p:cNvSpPr>
            <p:nvPr/>
          </p:nvSpPr>
          <p:spPr bwMode="auto">
            <a:xfrm>
              <a:off x="6321425" y="5348288"/>
              <a:ext cx="158750" cy="158750"/>
            </a:xfrm>
            <a:custGeom>
              <a:avLst/>
              <a:gdLst>
                <a:gd name="T0" fmla="*/ 8 w 42"/>
                <a:gd name="T1" fmla="*/ 42 h 42"/>
                <a:gd name="T2" fmla="*/ 3 w 42"/>
                <a:gd name="T3" fmla="*/ 40 h 42"/>
                <a:gd name="T4" fmla="*/ 3 w 42"/>
                <a:gd name="T5" fmla="*/ 29 h 42"/>
                <a:gd name="T6" fmla="*/ 28 w 42"/>
                <a:gd name="T7" fmla="*/ 4 h 42"/>
                <a:gd name="T8" fmla="*/ 39 w 42"/>
                <a:gd name="T9" fmla="*/ 4 h 42"/>
                <a:gd name="T10" fmla="*/ 39 w 42"/>
                <a:gd name="T11" fmla="*/ 15 h 42"/>
                <a:gd name="T12" fmla="*/ 14 w 42"/>
                <a:gd name="T13" fmla="*/ 40 h 42"/>
                <a:gd name="T14" fmla="*/ 8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8" y="42"/>
                  </a:moveTo>
                  <a:cubicBezTo>
                    <a:pt x="6" y="42"/>
                    <a:pt x="4" y="42"/>
                    <a:pt x="3" y="40"/>
                  </a:cubicBezTo>
                  <a:cubicBezTo>
                    <a:pt x="0" y="37"/>
                    <a:pt x="0" y="32"/>
                    <a:pt x="3" y="2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1" y="0"/>
                    <a:pt x="36" y="0"/>
                    <a:pt x="39" y="4"/>
                  </a:cubicBezTo>
                  <a:cubicBezTo>
                    <a:pt x="42" y="7"/>
                    <a:pt x="42" y="12"/>
                    <a:pt x="39" y="15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2" y="42"/>
                    <a:pt x="10" y="42"/>
                    <a:pt x="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0"/>
            <p:cNvSpPr>
              <a:spLocks/>
            </p:cNvSpPr>
            <p:nvPr/>
          </p:nvSpPr>
          <p:spPr bwMode="auto">
            <a:xfrm>
              <a:off x="6223000" y="5216525"/>
              <a:ext cx="211138" cy="207963"/>
            </a:xfrm>
            <a:custGeom>
              <a:avLst/>
              <a:gdLst>
                <a:gd name="T0" fmla="*/ 8 w 56"/>
                <a:gd name="T1" fmla="*/ 55 h 55"/>
                <a:gd name="T2" fmla="*/ 3 w 56"/>
                <a:gd name="T3" fmla="*/ 53 h 55"/>
                <a:gd name="T4" fmla="*/ 3 w 56"/>
                <a:gd name="T5" fmla="*/ 42 h 55"/>
                <a:gd name="T6" fmla="*/ 41 w 56"/>
                <a:gd name="T7" fmla="*/ 3 h 55"/>
                <a:gd name="T8" fmla="*/ 52 w 56"/>
                <a:gd name="T9" fmla="*/ 3 h 55"/>
                <a:gd name="T10" fmla="*/ 52 w 56"/>
                <a:gd name="T11" fmla="*/ 14 h 55"/>
                <a:gd name="T12" fmla="*/ 14 w 56"/>
                <a:gd name="T13" fmla="*/ 53 h 55"/>
                <a:gd name="T14" fmla="*/ 8 w 56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5">
                  <a:moveTo>
                    <a:pt x="8" y="55"/>
                  </a:moveTo>
                  <a:cubicBezTo>
                    <a:pt x="6" y="55"/>
                    <a:pt x="4" y="54"/>
                    <a:pt x="3" y="53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4" y="0"/>
                    <a:pt x="49" y="0"/>
                    <a:pt x="52" y="3"/>
                  </a:cubicBezTo>
                  <a:cubicBezTo>
                    <a:pt x="56" y="6"/>
                    <a:pt x="56" y="11"/>
                    <a:pt x="52" y="1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2" y="54"/>
                    <a:pt x="10" y="55"/>
                    <a:pt x="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22"/>
          <p:cNvSpPr>
            <a:spLocks noEditPoints="1"/>
          </p:cNvSpPr>
          <p:nvPr/>
        </p:nvSpPr>
        <p:spPr bwMode="auto">
          <a:xfrm>
            <a:off x="4526503" y="4454075"/>
            <a:ext cx="501004" cy="501004"/>
          </a:xfrm>
          <a:custGeom>
            <a:avLst/>
            <a:gdLst>
              <a:gd name="T0" fmla="*/ 2070 w 2791"/>
              <a:gd name="T1" fmla="*/ 2010 h 2791"/>
              <a:gd name="T2" fmla="*/ 1699 w 2791"/>
              <a:gd name="T3" fmla="*/ 2104 h 2791"/>
              <a:gd name="T4" fmla="*/ 791 w 2791"/>
              <a:gd name="T5" fmla="*/ 1719 h 2791"/>
              <a:gd name="T6" fmla="*/ 718 w 2791"/>
              <a:gd name="T7" fmla="*/ 1582 h 2791"/>
              <a:gd name="T8" fmla="*/ 748 w 2791"/>
              <a:gd name="T9" fmla="*/ 833 h 2791"/>
              <a:gd name="T10" fmla="*/ 1081 w 2791"/>
              <a:gd name="T11" fmla="*/ 517 h 2791"/>
              <a:gd name="T12" fmla="*/ 1933 w 2791"/>
              <a:gd name="T13" fmla="*/ 404 h 2791"/>
              <a:gd name="T14" fmla="*/ 2114 w 2791"/>
              <a:gd name="T15" fmla="*/ 506 h 2791"/>
              <a:gd name="T16" fmla="*/ 2158 w 2791"/>
              <a:gd name="T17" fmla="*/ 728 h 2791"/>
              <a:gd name="T18" fmla="*/ 2092 w 2791"/>
              <a:gd name="T19" fmla="*/ 978 h 2791"/>
              <a:gd name="T20" fmla="*/ 1972 w 2791"/>
              <a:gd name="T21" fmla="*/ 1153 h 2791"/>
              <a:gd name="T22" fmla="*/ 1858 w 2791"/>
              <a:gd name="T23" fmla="*/ 1232 h 2791"/>
              <a:gd name="T24" fmla="*/ 1702 w 2791"/>
              <a:gd name="T25" fmla="*/ 1322 h 2791"/>
              <a:gd name="T26" fmla="*/ 1691 w 2791"/>
              <a:gd name="T27" fmla="*/ 1322 h 2791"/>
              <a:gd name="T28" fmla="*/ 1564 w 2791"/>
              <a:gd name="T29" fmla="*/ 1253 h 2791"/>
              <a:gd name="T30" fmla="*/ 1544 w 2791"/>
              <a:gd name="T31" fmla="*/ 1126 h 2791"/>
              <a:gd name="T32" fmla="*/ 1726 w 2791"/>
              <a:gd name="T33" fmla="*/ 881 h 2791"/>
              <a:gd name="T34" fmla="*/ 1359 w 2791"/>
              <a:gd name="T35" fmla="*/ 881 h 2791"/>
              <a:gd name="T36" fmla="*/ 1400 w 2791"/>
              <a:gd name="T37" fmla="*/ 1097 h 2791"/>
              <a:gd name="T38" fmla="*/ 1395 w 2791"/>
              <a:gd name="T39" fmla="*/ 1116 h 2791"/>
              <a:gd name="T40" fmla="*/ 1175 w 2791"/>
              <a:gd name="T41" fmla="*/ 1395 h 2791"/>
              <a:gd name="T42" fmla="*/ 1570 w 2791"/>
              <a:gd name="T43" fmla="*/ 1530 h 2791"/>
              <a:gd name="T44" fmla="*/ 1717 w 2791"/>
              <a:gd name="T45" fmla="*/ 1469 h 2791"/>
              <a:gd name="T46" fmla="*/ 2056 w 2791"/>
              <a:gd name="T47" fmla="*/ 1653 h 2791"/>
              <a:gd name="T48" fmla="*/ 2256 w 2791"/>
              <a:gd name="T49" fmla="*/ 1234 h 2791"/>
              <a:gd name="T50" fmla="*/ 2230 w 2791"/>
              <a:gd name="T51" fmla="*/ 1030 h 2791"/>
              <a:gd name="T52" fmla="*/ 2458 w 2791"/>
              <a:gd name="T53" fmla="*/ 604 h 2791"/>
              <a:gd name="T54" fmla="*/ 2350 w 2791"/>
              <a:gd name="T55" fmla="*/ 37 h 2791"/>
              <a:gd name="T56" fmla="*/ 2124 w 2791"/>
              <a:gd name="T57" fmla="*/ 142 h 2791"/>
              <a:gd name="T58" fmla="*/ 1343 w 2791"/>
              <a:gd name="T59" fmla="*/ 257 h 2791"/>
              <a:gd name="T60" fmla="*/ 808 w 2791"/>
              <a:gd name="T61" fmla="*/ 0 h 2791"/>
              <a:gd name="T62" fmla="*/ 550 w 2791"/>
              <a:gd name="T63" fmla="*/ 537 h 2791"/>
              <a:gd name="T64" fmla="*/ 598 w 2791"/>
              <a:gd name="T65" fmla="*/ 823 h 2791"/>
              <a:gd name="T66" fmla="*/ 257 w 2791"/>
              <a:gd name="T67" fmla="*/ 1459 h 2791"/>
              <a:gd name="T68" fmla="*/ 0 w 2791"/>
              <a:gd name="T69" fmla="*/ 1836 h 2791"/>
              <a:gd name="T70" fmla="*/ 674 w 2791"/>
              <a:gd name="T71" fmla="*/ 2136 h 2791"/>
              <a:gd name="T72" fmla="*/ 1054 w 2791"/>
              <a:gd name="T73" fmla="*/ 2084 h 2791"/>
              <a:gd name="T74" fmla="*/ 1935 w 2791"/>
              <a:gd name="T75" fmla="*/ 2498 h 2791"/>
              <a:gd name="T76" fmla="*/ 2791 w 2791"/>
              <a:gd name="T77" fmla="*/ 2350 h 2791"/>
              <a:gd name="T78" fmla="*/ 2350 w 2791"/>
              <a:gd name="T79" fmla="*/ 191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91" h="2791">
                <a:moveTo>
                  <a:pt x="2350" y="1910"/>
                </a:moveTo>
                <a:cubicBezTo>
                  <a:pt x="2244" y="1910"/>
                  <a:pt x="2146" y="1947"/>
                  <a:pt x="2070" y="2010"/>
                </a:cubicBezTo>
                <a:cubicBezTo>
                  <a:pt x="2071" y="2009"/>
                  <a:pt x="2071" y="2009"/>
                  <a:pt x="2071" y="2009"/>
                </a:cubicBezTo>
                <a:cubicBezTo>
                  <a:pt x="2071" y="2009"/>
                  <a:pt x="1928" y="2155"/>
                  <a:pt x="1699" y="2104"/>
                </a:cubicBezTo>
                <a:cubicBezTo>
                  <a:pt x="1015" y="1921"/>
                  <a:pt x="1015" y="1921"/>
                  <a:pt x="1015" y="1921"/>
                </a:cubicBezTo>
                <a:cubicBezTo>
                  <a:pt x="874" y="1870"/>
                  <a:pt x="813" y="1769"/>
                  <a:pt x="791" y="1719"/>
                </a:cubicBezTo>
                <a:cubicBezTo>
                  <a:pt x="775" y="1668"/>
                  <a:pt x="750" y="1622"/>
                  <a:pt x="717" y="1582"/>
                </a:cubicBezTo>
                <a:cubicBezTo>
                  <a:pt x="718" y="1582"/>
                  <a:pt x="718" y="1582"/>
                  <a:pt x="718" y="1582"/>
                </a:cubicBezTo>
                <a:cubicBezTo>
                  <a:pt x="718" y="1582"/>
                  <a:pt x="593" y="1437"/>
                  <a:pt x="641" y="1230"/>
                </a:cubicBezTo>
                <a:cubicBezTo>
                  <a:pt x="748" y="833"/>
                  <a:pt x="748" y="833"/>
                  <a:pt x="748" y="833"/>
                </a:cubicBezTo>
                <a:cubicBezTo>
                  <a:pt x="788" y="711"/>
                  <a:pt x="878" y="663"/>
                  <a:pt x="923" y="640"/>
                </a:cubicBezTo>
                <a:cubicBezTo>
                  <a:pt x="988" y="616"/>
                  <a:pt x="1042" y="573"/>
                  <a:pt x="1081" y="517"/>
                </a:cubicBezTo>
                <a:cubicBezTo>
                  <a:pt x="1108" y="483"/>
                  <a:pt x="1183" y="411"/>
                  <a:pt x="1315" y="404"/>
                </a:cubicBezTo>
                <a:cubicBezTo>
                  <a:pt x="1933" y="404"/>
                  <a:pt x="1933" y="404"/>
                  <a:pt x="1933" y="404"/>
                </a:cubicBezTo>
                <a:cubicBezTo>
                  <a:pt x="2033" y="412"/>
                  <a:pt x="2092" y="477"/>
                  <a:pt x="2111" y="501"/>
                </a:cubicBezTo>
                <a:cubicBezTo>
                  <a:pt x="2112" y="503"/>
                  <a:pt x="2113" y="504"/>
                  <a:pt x="2114" y="506"/>
                </a:cubicBezTo>
                <a:cubicBezTo>
                  <a:pt x="2114" y="506"/>
                  <a:pt x="2114" y="506"/>
                  <a:pt x="2114" y="506"/>
                </a:cubicBezTo>
                <a:cubicBezTo>
                  <a:pt x="2114" y="506"/>
                  <a:pt x="2191" y="609"/>
                  <a:pt x="2158" y="728"/>
                </a:cubicBezTo>
                <a:cubicBezTo>
                  <a:pt x="2158" y="728"/>
                  <a:pt x="2158" y="728"/>
                  <a:pt x="2158" y="728"/>
                </a:cubicBezTo>
                <a:cubicBezTo>
                  <a:pt x="2092" y="978"/>
                  <a:pt x="2092" y="978"/>
                  <a:pt x="2092" y="978"/>
                </a:cubicBezTo>
                <a:cubicBezTo>
                  <a:pt x="2091" y="980"/>
                  <a:pt x="2090" y="982"/>
                  <a:pt x="2090" y="984"/>
                </a:cubicBezTo>
                <a:cubicBezTo>
                  <a:pt x="2063" y="1084"/>
                  <a:pt x="2005" y="1133"/>
                  <a:pt x="1972" y="1153"/>
                </a:cubicBezTo>
                <a:cubicBezTo>
                  <a:pt x="1928" y="1168"/>
                  <a:pt x="1889" y="1195"/>
                  <a:pt x="1860" y="1230"/>
                </a:cubicBezTo>
                <a:cubicBezTo>
                  <a:pt x="1858" y="1232"/>
                  <a:pt x="1858" y="1232"/>
                  <a:pt x="1858" y="1232"/>
                </a:cubicBezTo>
                <a:cubicBezTo>
                  <a:pt x="1849" y="1243"/>
                  <a:pt x="1840" y="1255"/>
                  <a:pt x="1833" y="1268"/>
                </a:cubicBezTo>
                <a:cubicBezTo>
                  <a:pt x="1784" y="1321"/>
                  <a:pt x="1707" y="1322"/>
                  <a:pt x="1702" y="1322"/>
                </a:cubicBezTo>
                <a:cubicBezTo>
                  <a:pt x="1701" y="1322"/>
                  <a:pt x="1701" y="1322"/>
                  <a:pt x="1701" y="1322"/>
                </a:cubicBezTo>
                <a:cubicBezTo>
                  <a:pt x="1691" y="1322"/>
                  <a:pt x="1691" y="1322"/>
                  <a:pt x="1691" y="1322"/>
                </a:cubicBezTo>
                <a:cubicBezTo>
                  <a:pt x="1669" y="1321"/>
                  <a:pt x="1617" y="1313"/>
                  <a:pt x="1569" y="1260"/>
                </a:cubicBezTo>
                <a:cubicBezTo>
                  <a:pt x="1568" y="1258"/>
                  <a:pt x="1565" y="1256"/>
                  <a:pt x="1564" y="1253"/>
                </a:cubicBezTo>
                <a:cubicBezTo>
                  <a:pt x="1535" y="1212"/>
                  <a:pt x="1535" y="1172"/>
                  <a:pt x="1538" y="1150"/>
                </a:cubicBezTo>
                <a:cubicBezTo>
                  <a:pt x="1544" y="1126"/>
                  <a:pt x="1544" y="1126"/>
                  <a:pt x="1544" y="1126"/>
                </a:cubicBezTo>
                <a:cubicBezTo>
                  <a:pt x="1550" y="1111"/>
                  <a:pt x="1569" y="1073"/>
                  <a:pt x="1607" y="1053"/>
                </a:cubicBezTo>
                <a:cubicBezTo>
                  <a:pt x="1677" y="1027"/>
                  <a:pt x="1726" y="960"/>
                  <a:pt x="1726" y="881"/>
                </a:cubicBezTo>
                <a:cubicBezTo>
                  <a:pt x="1726" y="780"/>
                  <a:pt x="1644" y="698"/>
                  <a:pt x="1542" y="698"/>
                </a:cubicBezTo>
                <a:cubicBezTo>
                  <a:pt x="1441" y="698"/>
                  <a:pt x="1359" y="780"/>
                  <a:pt x="1359" y="881"/>
                </a:cubicBezTo>
                <a:cubicBezTo>
                  <a:pt x="1359" y="916"/>
                  <a:pt x="1368" y="948"/>
                  <a:pt x="1385" y="976"/>
                </a:cubicBezTo>
                <a:cubicBezTo>
                  <a:pt x="1408" y="1044"/>
                  <a:pt x="1400" y="1097"/>
                  <a:pt x="1400" y="1097"/>
                </a:cubicBezTo>
                <a:cubicBezTo>
                  <a:pt x="1400" y="1097"/>
                  <a:pt x="1400" y="1097"/>
                  <a:pt x="1400" y="1097"/>
                </a:cubicBezTo>
                <a:cubicBezTo>
                  <a:pt x="1395" y="1116"/>
                  <a:pt x="1395" y="1116"/>
                  <a:pt x="1395" y="1116"/>
                </a:cubicBezTo>
                <a:cubicBezTo>
                  <a:pt x="1387" y="1135"/>
                  <a:pt x="1368" y="1164"/>
                  <a:pt x="1318" y="1189"/>
                </a:cubicBezTo>
                <a:cubicBezTo>
                  <a:pt x="1234" y="1221"/>
                  <a:pt x="1175" y="1301"/>
                  <a:pt x="1175" y="1395"/>
                </a:cubicBezTo>
                <a:cubicBezTo>
                  <a:pt x="1175" y="1517"/>
                  <a:pt x="1273" y="1616"/>
                  <a:pt x="1395" y="1616"/>
                </a:cubicBezTo>
                <a:cubicBezTo>
                  <a:pt x="1466" y="1616"/>
                  <a:pt x="1530" y="1582"/>
                  <a:pt x="1570" y="1530"/>
                </a:cubicBezTo>
                <a:cubicBezTo>
                  <a:pt x="1633" y="1471"/>
                  <a:pt x="1695" y="1469"/>
                  <a:pt x="1695" y="1469"/>
                </a:cubicBezTo>
                <a:cubicBezTo>
                  <a:pt x="1717" y="1469"/>
                  <a:pt x="1717" y="1469"/>
                  <a:pt x="1717" y="1469"/>
                </a:cubicBezTo>
                <a:cubicBezTo>
                  <a:pt x="1746" y="1471"/>
                  <a:pt x="1798" y="1483"/>
                  <a:pt x="1840" y="1535"/>
                </a:cubicBezTo>
                <a:cubicBezTo>
                  <a:pt x="1886" y="1606"/>
                  <a:pt x="1966" y="1653"/>
                  <a:pt x="2056" y="1653"/>
                </a:cubicBezTo>
                <a:cubicBezTo>
                  <a:pt x="2198" y="1653"/>
                  <a:pt x="2313" y="1538"/>
                  <a:pt x="2313" y="1396"/>
                </a:cubicBezTo>
                <a:cubicBezTo>
                  <a:pt x="2313" y="1334"/>
                  <a:pt x="2292" y="1278"/>
                  <a:pt x="2256" y="1234"/>
                </a:cubicBezTo>
                <a:cubicBezTo>
                  <a:pt x="2238" y="1195"/>
                  <a:pt x="2208" y="1116"/>
                  <a:pt x="2227" y="1041"/>
                </a:cubicBezTo>
                <a:cubicBezTo>
                  <a:pt x="2228" y="1038"/>
                  <a:pt x="2229" y="1034"/>
                  <a:pt x="2230" y="1030"/>
                </a:cubicBezTo>
                <a:cubicBezTo>
                  <a:pt x="2298" y="777"/>
                  <a:pt x="2298" y="777"/>
                  <a:pt x="2298" y="777"/>
                </a:cubicBezTo>
                <a:cubicBezTo>
                  <a:pt x="2333" y="670"/>
                  <a:pt x="2428" y="618"/>
                  <a:pt x="2458" y="604"/>
                </a:cubicBezTo>
                <a:cubicBezTo>
                  <a:pt x="2567" y="561"/>
                  <a:pt x="2644" y="455"/>
                  <a:pt x="2644" y="331"/>
                </a:cubicBezTo>
                <a:cubicBezTo>
                  <a:pt x="2644" y="169"/>
                  <a:pt x="2512" y="37"/>
                  <a:pt x="2350" y="37"/>
                </a:cubicBezTo>
                <a:cubicBezTo>
                  <a:pt x="2259" y="37"/>
                  <a:pt x="2177" y="79"/>
                  <a:pt x="2123" y="144"/>
                </a:cubicBezTo>
                <a:cubicBezTo>
                  <a:pt x="2124" y="142"/>
                  <a:pt x="2124" y="142"/>
                  <a:pt x="2124" y="142"/>
                </a:cubicBezTo>
                <a:cubicBezTo>
                  <a:pt x="2124" y="142"/>
                  <a:pt x="2044" y="257"/>
                  <a:pt x="1892" y="257"/>
                </a:cubicBezTo>
                <a:cubicBezTo>
                  <a:pt x="1343" y="257"/>
                  <a:pt x="1343" y="257"/>
                  <a:pt x="1343" y="257"/>
                </a:cubicBezTo>
                <a:cubicBezTo>
                  <a:pt x="1191" y="257"/>
                  <a:pt x="1112" y="183"/>
                  <a:pt x="1083" y="147"/>
                </a:cubicBezTo>
                <a:cubicBezTo>
                  <a:pt x="1024" y="59"/>
                  <a:pt x="923" y="0"/>
                  <a:pt x="808" y="0"/>
                </a:cubicBezTo>
                <a:cubicBezTo>
                  <a:pt x="625" y="0"/>
                  <a:pt x="477" y="148"/>
                  <a:pt x="477" y="331"/>
                </a:cubicBezTo>
                <a:cubicBezTo>
                  <a:pt x="477" y="409"/>
                  <a:pt x="504" y="480"/>
                  <a:pt x="550" y="537"/>
                </a:cubicBezTo>
                <a:cubicBezTo>
                  <a:pt x="606" y="617"/>
                  <a:pt x="626" y="720"/>
                  <a:pt x="600" y="817"/>
                </a:cubicBezTo>
                <a:cubicBezTo>
                  <a:pt x="599" y="819"/>
                  <a:pt x="599" y="821"/>
                  <a:pt x="598" y="823"/>
                </a:cubicBezTo>
                <a:cubicBezTo>
                  <a:pt x="500" y="1191"/>
                  <a:pt x="500" y="1191"/>
                  <a:pt x="500" y="1191"/>
                </a:cubicBezTo>
                <a:cubicBezTo>
                  <a:pt x="438" y="1410"/>
                  <a:pt x="257" y="1459"/>
                  <a:pt x="257" y="1459"/>
                </a:cubicBezTo>
                <a:cubicBezTo>
                  <a:pt x="259" y="1459"/>
                  <a:pt x="259" y="1459"/>
                  <a:pt x="259" y="1459"/>
                </a:cubicBezTo>
                <a:cubicBezTo>
                  <a:pt x="108" y="1518"/>
                  <a:pt x="0" y="1664"/>
                  <a:pt x="0" y="1836"/>
                </a:cubicBezTo>
                <a:cubicBezTo>
                  <a:pt x="0" y="2059"/>
                  <a:pt x="181" y="2240"/>
                  <a:pt x="404" y="2240"/>
                </a:cubicBezTo>
                <a:cubicBezTo>
                  <a:pt x="508" y="2240"/>
                  <a:pt x="603" y="2201"/>
                  <a:pt x="674" y="2136"/>
                </a:cubicBezTo>
                <a:cubicBezTo>
                  <a:pt x="721" y="2104"/>
                  <a:pt x="851" y="2031"/>
                  <a:pt x="1022" y="2076"/>
                </a:cubicBezTo>
                <a:cubicBezTo>
                  <a:pt x="1033" y="2079"/>
                  <a:pt x="1043" y="2082"/>
                  <a:pt x="1054" y="2084"/>
                </a:cubicBezTo>
                <a:cubicBezTo>
                  <a:pt x="1662" y="2246"/>
                  <a:pt x="1662" y="2246"/>
                  <a:pt x="1662" y="2246"/>
                </a:cubicBezTo>
                <a:cubicBezTo>
                  <a:pt x="1840" y="2302"/>
                  <a:pt x="1917" y="2457"/>
                  <a:pt x="1935" y="2498"/>
                </a:cubicBezTo>
                <a:cubicBezTo>
                  <a:pt x="1996" y="2669"/>
                  <a:pt x="2159" y="2791"/>
                  <a:pt x="2350" y="2791"/>
                </a:cubicBezTo>
                <a:cubicBezTo>
                  <a:pt x="2594" y="2791"/>
                  <a:pt x="2791" y="2593"/>
                  <a:pt x="2791" y="2350"/>
                </a:cubicBezTo>
                <a:cubicBezTo>
                  <a:pt x="2791" y="2107"/>
                  <a:pt x="2594" y="1910"/>
                  <a:pt x="2350" y="1910"/>
                </a:cubicBezTo>
                <a:close/>
                <a:moveTo>
                  <a:pt x="2350" y="1910"/>
                </a:moveTo>
                <a:cubicBezTo>
                  <a:pt x="2350" y="1910"/>
                  <a:pt x="2350" y="1910"/>
                  <a:pt x="2350" y="191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56"/>
          <p:cNvGrpSpPr/>
          <p:nvPr/>
        </p:nvGrpSpPr>
        <p:grpSpPr>
          <a:xfrm>
            <a:off x="6552828" y="4365165"/>
            <a:ext cx="707211" cy="643193"/>
            <a:chOff x="-749301" y="-2703513"/>
            <a:chExt cx="13731876" cy="12850814"/>
          </a:xfrm>
          <a:solidFill>
            <a:schemeClr val="bg1"/>
          </a:solidFill>
        </p:grpSpPr>
        <p:sp>
          <p:nvSpPr>
            <p:cNvPr id="87" name="Freeform 5"/>
            <p:cNvSpPr>
              <a:spLocks noEditPoints="1"/>
            </p:cNvSpPr>
            <p:nvPr/>
          </p:nvSpPr>
          <p:spPr bwMode="auto">
            <a:xfrm>
              <a:off x="-749301" y="-2703513"/>
              <a:ext cx="13731876" cy="12850814"/>
            </a:xfrm>
            <a:custGeom>
              <a:avLst/>
              <a:gdLst>
                <a:gd name="T0" fmla="*/ 2886 w 3658"/>
                <a:gd name="T1" fmla="*/ 1101 h 3424"/>
                <a:gd name="T2" fmla="*/ 2504 w 3658"/>
                <a:gd name="T3" fmla="*/ 43 h 3424"/>
                <a:gd name="T4" fmla="*/ 1842 w 3658"/>
                <a:gd name="T5" fmla="*/ 504 h 3424"/>
                <a:gd name="T6" fmla="*/ 743 w 3658"/>
                <a:gd name="T7" fmla="*/ 1139 h 3424"/>
                <a:gd name="T8" fmla="*/ 724 w 3658"/>
                <a:gd name="T9" fmla="*/ 2600 h 3424"/>
                <a:gd name="T10" fmla="*/ 1843 w 3658"/>
                <a:gd name="T11" fmla="*/ 2977 h 3424"/>
                <a:gd name="T12" fmla="*/ 3100 w 3658"/>
                <a:gd name="T13" fmla="*/ 2787 h 3424"/>
                <a:gd name="T14" fmla="*/ 2885 w 3658"/>
                <a:gd name="T15" fmla="*/ 2375 h 3424"/>
                <a:gd name="T16" fmla="*/ 2185 w 3658"/>
                <a:gd name="T17" fmla="*/ 423 h 3424"/>
                <a:gd name="T18" fmla="*/ 2717 w 3658"/>
                <a:gd name="T19" fmla="*/ 597 h 3424"/>
                <a:gd name="T20" fmla="*/ 2316 w 3658"/>
                <a:gd name="T21" fmla="*/ 997 h 3424"/>
                <a:gd name="T22" fmla="*/ 1920 w 3658"/>
                <a:gd name="T23" fmla="*/ 553 h 3424"/>
                <a:gd name="T24" fmla="*/ 968 w 3658"/>
                <a:gd name="T25" fmla="*/ 1887 h 3424"/>
                <a:gd name="T26" fmla="*/ 1269 w 3658"/>
                <a:gd name="T27" fmla="*/ 2408 h 3424"/>
                <a:gd name="T28" fmla="*/ 946 w 3658"/>
                <a:gd name="T29" fmla="*/ 2048 h 3424"/>
                <a:gd name="T30" fmla="*/ 880 w 3658"/>
                <a:gd name="T31" fmla="*/ 1173 h 3424"/>
                <a:gd name="T32" fmla="*/ 1024 w 3658"/>
                <a:gd name="T33" fmla="*/ 1597 h 3424"/>
                <a:gd name="T34" fmla="*/ 1054 w 3658"/>
                <a:gd name="T35" fmla="*/ 1682 h 3424"/>
                <a:gd name="T36" fmla="*/ 2158 w 3658"/>
                <a:gd name="T37" fmla="*/ 1044 h 3424"/>
                <a:gd name="T38" fmla="*/ 2594 w 3658"/>
                <a:gd name="T39" fmla="*/ 1799 h 3424"/>
                <a:gd name="T40" fmla="*/ 1490 w 3658"/>
                <a:gd name="T41" fmla="*/ 2436 h 3424"/>
                <a:gd name="T42" fmla="*/ 2348 w 3658"/>
                <a:gd name="T43" fmla="*/ 2361 h 3424"/>
                <a:gd name="T44" fmla="*/ 2787 w 3658"/>
                <a:gd name="T45" fmla="*/ 2274 h 3424"/>
                <a:gd name="T46" fmla="*/ 2348 w 3658"/>
                <a:gd name="T47" fmla="*/ 2361 h 3424"/>
                <a:gd name="T48" fmla="*/ 2348 w 3658"/>
                <a:gd name="T49" fmla="*/ 1120 h 3424"/>
                <a:gd name="T50" fmla="*/ 2786 w 3658"/>
                <a:gd name="T51" fmla="*/ 1212 h 3424"/>
                <a:gd name="T52" fmla="*/ 2125 w 3658"/>
                <a:gd name="T53" fmla="*/ 926 h 3424"/>
                <a:gd name="T54" fmla="*/ 1523 w 3658"/>
                <a:gd name="T55" fmla="*/ 926 h 3424"/>
                <a:gd name="T56" fmla="*/ 1727 w 3658"/>
                <a:gd name="T57" fmla="*/ 553 h 3424"/>
                <a:gd name="T58" fmla="*/ 1331 w 3658"/>
                <a:gd name="T59" fmla="*/ 996 h 3424"/>
                <a:gd name="T60" fmla="*/ 1727 w 3658"/>
                <a:gd name="T61" fmla="*/ 553 h 3424"/>
                <a:gd name="T62" fmla="*/ 747 w 3658"/>
                <a:gd name="T63" fmla="*/ 1230 h 3424"/>
                <a:gd name="T64" fmla="*/ 933 w 3658"/>
                <a:gd name="T65" fmla="*/ 1795 h 3424"/>
                <a:gd name="T66" fmla="*/ 587 w 3658"/>
                <a:gd name="T67" fmla="*/ 2119 h 3424"/>
                <a:gd name="T68" fmla="*/ 874 w 3658"/>
                <a:gd name="T69" fmla="*/ 2606 h 3424"/>
                <a:gd name="T70" fmla="*/ 1331 w 3658"/>
                <a:gd name="T71" fmla="*/ 2484 h 3424"/>
                <a:gd name="T72" fmla="*/ 1727 w 3658"/>
                <a:gd name="T73" fmla="*/ 2928 h 3424"/>
                <a:gd name="T74" fmla="*/ 1548 w 3658"/>
                <a:gd name="T75" fmla="*/ 2505 h 3424"/>
                <a:gd name="T76" fmla="*/ 1843 w 3658"/>
                <a:gd name="T77" fmla="*/ 2841 h 3424"/>
                <a:gd name="T78" fmla="*/ 2574 w 3658"/>
                <a:gd name="T79" fmla="*/ 2979 h 3424"/>
                <a:gd name="T80" fmla="*/ 1917 w 3658"/>
                <a:gd name="T81" fmla="*/ 2880 h 3424"/>
                <a:gd name="T82" fmla="*/ 2764 w 3658"/>
                <a:gd name="T83" fmla="*/ 2391 h 3424"/>
                <a:gd name="T84" fmla="*/ 2777 w 3658"/>
                <a:gd name="T85" fmla="*/ 2489 h 3424"/>
                <a:gd name="T86" fmla="*/ 2714 w 3658"/>
                <a:gd name="T87" fmla="*/ 1686 h 3424"/>
                <a:gd name="T88" fmla="*/ 2901 w 3658"/>
                <a:gd name="T89" fmla="*/ 2250 h 3424"/>
                <a:gd name="T90" fmla="*/ 2857 w 3658"/>
                <a:gd name="T91" fmla="*/ 223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8" h="3424">
                  <a:moveTo>
                    <a:pt x="2904" y="2342"/>
                  </a:moveTo>
                  <a:cubicBezTo>
                    <a:pt x="3657" y="2045"/>
                    <a:pt x="3658" y="1439"/>
                    <a:pt x="2908" y="1141"/>
                  </a:cubicBezTo>
                  <a:cubicBezTo>
                    <a:pt x="2892" y="1134"/>
                    <a:pt x="2883" y="1118"/>
                    <a:pt x="2886" y="1101"/>
                  </a:cubicBezTo>
                  <a:cubicBezTo>
                    <a:pt x="2927" y="819"/>
                    <a:pt x="2888" y="599"/>
                    <a:pt x="2793" y="455"/>
                  </a:cubicBezTo>
                  <a:cubicBezTo>
                    <a:pt x="2787" y="447"/>
                    <a:pt x="2786" y="438"/>
                    <a:pt x="2789" y="429"/>
                  </a:cubicBezTo>
                  <a:cubicBezTo>
                    <a:pt x="2847" y="241"/>
                    <a:pt x="2707" y="43"/>
                    <a:pt x="2504" y="43"/>
                  </a:cubicBezTo>
                  <a:cubicBezTo>
                    <a:pt x="2360" y="43"/>
                    <a:pt x="2241" y="144"/>
                    <a:pt x="2212" y="278"/>
                  </a:cubicBezTo>
                  <a:cubicBezTo>
                    <a:pt x="2209" y="289"/>
                    <a:pt x="2202" y="297"/>
                    <a:pt x="2192" y="301"/>
                  </a:cubicBezTo>
                  <a:cubicBezTo>
                    <a:pt x="2082" y="341"/>
                    <a:pt x="1964" y="407"/>
                    <a:pt x="1842" y="504"/>
                  </a:cubicBezTo>
                  <a:cubicBezTo>
                    <a:pt x="1831" y="513"/>
                    <a:pt x="1815" y="513"/>
                    <a:pt x="1804" y="504"/>
                  </a:cubicBezTo>
                  <a:cubicBezTo>
                    <a:pt x="1170" y="0"/>
                    <a:pt x="643" y="304"/>
                    <a:pt x="762" y="1106"/>
                  </a:cubicBezTo>
                  <a:cubicBezTo>
                    <a:pt x="765" y="1120"/>
                    <a:pt x="757" y="1134"/>
                    <a:pt x="743" y="1139"/>
                  </a:cubicBezTo>
                  <a:cubicBezTo>
                    <a:pt x="79" y="1401"/>
                    <a:pt x="0" y="1904"/>
                    <a:pt x="506" y="2223"/>
                  </a:cubicBezTo>
                  <a:cubicBezTo>
                    <a:pt x="517" y="2230"/>
                    <a:pt x="522" y="2242"/>
                    <a:pt x="520" y="2255"/>
                  </a:cubicBezTo>
                  <a:cubicBezTo>
                    <a:pt x="490" y="2404"/>
                    <a:pt x="578" y="2555"/>
                    <a:pt x="724" y="2600"/>
                  </a:cubicBezTo>
                  <a:cubicBezTo>
                    <a:pt x="737" y="2604"/>
                    <a:pt x="746" y="2615"/>
                    <a:pt x="746" y="2628"/>
                  </a:cubicBezTo>
                  <a:cubicBezTo>
                    <a:pt x="764" y="3236"/>
                    <a:pt x="1242" y="3424"/>
                    <a:pt x="1805" y="2977"/>
                  </a:cubicBezTo>
                  <a:cubicBezTo>
                    <a:pt x="1816" y="2968"/>
                    <a:pt x="1832" y="2968"/>
                    <a:pt x="1843" y="2977"/>
                  </a:cubicBezTo>
                  <a:cubicBezTo>
                    <a:pt x="2214" y="3271"/>
                    <a:pt x="2548" y="3290"/>
                    <a:pt x="2738" y="3094"/>
                  </a:cubicBezTo>
                  <a:cubicBezTo>
                    <a:pt x="2746" y="3086"/>
                    <a:pt x="2756" y="3082"/>
                    <a:pt x="2768" y="3083"/>
                  </a:cubicBezTo>
                  <a:cubicBezTo>
                    <a:pt x="2943" y="3103"/>
                    <a:pt x="3100" y="2967"/>
                    <a:pt x="3100" y="2787"/>
                  </a:cubicBezTo>
                  <a:cubicBezTo>
                    <a:pt x="3100" y="2663"/>
                    <a:pt x="3024" y="2556"/>
                    <a:pt x="2917" y="2511"/>
                  </a:cubicBezTo>
                  <a:cubicBezTo>
                    <a:pt x="2905" y="2507"/>
                    <a:pt x="2899" y="2497"/>
                    <a:pt x="2898" y="2485"/>
                  </a:cubicBezTo>
                  <a:cubicBezTo>
                    <a:pt x="2895" y="2450"/>
                    <a:pt x="2891" y="2413"/>
                    <a:pt x="2885" y="2375"/>
                  </a:cubicBezTo>
                  <a:cubicBezTo>
                    <a:pt x="2883" y="2361"/>
                    <a:pt x="2891" y="2347"/>
                    <a:pt x="2904" y="2342"/>
                  </a:cubicBezTo>
                  <a:close/>
                  <a:moveTo>
                    <a:pt x="1920" y="553"/>
                  </a:moveTo>
                  <a:cubicBezTo>
                    <a:pt x="2012" y="491"/>
                    <a:pt x="2101" y="448"/>
                    <a:pt x="2185" y="423"/>
                  </a:cubicBezTo>
                  <a:cubicBezTo>
                    <a:pt x="2200" y="418"/>
                    <a:pt x="2217" y="427"/>
                    <a:pt x="2222" y="442"/>
                  </a:cubicBezTo>
                  <a:cubicBezTo>
                    <a:pt x="2288" y="627"/>
                    <a:pt x="2514" y="697"/>
                    <a:pt x="2673" y="587"/>
                  </a:cubicBezTo>
                  <a:cubicBezTo>
                    <a:pt x="2688" y="577"/>
                    <a:pt x="2707" y="581"/>
                    <a:pt x="2717" y="597"/>
                  </a:cubicBezTo>
                  <a:cubicBezTo>
                    <a:pt x="2783" y="708"/>
                    <a:pt x="2816" y="863"/>
                    <a:pt x="2804" y="1055"/>
                  </a:cubicBezTo>
                  <a:cubicBezTo>
                    <a:pt x="2803" y="1079"/>
                    <a:pt x="2780" y="1095"/>
                    <a:pt x="2757" y="1088"/>
                  </a:cubicBezTo>
                  <a:cubicBezTo>
                    <a:pt x="2628" y="1048"/>
                    <a:pt x="2481" y="1018"/>
                    <a:pt x="2316" y="997"/>
                  </a:cubicBezTo>
                  <a:cubicBezTo>
                    <a:pt x="2277" y="992"/>
                    <a:pt x="2245" y="973"/>
                    <a:pt x="2221" y="942"/>
                  </a:cubicBezTo>
                  <a:cubicBezTo>
                    <a:pt x="2119" y="807"/>
                    <a:pt x="2017" y="694"/>
                    <a:pt x="1917" y="601"/>
                  </a:cubicBezTo>
                  <a:cubicBezTo>
                    <a:pt x="1902" y="587"/>
                    <a:pt x="1904" y="564"/>
                    <a:pt x="1920" y="553"/>
                  </a:cubicBezTo>
                  <a:close/>
                  <a:moveTo>
                    <a:pt x="946" y="2048"/>
                  </a:moveTo>
                  <a:cubicBezTo>
                    <a:pt x="930" y="2039"/>
                    <a:pt x="922" y="2021"/>
                    <a:pt x="927" y="2004"/>
                  </a:cubicBezTo>
                  <a:cubicBezTo>
                    <a:pt x="940" y="1965"/>
                    <a:pt x="953" y="1927"/>
                    <a:pt x="968" y="1887"/>
                  </a:cubicBezTo>
                  <a:cubicBezTo>
                    <a:pt x="977" y="1862"/>
                    <a:pt x="1012" y="1860"/>
                    <a:pt x="1024" y="1884"/>
                  </a:cubicBezTo>
                  <a:cubicBezTo>
                    <a:pt x="1105" y="2048"/>
                    <a:pt x="1198" y="2209"/>
                    <a:pt x="1300" y="2361"/>
                  </a:cubicBezTo>
                  <a:cubicBezTo>
                    <a:pt x="1314" y="2383"/>
                    <a:pt x="1296" y="2413"/>
                    <a:pt x="1269" y="2408"/>
                  </a:cubicBezTo>
                  <a:cubicBezTo>
                    <a:pt x="1222" y="2400"/>
                    <a:pt x="1176" y="2391"/>
                    <a:pt x="1133" y="2382"/>
                  </a:cubicBezTo>
                  <a:cubicBezTo>
                    <a:pt x="1117" y="2378"/>
                    <a:pt x="1107" y="2364"/>
                    <a:pt x="1109" y="2348"/>
                  </a:cubicBezTo>
                  <a:cubicBezTo>
                    <a:pt x="1123" y="2224"/>
                    <a:pt x="1058" y="2104"/>
                    <a:pt x="946" y="2048"/>
                  </a:cubicBezTo>
                  <a:close/>
                  <a:moveTo>
                    <a:pt x="968" y="1594"/>
                  </a:moveTo>
                  <a:cubicBezTo>
                    <a:pt x="916" y="1455"/>
                    <a:pt x="881" y="1325"/>
                    <a:pt x="861" y="1207"/>
                  </a:cubicBezTo>
                  <a:cubicBezTo>
                    <a:pt x="858" y="1192"/>
                    <a:pt x="866" y="1178"/>
                    <a:pt x="880" y="1173"/>
                  </a:cubicBezTo>
                  <a:cubicBezTo>
                    <a:pt x="993" y="1131"/>
                    <a:pt x="1122" y="1097"/>
                    <a:pt x="1269" y="1072"/>
                  </a:cubicBezTo>
                  <a:cubicBezTo>
                    <a:pt x="1296" y="1068"/>
                    <a:pt x="1315" y="1097"/>
                    <a:pt x="1300" y="1120"/>
                  </a:cubicBezTo>
                  <a:cubicBezTo>
                    <a:pt x="1198" y="1272"/>
                    <a:pt x="1105" y="1433"/>
                    <a:pt x="1024" y="1597"/>
                  </a:cubicBezTo>
                  <a:cubicBezTo>
                    <a:pt x="1012" y="1621"/>
                    <a:pt x="977" y="1619"/>
                    <a:pt x="968" y="1594"/>
                  </a:cubicBezTo>
                  <a:close/>
                  <a:moveTo>
                    <a:pt x="1054" y="1799"/>
                  </a:moveTo>
                  <a:cubicBezTo>
                    <a:pt x="1036" y="1761"/>
                    <a:pt x="1036" y="1721"/>
                    <a:pt x="1054" y="1682"/>
                  </a:cubicBezTo>
                  <a:cubicBezTo>
                    <a:pt x="1146" y="1481"/>
                    <a:pt x="1261" y="1283"/>
                    <a:pt x="1388" y="1103"/>
                  </a:cubicBezTo>
                  <a:cubicBezTo>
                    <a:pt x="1413" y="1068"/>
                    <a:pt x="1448" y="1048"/>
                    <a:pt x="1490" y="1044"/>
                  </a:cubicBezTo>
                  <a:cubicBezTo>
                    <a:pt x="1709" y="1024"/>
                    <a:pt x="1939" y="1024"/>
                    <a:pt x="2158" y="1044"/>
                  </a:cubicBezTo>
                  <a:cubicBezTo>
                    <a:pt x="2200" y="1048"/>
                    <a:pt x="2235" y="1068"/>
                    <a:pt x="2260" y="1103"/>
                  </a:cubicBezTo>
                  <a:cubicBezTo>
                    <a:pt x="2387" y="1283"/>
                    <a:pt x="2502" y="1481"/>
                    <a:pt x="2594" y="1681"/>
                  </a:cubicBezTo>
                  <a:cubicBezTo>
                    <a:pt x="2612" y="1720"/>
                    <a:pt x="2611" y="1760"/>
                    <a:pt x="2594" y="1799"/>
                  </a:cubicBezTo>
                  <a:cubicBezTo>
                    <a:pt x="2502" y="1999"/>
                    <a:pt x="2387" y="2198"/>
                    <a:pt x="2260" y="2378"/>
                  </a:cubicBezTo>
                  <a:cubicBezTo>
                    <a:pt x="2235" y="2413"/>
                    <a:pt x="2200" y="2433"/>
                    <a:pt x="2157" y="2437"/>
                  </a:cubicBezTo>
                  <a:cubicBezTo>
                    <a:pt x="1938" y="2457"/>
                    <a:pt x="1709" y="2457"/>
                    <a:pt x="1490" y="2436"/>
                  </a:cubicBezTo>
                  <a:cubicBezTo>
                    <a:pt x="1447" y="2433"/>
                    <a:pt x="1412" y="2412"/>
                    <a:pt x="1388" y="2377"/>
                  </a:cubicBezTo>
                  <a:cubicBezTo>
                    <a:pt x="1261" y="2198"/>
                    <a:pt x="1146" y="1999"/>
                    <a:pt x="1054" y="1799"/>
                  </a:cubicBezTo>
                  <a:close/>
                  <a:moveTo>
                    <a:pt x="2348" y="2361"/>
                  </a:moveTo>
                  <a:cubicBezTo>
                    <a:pt x="2450" y="2209"/>
                    <a:pt x="2543" y="2048"/>
                    <a:pt x="2623" y="1884"/>
                  </a:cubicBezTo>
                  <a:cubicBezTo>
                    <a:pt x="2635" y="1860"/>
                    <a:pt x="2670" y="1861"/>
                    <a:pt x="2680" y="1887"/>
                  </a:cubicBezTo>
                  <a:cubicBezTo>
                    <a:pt x="2732" y="2026"/>
                    <a:pt x="2767" y="2156"/>
                    <a:pt x="2787" y="2274"/>
                  </a:cubicBezTo>
                  <a:cubicBezTo>
                    <a:pt x="2789" y="2289"/>
                    <a:pt x="2781" y="2302"/>
                    <a:pt x="2767" y="2308"/>
                  </a:cubicBezTo>
                  <a:cubicBezTo>
                    <a:pt x="2655" y="2350"/>
                    <a:pt x="2525" y="2384"/>
                    <a:pt x="2378" y="2409"/>
                  </a:cubicBezTo>
                  <a:cubicBezTo>
                    <a:pt x="2352" y="2413"/>
                    <a:pt x="2333" y="2384"/>
                    <a:pt x="2348" y="2361"/>
                  </a:cubicBezTo>
                  <a:close/>
                  <a:moveTo>
                    <a:pt x="2680" y="1594"/>
                  </a:moveTo>
                  <a:cubicBezTo>
                    <a:pt x="2670" y="1619"/>
                    <a:pt x="2635" y="1621"/>
                    <a:pt x="2623" y="1597"/>
                  </a:cubicBezTo>
                  <a:cubicBezTo>
                    <a:pt x="2543" y="1433"/>
                    <a:pt x="2450" y="1272"/>
                    <a:pt x="2348" y="1120"/>
                  </a:cubicBezTo>
                  <a:cubicBezTo>
                    <a:pt x="2333" y="1098"/>
                    <a:pt x="2352" y="1068"/>
                    <a:pt x="2378" y="1073"/>
                  </a:cubicBezTo>
                  <a:cubicBezTo>
                    <a:pt x="2523" y="1097"/>
                    <a:pt x="2651" y="1131"/>
                    <a:pt x="2762" y="1172"/>
                  </a:cubicBezTo>
                  <a:cubicBezTo>
                    <a:pt x="2779" y="1178"/>
                    <a:pt x="2789" y="1195"/>
                    <a:pt x="2786" y="1212"/>
                  </a:cubicBezTo>
                  <a:cubicBezTo>
                    <a:pt x="2766" y="1329"/>
                    <a:pt x="2731" y="1457"/>
                    <a:pt x="2680" y="1594"/>
                  </a:cubicBezTo>
                  <a:close/>
                  <a:moveTo>
                    <a:pt x="1843" y="640"/>
                  </a:moveTo>
                  <a:cubicBezTo>
                    <a:pt x="1935" y="716"/>
                    <a:pt x="2030" y="811"/>
                    <a:pt x="2125" y="926"/>
                  </a:cubicBezTo>
                  <a:cubicBezTo>
                    <a:pt x="2142" y="947"/>
                    <a:pt x="2126" y="978"/>
                    <a:pt x="2099" y="976"/>
                  </a:cubicBezTo>
                  <a:cubicBezTo>
                    <a:pt x="1917" y="964"/>
                    <a:pt x="1731" y="964"/>
                    <a:pt x="1548" y="976"/>
                  </a:cubicBezTo>
                  <a:cubicBezTo>
                    <a:pt x="1522" y="978"/>
                    <a:pt x="1506" y="946"/>
                    <a:pt x="1523" y="926"/>
                  </a:cubicBezTo>
                  <a:cubicBezTo>
                    <a:pt x="1617" y="811"/>
                    <a:pt x="1712" y="716"/>
                    <a:pt x="1804" y="640"/>
                  </a:cubicBezTo>
                  <a:cubicBezTo>
                    <a:pt x="1815" y="631"/>
                    <a:pt x="1832" y="630"/>
                    <a:pt x="1843" y="640"/>
                  </a:cubicBezTo>
                  <a:close/>
                  <a:moveTo>
                    <a:pt x="1727" y="553"/>
                  </a:moveTo>
                  <a:cubicBezTo>
                    <a:pt x="1743" y="564"/>
                    <a:pt x="1745" y="587"/>
                    <a:pt x="1730" y="601"/>
                  </a:cubicBezTo>
                  <a:cubicBezTo>
                    <a:pt x="1630" y="694"/>
                    <a:pt x="1528" y="807"/>
                    <a:pt x="1426" y="942"/>
                  </a:cubicBezTo>
                  <a:cubicBezTo>
                    <a:pt x="1402" y="973"/>
                    <a:pt x="1370" y="992"/>
                    <a:pt x="1331" y="996"/>
                  </a:cubicBezTo>
                  <a:cubicBezTo>
                    <a:pt x="1164" y="1018"/>
                    <a:pt x="1014" y="1050"/>
                    <a:pt x="883" y="1090"/>
                  </a:cubicBezTo>
                  <a:cubicBezTo>
                    <a:pt x="864" y="1096"/>
                    <a:pt x="845" y="1082"/>
                    <a:pt x="844" y="1063"/>
                  </a:cubicBezTo>
                  <a:cubicBezTo>
                    <a:pt x="801" y="449"/>
                    <a:pt x="1216" y="209"/>
                    <a:pt x="1727" y="553"/>
                  </a:cubicBezTo>
                  <a:close/>
                  <a:moveTo>
                    <a:pt x="587" y="2119"/>
                  </a:moveTo>
                  <a:cubicBezTo>
                    <a:pt x="576" y="2132"/>
                    <a:pt x="557" y="2134"/>
                    <a:pt x="544" y="2123"/>
                  </a:cubicBezTo>
                  <a:cubicBezTo>
                    <a:pt x="205" y="1847"/>
                    <a:pt x="273" y="1462"/>
                    <a:pt x="747" y="1230"/>
                  </a:cubicBezTo>
                  <a:cubicBezTo>
                    <a:pt x="765" y="1222"/>
                    <a:pt x="786" y="1232"/>
                    <a:pt x="790" y="1251"/>
                  </a:cubicBezTo>
                  <a:cubicBezTo>
                    <a:pt x="821" y="1385"/>
                    <a:pt x="868" y="1530"/>
                    <a:pt x="933" y="1686"/>
                  </a:cubicBezTo>
                  <a:cubicBezTo>
                    <a:pt x="949" y="1722"/>
                    <a:pt x="949" y="1759"/>
                    <a:pt x="933" y="1795"/>
                  </a:cubicBezTo>
                  <a:cubicBezTo>
                    <a:pt x="905" y="1863"/>
                    <a:pt x="880" y="1928"/>
                    <a:pt x="859" y="1991"/>
                  </a:cubicBezTo>
                  <a:cubicBezTo>
                    <a:pt x="853" y="2007"/>
                    <a:pt x="839" y="2017"/>
                    <a:pt x="823" y="2016"/>
                  </a:cubicBezTo>
                  <a:cubicBezTo>
                    <a:pt x="732" y="2013"/>
                    <a:pt x="646" y="2051"/>
                    <a:pt x="587" y="2119"/>
                  </a:cubicBezTo>
                  <a:close/>
                  <a:moveTo>
                    <a:pt x="1727" y="2928"/>
                  </a:moveTo>
                  <a:cubicBezTo>
                    <a:pt x="1283" y="3226"/>
                    <a:pt x="912" y="3085"/>
                    <a:pt x="850" y="2641"/>
                  </a:cubicBezTo>
                  <a:cubicBezTo>
                    <a:pt x="848" y="2625"/>
                    <a:pt x="858" y="2610"/>
                    <a:pt x="874" y="2606"/>
                  </a:cubicBezTo>
                  <a:cubicBezTo>
                    <a:pt x="959" y="2589"/>
                    <a:pt x="1030" y="2535"/>
                    <a:pt x="1072" y="2462"/>
                  </a:cubicBezTo>
                  <a:cubicBezTo>
                    <a:pt x="1079" y="2450"/>
                    <a:pt x="1091" y="2444"/>
                    <a:pt x="1105" y="2447"/>
                  </a:cubicBezTo>
                  <a:cubicBezTo>
                    <a:pt x="1176" y="2462"/>
                    <a:pt x="1252" y="2474"/>
                    <a:pt x="1331" y="2484"/>
                  </a:cubicBezTo>
                  <a:cubicBezTo>
                    <a:pt x="1370" y="2489"/>
                    <a:pt x="1402" y="2507"/>
                    <a:pt x="1426" y="2539"/>
                  </a:cubicBezTo>
                  <a:cubicBezTo>
                    <a:pt x="1528" y="2673"/>
                    <a:pt x="1630" y="2787"/>
                    <a:pt x="1731" y="2880"/>
                  </a:cubicBezTo>
                  <a:cubicBezTo>
                    <a:pt x="1745" y="2894"/>
                    <a:pt x="1744" y="2917"/>
                    <a:pt x="1727" y="2928"/>
                  </a:cubicBezTo>
                  <a:close/>
                  <a:moveTo>
                    <a:pt x="1804" y="2841"/>
                  </a:moveTo>
                  <a:cubicBezTo>
                    <a:pt x="1712" y="2764"/>
                    <a:pt x="1617" y="2669"/>
                    <a:pt x="1523" y="2555"/>
                  </a:cubicBezTo>
                  <a:cubicBezTo>
                    <a:pt x="1505" y="2534"/>
                    <a:pt x="1522" y="2503"/>
                    <a:pt x="1548" y="2505"/>
                  </a:cubicBezTo>
                  <a:cubicBezTo>
                    <a:pt x="1731" y="2517"/>
                    <a:pt x="1917" y="2517"/>
                    <a:pt x="2099" y="2505"/>
                  </a:cubicBezTo>
                  <a:cubicBezTo>
                    <a:pt x="2126" y="2503"/>
                    <a:pt x="2142" y="2534"/>
                    <a:pt x="2125" y="2555"/>
                  </a:cubicBezTo>
                  <a:cubicBezTo>
                    <a:pt x="2030" y="2669"/>
                    <a:pt x="1936" y="2765"/>
                    <a:pt x="1843" y="2841"/>
                  </a:cubicBezTo>
                  <a:cubicBezTo>
                    <a:pt x="1832" y="2850"/>
                    <a:pt x="1816" y="2850"/>
                    <a:pt x="1804" y="2841"/>
                  </a:cubicBezTo>
                  <a:close/>
                  <a:moveTo>
                    <a:pt x="2777" y="2489"/>
                  </a:moveTo>
                  <a:cubicBezTo>
                    <a:pt x="2534" y="2507"/>
                    <a:pt x="2420" y="2799"/>
                    <a:pt x="2574" y="2979"/>
                  </a:cubicBezTo>
                  <a:cubicBezTo>
                    <a:pt x="2589" y="2997"/>
                    <a:pt x="2584" y="3024"/>
                    <a:pt x="2563" y="3036"/>
                  </a:cubicBezTo>
                  <a:cubicBezTo>
                    <a:pt x="2402" y="3125"/>
                    <a:pt x="2173" y="3098"/>
                    <a:pt x="1921" y="2928"/>
                  </a:cubicBezTo>
                  <a:cubicBezTo>
                    <a:pt x="1904" y="2917"/>
                    <a:pt x="1902" y="2894"/>
                    <a:pt x="1917" y="2880"/>
                  </a:cubicBezTo>
                  <a:cubicBezTo>
                    <a:pt x="2017" y="2787"/>
                    <a:pt x="2119" y="2673"/>
                    <a:pt x="2221" y="2539"/>
                  </a:cubicBezTo>
                  <a:cubicBezTo>
                    <a:pt x="2245" y="2507"/>
                    <a:pt x="2277" y="2489"/>
                    <a:pt x="2316" y="2484"/>
                  </a:cubicBezTo>
                  <a:cubicBezTo>
                    <a:pt x="2484" y="2463"/>
                    <a:pt x="2633" y="2431"/>
                    <a:pt x="2764" y="2391"/>
                  </a:cubicBezTo>
                  <a:cubicBezTo>
                    <a:pt x="2783" y="2385"/>
                    <a:pt x="2802" y="2398"/>
                    <a:pt x="2804" y="2418"/>
                  </a:cubicBezTo>
                  <a:cubicBezTo>
                    <a:pt x="2805" y="2432"/>
                    <a:pt x="2805" y="2445"/>
                    <a:pt x="2806" y="2458"/>
                  </a:cubicBezTo>
                  <a:cubicBezTo>
                    <a:pt x="2807" y="2474"/>
                    <a:pt x="2794" y="2488"/>
                    <a:pt x="2777" y="2489"/>
                  </a:cubicBezTo>
                  <a:close/>
                  <a:moveTo>
                    <a:pt x="2857" y="2230"/>
                  </a:moveTo>
                  <a:cubicBezTo>
                    <a:pt x="2826" y="2096"/>
                    <a:pt x="2780" y="1951"/>
                    <a:pt x="2714" y="1795"/>
                  </a:cubicBezTo>
                  <a:cubicBezTo>
                    <a:pt x="2699" y="1758"/>
                    <a:pt x="2699" y="1722"/>
                    <a:pt x="2714" y="1686"/>
                  </a:cubicBezTo>
                  <a:cubicBezTo>
                    <a:pt x="2778" y="1533"/>
                    <a:pt x="2825" y="1390"/>
                    <a:pt x="2855" y="1259"/>
                  </a:cubicBezTo>
                  <a:cubicBezTo>
                    <a:pt x="2861" y="1235"/>
                    <a:pt x="2886" y="1223"/>
                    <a:pt x="2908" y="1234"/>
                  </a:cubicBezTo>
                  <a:cubicBezTo>
                    <a:pt x="3454" y="1505"/>
                    <a:pt x="3451" y="1981"/>
                    <a:pt x="2901" y="2250"/>
                  </a:cubicBezTo>
                  <a:cubicBezTo>
                    <a:pt x="2883" y="2259"/>
                    <a:pt x="2862" y="2249"/>
                    <a:pt x="2857" y="2230"/>
                  </a:cubicBezTo>
                  <a:close/>
                  <a:moveTo>
                    <a:pt x="2857" y="2230"/>
                  </a:moveTo>
                  <a:cubicBezTo>
                    <a:pt x="2857" y="2230"/>
                    <a:pt x="2857" y="2230"/>
                    <a:pt x="2857" y="22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"/>
            <p:cNvSpPr>
              <a:spLocks noEditPoints="1"/>
            </p:cNvSpPr>
            <p:nvPr/>
          </p:nvSpPr>
          <p:spPr bwMode="auto">
            <a:xfrm>
              <a:off x="4322762" y="1593850"/>
              <a:ext cx="3486150" cy="3486150"/>
            </a:xfrm>
            <a:custGeom>
              <a:avLst/>
              <a:gdLst>
                <a:gd name="T0" fmla="*/ 464 w 929"/>
                <a:gd name="T1" fmla="*/ 929 h 929"/>
                <a:gd name="T2" fmla="*/ 929 w 929"/>
                <a:gd name="T3" fmla="*/ 465 h 929"/>
                <a:gd name="T4" fmla="*/ 464 w 929"/>
                <a:gd name="T5" fmla="*/ 0 h 929"/>
                <a:gd name="T6" fmla="*/ 0 w 929"/>
                <a:gd name="T7" fmla="*/ 465 h 929"/>
                <a:gd name="T8" fmla="*/ 464 w 929"/>
                <a:gd name="T9" fmla="*/ 929 h 929"/>
                <a:gd name="T10" fmla="*/ 464 w 929"/>
                <a:gd name="T11" fmla="*/ 929 h 929"/>
                <a:gd name="T12" fmla="*/ 464 w 929"/>
                <a:gd name="T13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9" h="929">
                  <a:moveTo>
                    <a:pt x="464" y="929"/>
                  </a:moveTo>
                  <a:cubicBezTo>
                    <a:pt x="721" y="929"/>
                    <a:pt x="929" y="721"/>
                    <a:pt x="929" y="465"/>
                  </a:cubicBezTo>
                  <a:cubicBezTo>
                    <a:pt x="929" y="208"/>
                    <a:pt x="721" y="0"/>
                    <a:pt x="464" y="0"/>
                  </a:cubicBezTo>
                  <a:cubicBezTo>
                    <a:pt x="208" y="0"/>
                    <a:pt x="0" y="208"/>
                    <a:pt x="0" y="465"/>
                  </a:cubicBezTo>
                  <a:cubicBezTo>
                    <a:pt x="0" y="721"/>
                    <a:pt x="208" y="929"/>
                    <a:pt x="464" y="929"/>
                  </a:cubicBezTo>
                  <a:close/>
                  <a:moveTo>
                    <a:pt x="464" y="929"/>
                  </a:moveTo>
                  <a:cubicBezTo>
                    <a:pt x="464" y="929"/>
                    <a:pt x="464" y="929"/>
                    <a:pt x="464" y="9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9" name="组合 60"/>
          <p:cNvGrpSpPr/>
          <p:nvPr/>
        </p:nvGrpSpPr>
        <p:grpSpPr>
          <a:xfrm>
            <a:off x="9000999" y="4415481"/>
            <a:ext cx="460540" cy="539598"/>
            <a:chOff x="1668463" y="-2081213"/>
            <a:chExt cx="8858250" cy="11014076"/>
          </a:xfrm>
          <a:solidFill>
            <a:schemeClr val="bg1"/>
          </a:solidFill>
        </p:grpSpPr>
        <p:sp>
          <p:nvSpPr>
            <p:cNvPr id="90" name="Freeform 15"/>
            <p:cNvSpPr>
              <a:spLocks noEditPoints="1"/>
            </p:cNvSpPr>
            <p:nvPr/>
          </p:nvSpPr>
          <p:spPr bwMode="auto">
            <a:xfrm>
              <a:off x="1668463" y="-1466850"/>
              <a:ext cx="8858250" cy="10399713"/>
            </a:xfrm>
            <a:custGeom>
              <a:avLst/>
              <a:gdLst>
                <a:gd name="T0" fmla="*/ 1927 w 2359"/>
                <a:gd name="T1" fmla="*/ 183 h 2770"/>
                <a:gd name="T2" fmla="*/ 2085 w 2359"/>
                <a:gd name="T3" fmla="*/ 183 h 2770"/>
                <a:gd name="T4" fmla="*/ 2176 w 2359"/>
                <a:gd name="T5" fmla="*/ 274 h 2770"/>
                <a:gd name="T6" fmla="*/ 2176 w 2359"/>
                <a:gd name="T7" fmla="*/ 2496 h 2770"/>
                <a:gd name="T8" fmla="*/ 2085 w 2359"/>
                <a:gd name="T9" fmla="*/ 2588 h 2770"/>
                <a:gd name="T10" fmla="*/ 274 w 2359"/>
                <a:gd name="T11" fmla="*/ 2588 h 2770"/>
                <a:gd name="T12" fmla="*/ 183 w 2359"/>
                <a:gd name="T13" fmla="*/ 2496 h 2770"/>
                <a:gd name="T14" fmla="*/ 183 w 2359"/>
                <a:gd name="T15" fmla="*/ 274 h 2770"/>
                <a:gd name="T16" fmla="*/ 274 w 2359"/>
                <a:gd name="T17" fmla="*/ 183 h 2770"/>
                <a:gd name="T18" fmla="*/ 465 w 2359"/>
                <a:gd name="T19" fmla="*/ 183 h 2770"/>
                <a:gd name="T20" fmla="*/ 474 w 2359"/>
                <a:gd name="T21" fmla="*/ 181 h 2770"/>
                <a:gd name="T22" fmla="*/ 550 w 2359"/>
                <a:gd name="T23" fmla="*/ 92 h 2770"/>
                <a:gd name="T24" fmla="*/ 474 w 2359"/>
                <a:gd name="T25" fmla="*/ 3 h 2770"/>
                <a:gd name="T26" fmla="*/ 465 w 2359"/>
                <a:gd name="T27" fmla="*/ 0 h 2770"/>
                <a:gd name="T28" fmla="*/ 274 w 2359"/>
                <a:gd name="T29" fmla="*/ 0 h 2770"/>
                <a:gd name="T30" fmla="*/ 0 w 2359"/>
                <a:gd name="T31" fmla="*/ 274 h 2770"/>
                <a:gd name="T32" fmla="*/ 0 w 2359"/>
                <a:gd name="T33" fmla="*/ 2496 h 2770"/>
                <a:gd name="T34" fmla="*/ 274 w 2359"/>
                <a:gd name="T35" fmla="*/ 2770 h 2770"/>
                <a:gd name="T36" fmla="*/ 2085 w 2359"/>
                <a:gd name="T37" fmla="*/ 2770 h 2770"/>
                <a:gd name="T38" fmla="*/ 2359 w 2359"/>
                <a:gd name="T39" fmla="*/ 2496 h 2770"/>
                <a:gd name="T40" fmla="*/ 2359 w 2359"/>
                <a:gd name="T41" fmla="*/ 274 h 2770"/>
                <a:gd name="T42" fmla="*/ 2085 w 2359"/>
                <a:gd name="T43" fmla="*/ 0 h 2770"/>
                <a:gd name="T44" fmla="*/ 1911 w 2359"/>
                <a:gd name="T45" fmla="*/ 0 h 2770"/>
                <a:gd name="T46" fmla="*/ 1880 w 2359"/>
                <a:gd name="T47" fmla="*/ 1 h 2770"/>
                <a:gd name="T48" fmla="*/ 1789 w 2359"/>
                <a:gd name="T49" fmla="*/ 92 h 2770"/>
                <a:gd name="T50" fmla="*/ 1880 w 2359"/>
                <a:gd name="T51" fmla="*/ 182 h 2770"/>
                <a:gd name="T52" fmla="*/ 1927 w 2359"/>
                <a:gd name="T53" fmla="*/ 183 h 2770"/>
                <a:gd name="T54" fmla="*/ 1927 w 2359"/>
                <a:gd name="T55" fmla="*/ 183 h 2770"/>
                <a:gd name="T56" fmla="*/ 1927 w 2359"/>
                <a:gd name="T57" fmla="*/ 183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9" h="2770">
                  <a:moveTo>
                    <a:pt x="1927" y="183"/>
                  </a:moveTo>
                  <a:cubicBezTo>
                    <a:pt x="2085" y="183"/>
                    <a:pt x="2085" y="183"/>
                    <a:pt x="2085" y="183"/>
                  </a:cubicBezTo>
                  <a:cubicBezTo>
                    <a:pt x="2135" y="183"/>
                    <a:pt x="2176" y="224"/>
                    <a:pt x="2176" y="274"/>
                  </a:cubicBezTo>
                  <a:cubicBezTo>
                    <a:pt x="2176" y="2496"/>
                    <a:pt x="2176" y="2496"/>
                    <a:pt x="2176" y="2496"/>
                  </a:cubicBezTo>
                  <a:cubicBezTo>
                    <a:pt x="2176" y="2547"/>
                    <a:pt x="2135" y="2588"/>
                    <a:pt x="2085" y="2588"/>
                  </a:cubicBezTo>
                  <a:cubicBezTo>
                    <a:pt x="274" y="2588"/>
                    <a:pt x="274" y="2588"/>
                    <a:pt x="274" y="2588"/>
                  </a:cubicBezTo>
                  <a:cubicBezTo>
                    <a:pt x="223" y="2588"/>
                    <a:pt x="183" y="2547"/>
                    <a:pt x="183" y="2496"/>
                  </a:cubicBezTo>
                  <a:cubicBezTo>
                    <a:pt x="183" y="274"/>
                    <a:pt x="183" y="274"/>
                    <a:pt x="183" y="274"/>
                  </a:cubicBezTo>
                  <a:cubicBezTo>
                    <a:pt x="183" y="224"/>
                    <a:pt x="223" y="183"/>
                    <a:pt x="274" y="183"/>
                  </a:cubicBezTo>
                  <a:cubicBezTo>
                    <a:pt x="465" y="183"/>
                    <a:pt x="465" y="183"/>
                    <a:pt x="465" y="183"/>
                  </a:cubicBezTo>
                  <a:cubicBezTo>
                    <a:pt x="474" y="181"/>
                    <a:pt x="474" y="181"/>
                    <a:pt x="474" y="181"/>
                  </a:cubicBezTo>
                  <a:cubicBezTo>
                    <a:pt x="517" y="174"/>
                    <a:pt x="550" y="137"/>
                    <a:pt x="550" y="92"/>
                  </a:cubicBezTo>
                  <a:cubicBezTo>
                    <a:pt x="550" y="46"/>
                    <a:pt x="517" y="9"/>
                    <a:pt x="474" y="3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3" y="0"/>
                    <a:pt x="0" y="123"/>
                    <a:pt x="0" y="274"/>
                  </a:cubicBezTo>
                  <a:cubicBezTo>
                    <a:pt x="0" y="2496"/>
                    <a:pt x="0" y="2496"/>
                    <a:pt x="0" y="2496"/>
                  </a:cubicBezTo>
                  <a:cubicBezTo>
                    <a:pt x="0" y="2647"/>
                    <a:pt x="123" y="2770"/>
                    <a:pt x="274" y="2770"/>
                  </a:cubicBezTo>
                  <a:cubicBezTo>
                    <a:pt x="2085" y="2770"/>
                    <a:pt x="2085" y="2770"/>
                    <a:pt x="2085" y="2770"/>
                  </a:cubicBezTo>
                  <a:cubicBezTo>
                    <a:pt x="2236" y="2770"/>
                    <a:pt x="2359" y="2647"/>
                    <a:pt x="2359" y="2496"/>
                  </a:cubicBezTo>
                  <a:cubicBezTo>
                    <a:pt x="2359" y="274"/>
                    <a:pt x="2359" y="274"/>
                    <a:pt x="2359" y="274"/>
                  </a:cubicBezTo>
                  <a:cubicBezTo>
                    <a:pt x="2359" y="123"/>
                    <a:pt x="2236" y="0"/>
                    <a:pt x="2085" y="0"/>
                  </a:cubicBezTo>
                  <a:cubicBezTo>
                    <a:pt x="1911" y="0"/>
                    <a:pt x="1911" y="0"/>
                    <a:pt x="1911" y="0"/>
                  </a:cubicBezTo>
                  <a:cubicBezTo>
                    <a:pt x="1880" y="1"/>
                    <a:pt x="1880" y="1"/>
                    <a:pt x="1880" y="1"/>
                  </a:cubicBezTo>
                  <a:cubicBezTo>
                    <a:pt x="1830" y="1"/>
                    <a:pt x="1789" y="42"/>
                    <a:pt x="1789" y="92"/>
                  </a:cubicBezTo>
                  <a:cubicBezTo>
                    <a:pt x="1789" y="142"/>
                    <a:pt x="1830" y="182"/>
                    <a:pt x="1880" y="182"/>
                  </a:cubicBezTo>
                  <a:cubicBezTo>
                    <a:pt x="1927" y="183"/>
                    <a:pt x="1927" y="183"/>
                    <a:pt x="1927" y="183"/>
                  </a:cubicBezTo>
                  <a:close/>
                  <a:moveTo>
                    <a:pt x="1927" y="183"/>
                  </a:moveTo>
                  <a:cubicBezTo>
                    <a:pt x="1927" y="183"/>
                    <a:pt x="1927" y="183"/>
                    <a:pt x="1927" y="1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6"/>
            <p:cNvSpPr>
              <a:spLocks noEditPoints="1"/>
            </p:cNvSpPr>
            <p:nvPr/>
          </p:nvSpPr>
          <p:spPr bwMode="auto">
            <a:xfrm>
              <a:off x="7218363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39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7"/>
            <p:cNvSpPr>
              <a:spLocks noEditPoints="1"/>
            </p:cNvSpPr>
            <p:nvPr/>
          </p:nvSpPr>
          <p:spPr bwMode="auto">
            <a:xfrm>
              <a:off x="4251326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40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8"/>
            <p:cNvSpPr>
              <a:spLocks noEditPoints="1"/>
            </p:cNvSpPr>
            <p:nvPr/>
          </p:nvSpPr>
          <p:spPr bwMode="auto">
            <a:xfrm>
              <a:off x="3902076" y="1239837"/>
              <a:ext cx="4391025" cy="4989513"/>
            </a:xfrm>
            <a:custGeom>
              <a:avLst/>
              <a:gdLst>
                <a:gd name="T0" fmla="*/ 937 w 1169"/>
                <a:gd name="T1" fmla="*/ 516 h 1329"/>
                <a:gd name="T2" fmla="*/ 655 w 1169"/>
                <a:gd name="T3" fmla="*/ 742 h 1329"/>
                <a:gd name="T4" fmla="*/ 655 w 1169"/>
                <a:gd name="T5" fmla="*/ 1252 h 1329"/>
                <a:gd name="T6" fmla="*/ 583 w 1169"/>
                <a:gd name="T7" fmla="*/ 1329 h 1329"/>
                <a:gd name="T8" fmla="*/ 509 w 1169"/>
                <a:gd name="T9" fmla="*/ 1249 h 1329"/>
                <a:gd name="T10" fmla="*/ 509 w 1169"/>
                <a:gd name="T11" fmla="*/ 727 h 1329"/>
                <a:gd name="T12" fmla="*/ 229 w 1169"/>
                <a:gd name="T13" fmla="*/ 364 h 1329"/>
                <a:gd name="T14" fmla="*/ 0 w 1169"/>
                <a:gd name="T15" fmla="*/ 184 h 1329"/>
                <a:gd name="T16" fmla="*/ 206 w 1169"/>
                <a:gd name="T17" fmla="*/ 0 h 1329"/>
                <a:gd name="T18" fmla="*/ 583 w 1169"/>
                <a:gd name="T19" fmla="*/ 470 h 1329"/>
                <a:gd name="T20" fmla="*/ 964 w 1169"/>
                <a:gd name="T21" fmla="*/ 174 h 1329"/>
                <a:gd name="T22" fmla="*/ 1169 w 1169"/>
                <a:gd name="T23" fmla="*/ 363 h 1329"/>
                <a:gd name="T24" fmla="*/ 937 w 1169"/>
                <a:gd name="T25" fmla="*/ 516 h 1329"/>
                <a:gd name="T26" fmla="*/ 937 w 1169"/>
                <a:gd name="T27" fmla="*/ 516 h 1329"/>
                <a:gd name="T28" fmla="*/ 937 w 1169"/>
                <a:gd name="T29" fmla="*/ 516 h 1329"/>
                <a:gd name="T30" fmla="*/ 937 w 1169"/>
                <a:gd name="T31" fmla="*/ 516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9" h="1329">
                  <a:moveTo>
                    <a:pt x="937" y="516"/>
                  </a:moveTo>
                  <a:cubicBezTo>
                    <a:pt x="687" y="516"/>
                    <a:pt x="655" y="644"/>
                    <a:pt x="655" y="742"/>
                  </a:cubicBezTo>
                  <a:cubicBezTo>
                    <a:pt x="655" y="1252"/>
                    <a:pt x="655" y="1252"/>
                    <a:pt x="655" y="1252"/>
                  </a:cubicBezTo>
                  <a:cubicBezTo>
                    <a:pt x="655" y="1286"/>
                    <a:pt x="628" y="1329"/>
                    <a:pt x="583" y="1329"/>
                  </a:cubicBezTo>
                  <a:cubicBezTo>
                    <a:pt x="541" y="1329"/>
                    <a:pt x="509" y="1288"/>
                    <a:pt x="509" y="1249"/>
                  </a:cubicBezTo>
                  <a:cubicBezTo>
                    <a:pt x="509" y="727"/>
                    <a:pt x="509" y="727"/>
                    <a:pt x="509" y="727"/>
                  </a:cubicBezTo>
                  <a:cubicBezTo>
                    <a:pt x="509" y="670"/>
                    <a:pt x="493" y="371"/>
                    <a:pt x="229" y="364"/>
                  </a:cubicBezTo>
                  <a:cubicBezTo>
                    <a:pt x="80" y="364"/>
                    <a:pt x="0" y="288"/>
                    <a:pt x="0" y="184"/>
                  </a:cubicBezTo>
                  <a:cubicBezTo>
                    <a:pt x="0" y="96"/>
                    <a:pt x="56" y="0"/>
                    <a:pt x="206" y="0"/>
                  </a:cubicBezTo>
                  <a:cubicBezTo>
                    <a:pt x="481" y="0"/>
                    <a:pt x="583" y="247"/>
                    <a:pt x="583" y="470"/>
                  </a:cubicBezTo>
                  <a:cubicBezTo>
                    <a:pt x="619" y="316"/>
                    <a:pt x="763" y="174"/>
                    <a:pt x="964" y="174"/>
                  </a:cubicBezTo>
                  <a:cubicBezTo>
                    <a:pt x="1065" y="174"/>
                    <a:pt x="1169" y="234"/>
                    <a:pt x="1169" y="363"/>
                  </a:cubicBezTo>
                  <a:cubicBezTo>
                    <a:pt x="1168" y="435"/>
                    <a:pt x="1118" y="516"/>
                    <a:pt x="937" y="516"/>
                  </a:cubicBezTo>
                  <a:cubicBezTo>
                    <a:pt x="937" y="516"/>
                    <a:pt x="937" y="516"/>
                    <a:pt x="937" y="516"/>
                  </a:cubicBezTo>
                  <a:close/>
                  <a:moveTo>
                    <a:pt x="937" y="516"/>
                  </a:moveTo>
                  <a:cubicBezTo>
                    <a:pt x="937" y="516"/>
                    <a:pt x="937" y="516"/>
                    <a:pt x="937" y="5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7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05296" y="4719506"/>
            <a:ext cx="5655714" cy="1061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299" dirty="0">
                <a:latin typeface="Microsoft YaHei" charset="-122"/>
                <a:ea typeface="Microsoft YaHei" charset="-122"/>
                <a:cs typeface="Microsoft YaHei" charset="-122"/>
              </a:rPr>
              <a:t>Thanks</a:t>
            </a:r>
            <a:r>
              <a:rPr lang="zh-CN" altLang="en-US" sz="6299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6299" dirty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lang="zh-CN" altLang="en-US" sz="6299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6299" dirty="0">
                <a:latin typeface="Microsoft YaHei" charset="-122"/>
                <a:ea typeface="Microsoft YaHei" charset="-122"/>
                <a:cs typeface="Microsoft YaHei" charset="-122"/>
              </a:rPr>
              <a:t>Q/A</a:t>
            </a:r>
            <a:endParaRPr lang="en-US" sz="6299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22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33901</TotalTime>
  <Words>168</Words>
  <Application>Microsoft Macintosh PowerPoint</Application>
  <PresentationFormat>Custom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Century Gothic</vt:lpstr>
      <vt:lpstr>Helvetica</vt:lpstr>
      <vt:lpstr>Microsoft YaHei</vt:lpstr>
      <vt:lpstr>宋体</vt:lpstr>
      <vt:lpstr>微軟正黑體</vt:lpstr>
      <vt:lpstr>微软雅黑</vt:lpstr>
      <vt:lpstr>新細明體</vt:lpstr>
      <vt:lpstr>Arial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 Chang</dc:creator>
  <cp:lastModifiedBy>Microsoft Office User</cp:lastModifiedBy>
  <cp:revision>1271</cp:revision>
  <dcterms:created xsi:type="dcterms:W3CDTF">2016-02-05T07:51:33Z</dcterms:created>
  <dcterms:modified xsi:type="dcterms:W3CDTF">2018-02-12T05:49:28Z</dcterms:modified>
</cp:coreProperties>
</file>