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144018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Lucida Grande"/>
      </a:defRPr>
    </a:lvl1pPr>
    <a:lvl2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Lucida Grande"/>
      </a:defRPr>
    </a:lvl2pPr>
    <a:lvl3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Lucida Grande"/>
      </a:defRPr>
    </a:lvl3pPr>
    <a:lvl4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Lucida Grande"/>
      </a:defRPr>
    </a:lvl4pPr>
    <a:lvl5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Lucida Grande"/>
      </a:defRPr>
    </a:lvl5pPr>
    <a:lvl6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Lucida Grande"/>
      </a:defRPr>
    </a:lvl6pPr>
    <a:lvl7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Lucida Grande"/>
      </a:defRPr>
    </a:lvl7pPr>
    <a:lvl8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Lucida Grande"/>
      </a:defRPr>
    </a:lvl8pPr>
    <a:lvl9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Lucida Grand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10A997"/>
            </a:solidFill>
            <a:ln w="3175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tl" rotWithShape="1" blurRad="0" dist="0" dir="5400000">
                <a:srgbClr val="000000">
                  <a:alpha val="0"/>
                </a:srgbClr>
              </a:outerShdw>
            </a:effectLst>
          </c:spPr>
          <c:explosion val="0"/>
          <c:dPt>
            <c:idx val="0"/>
            <c:explosion val="0"/>
            <c:spPr>
              <a:solidFill>
                <a:srgbClr val="10A997"/>
              </a:solidFill>
              <a:ln w="3175" cap="flat">
                <a:solidFill>
                  <a:srgbClr val="FFFFFF"/>
                </a:solidFill>
                <a:prstDash val="solid"/>
                <a:miter lim="400000"/>
              </a:ln>
              <a:effectLst>
                <a:outerShdw sx="100000" sy="100000" kx="0" ky="0" algn="tl" rotWithShape="1" blurRad="0" dist="0" dir="5400000">
                  <a:srgbClr val="000000">
                    <a:alpha val="0"/>
                  </a:srgbClr>
                </a:outerShdw>
              </a:effectLst>
            </c:spPr>
          </c:dPt>
          <c:dPt>
            <c:idx val="1"/>
            <c:explosion val="0"/>
            <c:spPr>
              <a:solidFill>
                <a:srgbClr val="12BDAA"/>
              </a:solidFill>
              <a:ln w="3175" cap="flat">
                <a:solidFill>
                  <a:srgbClr val="F9F9F9"/>
                </a:solidFill>
                <a:prstDash val="solid"/>
                <a:round/>
              </a:ln>
              <a:effectLst>
                <a:outerShdw sx="100000" sy="100000" kx="0" ky="0" algn="tl" rotWithShape="1" blurRad="0" dist="0" dir="5400000">
                  <a:srgbClr val="000000">
                    <a:alpha val="0"/>
                  </a:srgbClr>
                </a:outerShdw>
              </a:effectLst>
            </c:spPr>
          </c:dPt>
          <c:dPt>
            <c:idx val="2"/>
            <c:explosion val="0"/>
            <c:spPr>
              <a:solidFill>
                <a:srgbClr val="14D2BC"/>
              </a:solidFill>
              <a:ln w="3175" cap="flat">
                <a:solidFill>
                  <a:srgbClr val="FFFFFF"/>
                </a:solidFill>
                <a:prstDash val="solid"/>
                <a:round/>
              </a:ln>
              <a:effectLst>
                <a:outerShdw sx="100000" sy="100000" kx="0" ky="0" algn="tl" rotWithShape="1" blurRad="0" dist="0" dir="5400000">
                  <a:srgbClr val="000000">
                    <a:alpha val="0"/>
                  </a:srgbClr>
                </a:outerShdw>
              </a:effectLst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>
                    <a:defRPr b="0" i="0" strike="noStrike" sz="1800" u="none">
                      <a:solidFill>
                        <a:srgbClr val="FFFFFF"/>
                      </a:solidFill>
                      <a:latin typeface="Lucida Grande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>
                    <a:defRPr b="0" i="0" strike="noStrike" sz="1800" u="none">
                      <a:solidFill>
                        <a:srgbClr val="FFFFFF"/>
                      </a:solidFill>
                      <a:latin typeface="Lucida Grande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numFmt formatCode="#,##0%" sourceLinked="0"/>
              <c:txPr>
                <a:bodyPr/>
                <a:lstStyle/>
                <a:p>
                  <a:pPr>
                    <a:defRPr b="0" i="0" strike="noStrike" sz="1800" u="none">
                      <a:solidFill>
                        <a:srgbClr val="FFFFFF"/>
                      </a:solidFill>
                      <a:latin typeface="Lucida Grande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numFmt formatCode="#,##0%" sourceLinked="0"/>
            <c:txPr>
              <a:bodyPr/>
              <a:lstStyle/>
              <a:p>
                <a:pPr>
                  <a:defRPr b="0" i="0" strike="noStrike" sz="1800" u="none">
                    <a:solidFill>
                      <a:srgbClr val="FFFFFF"/>
                    </a:solidFill>
                    <a:latin typeface="Lucida Grande"/>
                  </a:defRPr>
                </a:pPr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noFill/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c:spPr>
            </c:leaderLines>
          </c:dLbls>
          <c:cat>
            <c:strRef>
              <c:f>Sheet1!$B$1:$D$1</c:f>
              <c:strCache>
                <c:ptCount val="3"/>
                <c:pt idx="0">
                  <c:v>Understand</c:v>
                </c:pt>
                <c:pt idx="1">
                  <c:v>Maintain</c:v>
                </c:pt>
                <c:pt idx="2">
                  <c:v>Create</c:v>
                </c:pt>
              </c:strCache>
            </c:strRef>
          </c:cat>
          <c:val>
            <c:numRef>
              <c:f>Sheet1!$B$2:$D$2</c:f>
              <c:numCache>
                <c:ptCount val="3"/>
                <c:pt idx="0">
                  <c:v>70.000000</c:v>
                </c:pt>
                <c:pt idx="1">
                  <c:v>25.000000</c:v>
                </c:pt>
                <c:pt idx="2">
                  <c:v>5.000000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10A997"/>
            </a:solidFill>
            <a:ln w="3175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tl" rotWithShape="1" blurRad="0" dist="0" dir="5400000">
                <a:srgbClr val="000000">
                  <a:alpha val="0"/>
                </a:srgbClr>
              </a:outerShdw>
            </a:effectLst>
          </c:spPr>
          <c:explosion val="0"/>
          <c:dPt>
            <c:idx val="0"/>
            <c:explosion val="0"/>
            <c:spPr>
              <a:solidFill>
                <a:srgbClr val="10A997"/>
              </a:solidFill>
              <a:ln w="3175" cap="flat">
                <a:solidFill>
                  <a:srgbClr val="FFFFFF"/>
                </a:solidFill>
                <a:prstDash val="solid"/>
                <a:miter lim="400000"/>
              </a:ln>
              <a:effectLst>
                <a:outerShdw sx="100000" sy="100000" kx="0" ky="0" algn="tl" rotWithShape="1" blurRad="0" dist="0" dir="5400000">
                  <a:srgbClr val="000000">
                    <a:alpha val="0"/>
                  </a:srgbClr>
                </a:outerShdw>
              </a:effectLst>
            </c:spPr>
          </c:dPt>
          <c:dPt>
            <c:idx val="1"/>
            <c:explosion val="0"/>
            <c:spPr>
              <a:solidFill>
                <a:srgbClr val="12BDAA"/>
              </a:solidFill>
              <a:ln w="3175" cap="flat">
                <a:solidFill>
                  <a:srgbClr val="F9F9F9"/>
                </a:solidFill>
                <a:prstDash val="solid"/>
                <a:round/>
              </a:ln>
              <a:effectLst>
                <a:outerShdw sx="100000" sy="100000" kx="0" ky="0" algn="tl" rotWithShape="1" blurRad="0" dist="0" dir="5400000">
                  <a:srgbClr val="000000">
                    <a:alpha val="0"/>
                  </a:srgbClr>
                </a:outerShdw>
              </a:effectLst>
            </c:spPr>
          </c:dPt>
          <c:dPt>
            <c:idx val="2"/>
            <c:explosion val="0"/>
            <c:spPr>
              <a:solidFill>
                <a:srgbClr val="14D2BC"/>
              </a:solidFill>
              <a:ln w="3175" cap="flat">
                <a:solidFill>
                  <a:srgbClr val="FFFFFF"/>
                </a:solidFill>
                <a:prstDash val="solid"/>
                <a:round/>
              </a:ln>
              <a:effectLst>
                <a:outerShdw sx="100000" sy="100000" kx="0" ky="0" algn="tl" rotWithShape="1" blurRad="0" dist="0" dir="5400000">
                  <a:srgbClr val="000000">
                    <a:alpha val="0"/>
                  </a:srgbClr>
                </a:outerShdw>
              </a:effectLst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>
                    <a:defRPr b="0" i="0" strike="noStrike" sz="1800" u="none">
                      <a:solidFill>
                        <a:srgbClr val="FFFFFF"/>
                      </a:solidFill>
                      <a:latin typeface="Lucida Grande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>
                    <a:defRPr b="0" i="0" strike="noStrike" sz="1800" u="none">
                      <a:solidFill>
                        <a:srgbClr val="FFFFFF"/>
                      </a:solidFill>
                      <a:latin typeface="Lucida Grande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numFmt formatCode="#,##0%" sourceLinked="0"/>
              <c:txPr>
                <a:bodyPr/>
                <a:lstStyle/>
                <a:p>
                  <a:pPr>
                    <a:defRPr b="0" i="0" strike="noStrike" sz="1800" u="none">
                      <a:solidFill>
                        <a:srgbClr val="FFFFFF"/>
                      </a:solidFill>
                      <a:latin typeface="Lucida Grande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numFmt formatCode="#,##0%" sourceLinked="0"/>
            <c:txPr>
              <a:bodyPr/>
              <a:lstStyle/>
              <a:p>
                <a:pPr>
                  <a:defRPr b="0" i="0" strike="noStrike" sz="1800" u="none">
                    <a:solidFill>
                      <a:srgbClr val="FFFFFF"/>
                    </a:solidFill>
                    <a:latin typeface="Lucida Grande"/>
                  </a:defRPr>
                </a:pPr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noFill/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c:spPr>
            </c:leaderLines>
          </c:dLbls>
          <c:cat>
            <c:strRef>
              <c:f>Sheet1!$B$1:$D$1</c:f>
              <c:strCache>
                <c:ptCount val="3"/>
                <c:pt idx="0">
                  <c:v>Understand</c:v>
                </c:pt>
                <c:pt idx="1">
                  <c:v>Maintain</c:v>
                </c:pt>
                <c:pt idx="2">
                  <c:v>Create</c:v>
                </c:pt>
              </c:strCache>
            </c:strRef>
          </c:cat>
          <c:val>
            <c:numRef>
              <c:f>Sheet1!$B$2:$D$2</c:f>
              <c:numCache>
                <c:ptCount val="3"/>
                <c:pt idx="0">
                  <c:v>65.000000</c:v>
                </c:pt>
                <c:pt idx="1">
                  <c:v>20.000000</c:v>
                </c:pt>
                <c:pt idx="2">
                  <c:v>15.000000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+mn-lt"/>
        <a:ea typeface="+mn-ea"/>
        <a:cs typeface="+mn-cs"/>
        <a:sym typeface="Lucida Grande"/>
      </a:defRPr>
    </a:lvl1pPr>
    <a:lvl2pPr indent="228600" defTabSz="457200" latinLnBrk="0">
      <a:defRPr sz="2200">
        <a:latin typeface="+mn-lt"/>
        <a:ea typeface="+mn-ea"/>
        <a:cs typeface="+mn-cs"/>
        <a:sym typeface="Lucida Grande"/>
      </a:defRPr>
    </a:lvl2pPr>
    <a:lvl3pPr indent="457200" defTabSz="457200" latinLnBrk="0">
      <a:defRPr sz="2200">
        <a:latin typeface="+mn-lt"/>
        <a:ea typeface="+mn-ea"/>
        <a:cs typeface="+mn-cs"/>
        <a:sym typeface="Lucida Grande"/>
      </a:defRPr>
    </a:lvl3pPr>
    <a:lvl4pPr indent="685800" defTabSz="457200" latinLnBrk="0">
      <a:defRPr sz="2200">
        <a:latin typeface="+mn-lt"/>
        <a:ea typeface="+mn-ea"/>
        <a:cs typeface="+mn-cs"/>
        <a:sym typeface="Lucida Grande"/>
      </a:defRPr>
    </a:lvl4pPr>
    <a:lvl5pPr indent="914400" defTabSz="457200" latinLnBrk="0">
      <a:defRPr sz="2200">
        <a:latin typeface="+mn-lt"/>
        <a:ea typeface="+mn-ea"/>
        <a:cs typeface="+mn-cs"/>
        <a:sym typeface="Lucida Grande"/>
      </a:defRPr>
    </a:lvl5pPr>
    <a:lvl6pPr indent="1143000" defTabSz="457200" latinLnBrk="0">
      <a:defRPr sz="2200">
        <a:latin typeface="+mn-lt"/>
        <a:ea typeface="+mn-ea"/>
        <a:cs typeface="+mn-cs"/>
        <a:sym typeface="Lucida Grande"/>
      </a:defRPr>
    </a:lvl6pPr>
    <a:lvl7pPr indent="1371600" defTabSz="457200" latinLnBrk="0">
      <a:defRPr sz="2200">
        <a:latin typeface="+mn-lt"/>
        <a:ea typeface="+mn-ea"/>
        <a:cs typeface="+mn-cs"/>
        <a:sym typeface="Lucida Grande"/>
      </a:defRPr>
    </a:lvl7pPr>
    <a:lvl8pPr indent="1600200" defTabSz="457200" latinLnBrk="0">
      <a:defRPr sz="2200">
        <a:latin typeface="+mn-lt"/>
        <a:ea typeface="+mn-ea"/>
        <a:cs typeface="+mn-cs"/>
        <a:sym typeface="Lucida Grande"/>
      </a:defRPr>
    </a:lvl8pPr>
    <a:lvl9pPr indent="1828800" defTabSz="457200" latinLnBrk="0">
      <a:defRPr sz="2200">
        <a:latin typeface="+mn-lt"/>
        <a:ea typeface="+mn-ea"/>
        <a:cs typeface="+mn-cs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181" y="297065"/>
            <a:ext cx="2948403" cy="53731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Title Text"/>
          <p:cNvSpPr txBox="1"/>
          <p:nvPr>
            <p:ph type="title"/>
          </p:nvPr>
        </p:nvSpPr>
        <p:spPr>
          <a:xfrm>
            <a:off x="1080135" y="3354927"/>
            <a:ext cx="12241532" cy="231495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2160270" y="6119864"/>
            <a:ext cx="10081260" cy="275994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Text"/>
          <p:cNvSpPr txBox="1"/>
          <p:nvPr>
            <p:ph type="title"/>
          </p:nvPr>
        </p:nvSpPr>
        <p:spPr>
          <a:xfrm>
            <a:off x="1080135" y="3354927"/>
            <a:ext cx="12241532" cy="2314950"/>
          </a:xfrm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sz="quarter" idx="1"/>
          </p:nvPr>
        </p:nvSpPr>
        <p:spPr>
          <a:xfrm>
            <a:off x="2160270" y="6119864"/>
            <a:ext cx="10081260" cy="275994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0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181" y="297065"/>
            <a:ext cx="2948404" cy="537310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Slide Number"/>
          <p:cNvSpPr txBox="1"/>
          <p:nvPr>
            <p:ph type="sldNum" sz="quarter" idx="2"/>
          </p:nvPr>
        </p:nvSpPr>
        <p:spPr>
          <a:xfrm>
            <a:off x="13337814" y="10118206"/>
            <a:ext cx="343899" cy="358137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indent="-486485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3460636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xfrm>
            <a:off x="13337814" y="10118206"/>
            <a:ext cx="343899" cy="358137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137641" y="6939846"/>
            <a:ext cx="12241533" cy="2144959"/>
          </a:xfrm>
          <a:prstGeom prst="rect">
            <a:avLst/>
          </a:prstGeom>
        </p:spPr>
        <p:txBody>
          <a:bodyPr anchor="t"/>
          <a:lstStyle>
            <a:lvl1pPr algn="l">
              <a:defRPr b="1" cap="all" sz="6200"/>
            </a:lvl1pPr>
          </a:lstStyle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sz="quarter" idx="1"/>
          </p:nvPr>
        </p:nvSpPr>
        <p:spPr>
          <a:xfrm>
            <a:off x="1137641" y="4577400"/>
            <a:ext cx="12241533" cy="236245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1pPr>
            <a:lvl2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2pPr>
            <a:lvl3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3pPr>
            <a:lvl4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4pPr>
            <a:lvl5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half" idx="1"/>
          </p:nvPr>
        </p:nvSpPr>
        <p:spPr>
          <a:xfrm>
            <a:off x="720090" y="2519945"/>
            <a:ext cx="6360796" cy="7127348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400"/>
            </a:lvl1pPr>
            <a:lvl2pPr marL="1255132" indent="-535132">
              <a:spcBef>
                <a:spcPts val="1000"/>
              </a:spcBef>
              <a:defRPr sz="4400"/>
            </a:lvl2pPr>
            <a:lvl3pPr marL="1950963" indent="-510966">
              <a:spcBef>
                <a:spcPts val="1000"/>
              </a:spcBef>
              <a:defRPr sz="4400"/>
            </a:lvl3pPr>
            <a:lvl4pPr marL="2725708" indent="-565711">
              <a:spcBef>
                <a:spcPts val="1000"/>
              </a:spcBef>
              <a:defRPr sz="4400"/>
            </a:lvl4pPr>
            <a:lvl5pPr marL="3445707" indent="-565711">
              <a:spcBef>
                <a:spcPts val="1000"/>
              </a:spcBef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7315913" y="2417447"/>
            <a:ext cx="6365800" cy="100748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800"/>
              </a:spcBef>
              <a:buSzTx/>
              <a:buFontTx/>
              <a:buNone/>
              <a:defRPr b="1" sz="3700"/>
            </a:lvl1pPr>
            <a:lvl2pPr marL="1098406" indent="-378405">
              <a:spcBef>
                <a:spcPts val="800"/>
              </a:spcBef>
              <a:buFontTx/>
              <a:defRPr b="1" sz="3700"/>
            </a:lvl2pPr>
            <a:lvl3pPr marL="1799994" indent="-359997">
              <a:spcBef>
                <a:spcPts val="800"/>
              </a:spcBef>
              <a:buFontTx/>
              <a:defRPr b="1" sz="3700"/>
            </a:lvl3pPr>
            <a:lvl4pPr marL="2589670" indent="-429672">
              <a:spcBef>
                <a:spcPts val="800"/>
              </a:spcBef>
              <a:buFontTx/>
              <a:defRPr b="1" sz="3700"/>
            </a:lvl4pPr>
            <a:lvl5pPr marL="3309672" indent="-429672">
              <a:spcBef>
                <a:spcPts val="800"/>
              </a:spcBef>
              <a:buFontTx/>
              <a:defRPr b="1"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正文级别 1…"/>
          <p:cNvSpPr txBox="1"/>
          <p:nvPr>
            <p:ph type="body" sz="quarter" idx="13"/>
          </p:nvPr>
        </p:nvSpPr>
        <p:spPr>
          <a:xfrm>
            <a:off x="720085" y="2417446"/>
            <a:ext cx="6363306" cy="1007483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720090" y="2259951"/>
            <a:ext cx="4738095" cy="738734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500"/>
              </a:spcBef>
              <a:buSzTx/>
              <a:buFontTx/>
              <a:buNone/>
              <a:defRPr sz="2200"/>
            </a:lvl1pPr>
            <a:lvl2pPr marL="944998" indent="-224999">
              <a:spcBef>
                <a:spcPts val="500"/>
              </a:spcBef>
              <a:buFontTx/>
              <a:defRPr sz="2200"/>
            </a:lvl2pPr>
            <a:lvl3pPr marL="1654050" indent="-214053">
              <a:spcBef>
                <a:spcPts val="500"/>
              </a:spcBef>
              <a:buFontTx/>
              <a:defRPr sz="2200"/>
            </a:lvl3pPr>
            <a:lvl4pPr marL="2415476" indent="-255482">
              <a:spcBef>
                <a:spcPts val="500"/>
              </a:spcBef>
              <a:buFontTx/>
              <a:defRPr sz="2200"/>
            </a:lvl4pPr>
            <a:lvl5pPr marL="3135477" indent="-255482">
              <a:spcBef>
                <a:spcPts val="500"/>
              </a:spcBef>
              <a:buFontTx/>
              <a:defRPr sz="2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itle Text"/>
          <p:cNvSpPr txBox="1"/>
          <p:nvPr>
            <p:ph type="title"/>
          </p:nvPr>
        </p:nvSpPr>
        <p:spPr>
          <a:xfrm>
            <a:off x="720090" y="429989"/>
            <a:ext cx="4738095" cy="1829961"/>
          </a:xfrm>
          <a:prstGeom prst="rect">
            <a:avLst/>
          </a:prstGeom>
        </p:spPr>
        <p:txBody>
          <a:bodyPr anchor="b"/>
          <a:lstStyle>
            <a:lvl1pPr algn="l">
              <a:defRPr b="1" sz="3100"/>
            </a:lvl1pPr>
          </a:lstStyle>
          <a:p>
            <a:pPr/>
            <a:r>
              <a:t>Title Text</a:t>
            </a:r>
          </a:p>
        </p:txBody>
      </p:sp>
      <p:sp>
        <p:nvSpPr>
          <p:cNvPr id="75" name="正文级别 1…"/>
          <p:cNvSpPr txBox="1"/>
          <p:nvPr>
            <p:ph type="body" idx="13"/>
          </p:nvPr>
        </p:nvSpPr>
        <p:spPr>
          <a:xfrm>
            <a:off x="5630700" y="429991"/>
            <a:ext cx="8051012" cy="921729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half" idx="13"/>
          </p:nvPr>
        </p:nvSpPr>
        <p:spPr>
          <a:xfrm>
            <a:off x="2822854" y="964978"/>
            <a:ext cx="8641082" cy="64798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Title Text"/>
          <p:cNvSpPr txBox="1"/>
          <p:nvPr>
            <p:ph type="title"/>
          </p:nvPr>
        </p:nvSpPr>
        <p:spPr>
          <a:xfrm>
            <a:off x="2822854" y="7559833"/>
            <a:ext cx="8641082" cy="892487"/>
          </a:xfrm>
          <a:prstGeom prst="rect">
            <a:avLst/>
          </a:prstGeom>
        </p:spPr>
        <p:txBody>
          <a:bodyPr anchor="b"/>
          <a:lstStyle>
            <a:lvl1pPr algn="l">
              <a:defRPr b="1" sz="3100"/>
            </a:lvl1pPr>
          </a:lstStyle>
          <a:p>
            <a:pPr/>
            <a:r>
              <a:t>Title Text</a:t>
            </a:r>
          </a:p>
        </p:txBody>
      </p:sp>
      <p:sp>
        <p:nvSpPr>
          <p:cNvPr id="85" name="Body Level One…"/>
          <p:cNvSpPr txBox="1"/>
          <p:nvPr>
            <p:ph type="body" sz="quarter" idx="1"/>
          </p:nvPr>
        </p:nvSpPr>
        <p:spPr>
          <a:xfrm>
            <a:off x="2822854" y="8452315"/>
            <a:ext cx="8641082" cy="126747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SzTx/>
              <a:buFontTx/>
              <a:buNone/>
              <a:defRPr sz="2200"/>
            </a:lvl1pPr>
            <a:lvl2pPr marL="0" indent="0">
              <a:spcBef>
                <a:spcPts val="500"/>
              </a:spcBef>
              <a:buSzTx/>
              <a:buFontTx/>
              <a:buNone/>
              <a:defRPr sz="2200"/>
            </a:lvl2pPr>
            <a:lvl3pPr marL="0" indent="0">
              <a:spcBef>
                <a:spcPts val="500"/>
              </a:spcBef>
              <a:buSzTx/>
              <a:buFontTx/>
              <a:buNone/>
              <a:defRPr sz="2200"/>
            </a:lvl3pPr>
            <a:lvl4pPr marL="0" indent="0">
              <a:spcBef>
                <a:spcPts val="500"/>
              </a:spcBef>
              <a:buSzTx/>
              <a:buFontTx/>
              <a:buNone/>
              <a:defRPr sz="2200"/>
            </a:lvl4pPr>
            <a:lvl5pPr marL="0" indent="0">
              <a:spcBef>
                <a:spcPts val="500"/>
              </a:spcBef>
              <a:buSzTx/>
              <a:buFontTx/>
              <a:buNone/>
              <a:defRPr sz="2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20090" y="432489"/>
            <a:ext cx="12961620" cy="1799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720090" y="2519945"/>
            <a:ext cx="12961620" cy="7127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3337813" y="10118205"/>
            <a:ext cx="343899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8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539999" marR="0" indent="-539999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1231360" marR="0" indent="-51136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1926482" marR="0" indent="-486484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2740636" marR="0" indent="-580643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3460639" marR="0" indent="-580643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4180635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4900636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5620632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6340631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Jack Guo…"/>
          <p:cNvSpPr txBox="1"/>
          <p:nvPr/>
        </p:nvSpPr>
        <p:spPr>
          <a:xfrm>
            <a:off x="6590032" y="5853509"/>
            <a:ext cx="1221737" cy="878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4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三毛</a:t>
            </a:r>
          </a:p>
        </p:txBody>
      </p:sp>
      <p:sp>
        <p:nvSpPr>
          <p:cNvPr id="124" name="TypeScript 介绍"/>
          <p:cNvSpPr txBox="1"/>
          <p:nvPr/>
        </p:nvSpPr>
        <p:spPr>
          <a:xfrm>
            <a:off x="1904170" y="4120381"/>
            <a:ext cx="10873208" cy="1259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6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TypeScript（一）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 statically typed superset of JavaScript that compiles to plain JavaScript"/>
          <p:cNvSpPr txBox="1"/>
          <p:nvPr/>
        </p:nvSpPr>
        <p:spPr>
          <a:xfrm>
            <a:off x="4765340" y="3928107"/>
            <a:ext cx="487112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ctr"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Compiles to JavaScript</a:t>
            </a:r>
          </a:p>
        </p:txBody>
      </p:sp>
      <p:sp>
        <p:nvSpPr>
          <p:cNvPr id="154" name="A statically typed superset of JavaScript that compiles to plain JavaScript"/>
          <p:cNvSpPr txBox="1"/>
          <p:nvPr/>
        </p:nvSpPr>
        <p:spPr>
          <a:xfrm>
            <a:off x="4765340" y="2800349"/>
            <a:ext cx="487112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ctr"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Superset of JavaScript</a:t>
            </a:r>
          </a:p>
        </p:txBody>
      </p:sp>
      <p:sp>
        <p:nvSpPr>
          <p:cNvPr id="155" name="A statically typed superset of JavaScript that compiles to plain JavaScript"/>
          <p:cNvSpPr txBox="1"/>
          <p:nvPr/>
        </p:nvSpPr>
        <p:spPr>
          <a:xfrm>
            <a:off x="4765340" y="1672588"/>
            <a:ext cx="487112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ctr"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A statically typed</a:t>
            </a:r>
          </a:p>
        </p:txBody>
      </p:sp>
      <p:sp>
        <p:nvSpPr>
          <p:cNvPr id="156" name="A statically typed superset of JavaScript that compiles to plain JavaScript"/>
          <p:cNvSpPr txBox="1"/>
          <p:nvPr/>
        </p:nvSpPr>
        <p:spPr>
          <a:xfrm>
            <a:off x="4765340" y="5055868"/>
            <a:ext cx="487112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ctr"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Optionally typed</a:t>
            </a:r>
          </a:p>
        </p:txBody>
      </p:sp>
      <p:sp>
        <p:nvSpPr>
          <p:cNvPr id="157" name="A statically typed superset of JavaScript that compiles to plain JavaScript"/>
          <p:cNvSpPr txBox="1"/>
          <p:nvPr/>
        </p:nvSpPr>
        <p:spPr>
          <a:xfrm>
            <a:off x="4765340" y="6183626"/>
            <a:ext cx="487112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ctr"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No special runtime</a:t>
            </a:r>
          </a:p>
        </p:txBody>
      </p:sp>
      <p:sp>
        <p:nvSpPr>
          <p:cNvPr id="158" name="A statically typed superset of JavaScript that compiles to plain JavaScript"/>
          <p:cNvSpPr txBox="1"/>
          <p:nvPr/>
        </p:nvSpPr>
        <p:spPr>
          <a:xfrm>
            <a:off x="4765340" y="7311387"/>
            <a:ext cx="487112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ctr"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693bf5a67c81cbe007fc83311f29571f.png" descr="693bf5a67c81cbe007fc83311f29571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500" y="1756154"/>
            <a:ext cx="13004800" cy="72826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6450" y="2832100"/>
            <a:ext cx="12788900" cy="5130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86660" y="529822"/>
            <a:ext cx="7228480" cy="97353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文本框 81"/>
          <p:cNvSpPr txBox="1"/>
          <p:nvPr/>
        </p:nvSpPr>
        <p:spPr>
          <a:xfrm>
            <a:off x="4896089" y="2988689"/>
            <a:ext cx="5112093" cy="4817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009" tIns="72009" rIns="72009" bIns="72009">
            <a:spAutoFit/>
          </a:bodyPr>
          <a:lstStyle>
            <a:lvl1pPr>
              <a:defRPr sz="30000">
                <a:solidFill>
                  <a:srgbClr val="DBEEF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167" name="Rectangle 18"/>
          <p:cNvSpPr txBox="1"/>
          <p:nvPr/>
        </p:nvSpPr>
        <p:spPr>
          <a:xfrm>
            <a:off x="4226381" y="4850131"/>
            <a:ext cx="5949040" cy="1094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6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Why TypeScript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静态类型检查"/>
          <p:cNvSpPr txBox="1"/>
          <p:nvPr/>
        </p:nvSpPr>
        <p:spPr>
          <a:xfrm>
            <a:off x="2214735" y="4500881"/>
            <a:ext cx="9972330" cy="179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8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「 Developers should be able to focus on creating amazing things 」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" name="Table"/>
          <p:cNvGraphicFramePr/>
          <p:nvPr/>
        </p:nvGraphicFramePr>
        <p:xfrm>
          <a:off x="1407618" y="3351705"/>
          <a:ext cx="11599264" cy="410429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862187"/>
                <a:gridCol w="3862187"/>
                <a:gridCol w="3862187"/>
              </a:tblGrid>
              <a:tr h="1510707">
                <a:tc>
                  <a:txBody>
                    <a:bodyPr/>
                    <a:lstStyle/>
                    <a:p>
                      <a:pPr algn="ctr"/>
                      <a:r>
                        <a:rPr>
                          <a:solidFill>
                            <a:srgbClr val="FFFFFF"/>
                          </a:solidFill>
                          <a:sym typeface="Lucida Grande"/>
                        </a:rPr>
                        <a:t>Understand Code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>
                          <a:solidFill>
                            <a:srgbClr val="FFFFFF"/>
                          </a:solidFill>
                          <a:sym typeface="Lucida Grande"/>
                        </a:rPr>
                        <a:t>Maintain Existing Code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>
                          <a:solidFill>
                            <a:srgbClr val="FFFFFF"/>
                          </a:solidFill>
                          <a:sym typeface="Lucida Grande"/>
                        </a:rPr>
                        <a:t>Write New Code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2580880">
                <a:tc>
                  <a:txBody>
                    <a:bodyPr/>
                    <a:lstStyle/>
                    <a:p>
                      <a:pPr marL="381000" indent="-254000" algn="l">
                        <a:lnSpc>
                          <a:spcPct val="150000"/>
                        </a:lnSpc>
                        <a:buSzPct val="100000"/>
                        <a:buChar char="•"/>
                        <a:defRPr>
                          <a:solidFill>
                            <a:srgbClr val="FFFFFF"/>
                          </a:solidFill>
                          <a:sym typeface="Lucida Grande"/>
                        </a:defRPr>
                      </a:pPr>
                      <a:r>
                        <a:t>Read source code</a:t>
                      </a:r>
                    </a:p>
                    <a:p>
                      <a:pPr marL="381000" indent="-254000" algn="l">
                        <a:lnSpc>
                          <a:spcPct val="150000"/>
                        </a:lnSpc>
                        <a:buSzPct val="100000"/>
                        <a:buChar char="•"/>
                        <a:defRPr>
                          <a:solidFill>
                            <a:srgbClr val="FFFFFF"/>
                          </a:solidFill>
                          <a:sym typeface="Lucida Grande"/>
                        </a:defRPr>
                      </a:pPr>
                      <a:r>
                        <a:t>Trace flow of execution</a:t>
                      </a:r>
                    </a:p>
                    <a:p>
                      <a:pPr marL="381000" indent="-254000" algn="l">
                        <a:lnSpc>
                          <a:spcPct val="150000"/>
                        </a:lnSpc>
                        <a:buSzPct val="100000"/>
                        <a:buChar char="•"/>
                        <a:defRPr>
                          <a:solidFill>
                            <a:srgbClr val="FFFFFF"/>
                          </a:solidFill>
                          <a:sym typeface="Lucida Grande"/>
                        </a:defRPr>
                      </a:pPr>
                      <a:r>
                        <a:t>Read library documentation</a:t>
                      </a:r>
                    </a:p>
                    <a:p>
                      <a:pPr marL="381000" indent="-254000" algn="l">
                        <a:lnSpc>
                          <a:spcPct val="150000"/>
                        </a:lnSpc>
                        <a:buSzPct val="100000"/>
                        <a:buChar char="•"/>
                        <a:defRPr>
                          <a:solidFill>
                            <a:srgbClr val="FFFFFF"/>
                          </a:solidFill>
                          <a:sym typeface="Lucida Grande"/>
                        </a:defRPr>
                      </a:pPr>
                      <a:r>
                        <a:t>Find bugs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381000" indent="-254000" algn="l">
                        <a:lnSpc>
                          <a:spcPct val="150000"/>
                        </a:lnSpc>
                        <a:buSzPct val="100000"/>
                        <a:buChar char="•"/>
                        <a:defRPr>
                          <a:solidFill>
                            <a:srgbClr val="FFFFFF"/>
                          </a:solidFill>
                          <a:sym typeface="Lucida Grande"/>
                        </a:defRPr>
                      </a:pPr>
                      <a:r>
                        <a:t>Prepare for new features</a:t>
                      </a:r>
                    </a:p>
                    <a:p>
                      <a:pPr marL="381000" indent="-254000" algn="l">
                        <a:lnSpc>
                          <a:spcPct val="150000"/>
                        </a:lnSpc>
                        <a:buSzPct val="100000"/>
                        <a:buChar char="•"/>
                        <a:defRPr>
                          <a:solidFill>
                            <a:srgbClr val="FFFFFF"/>
                          </a:solidFill>
                          <a:sym typeface="Lucida Grande"/>
                        </a:defRPr>
                      </a:pPr>
                      <a:r>
                        <a:t>Fix bugs</a:t>
                      </a:r>
                    </a:p>
                    <a:p>
                      <a:pPr marL="381000" indent="-254000" algn="l">
                        <a:lnSpc>
                          <a:spcPct val="150000"/>
                        </a:lnSpc>
                        <a:buSzPct val="100000"/>
                        <a:buChar char="•"/>
                        <a:defRPr>
                          <a:solidFill>
                            <a:srgbClr val="FFFFFF"/>
                          </a:solidFill>
                          <a:sym typeface="Lucida Grande"/>
                        </a:defRPr>
                      </a:pPr>
                      <a:r>
                        <a:t>Refactor code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381000" indent="-254000" algn="l">
                        <a:lnSpc>
                          <a:spcPct val="150000"/>
                        </a:lnSpc>
                        <a:buSzPct val="100000"/>
                        <a:buChar char="•"/>
                        <a:defRPr>
                          <a:solidFill>
                            <a:srgbClr val="FFFFFF"/>
                          </a:solidFill>
                          <a:sym typeface="Lucida Grande"/>
                        </a:defRPr>
                      </a:pPr>
                      <a:r>
                        <a:t>function/class</a:t>
                      </a:r>
                    </a:p>
                    <a:p>
                      <a:pPr marL="381000" indent="-254000" algn="l">
                        <a:lnSpc>
                          <a:spcPct val="150000"/>
                        </a:lnSpc>
                        <a:buSzPct val="100000"/>
                        <a:buChar char="•"/>
                        <a:defRPr>
                          <a:solidFill>
                            <a:srgbClr val="FFFFFF"/>
                          </a:solidFill>
                          <a:sym typeface="Lucida Grande"/>
                        </a:defRPr>
                      </a:pPr>
                      <a:r>
                        <a:t>file/modules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" name="2D Pie Chart"/>
          <p:cNvGraphicFramePr/>
          <p:nvPr/>
        </p:nvGraphicFramePr>
        <p:xfrm>
          <a:off x="4045174" y="2241774"/>
          <a:ext cx="6311452" cy="6311452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" name="2D Pie Chart"/>
          <p:cNvGraphicFramePr/>
          <p:nvPr/>
        </p:nvGraphicFramePr>
        <p:xfrm>
          <a:off x="4045174" y="2241774"/>
          <a:ext cx="6311452" cy="6311452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静态类型检查"/>
          <p:cNvSpPr txBox="1"/>
          <p:nvPr/>
        </p:nvSpPr>
        <p:spPr>
          <a:xfrm>
            <a:off x="3779142" y="4983482"/>
            <a:ext cx="6843516" cy="828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8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Optionally statically type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文本框 75"/>
          <p:cNvSpPr txBox="1"/>
          <p:nvPr/>
        </p:nvSpPr>
        <p:spPr>
          <a:xfrm>
            <a:off x="3996780" y="3235773"/>
            <a:ext cx="919537" cy="969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009" tIns="72009" rIns="72009" bIns="72009">
            <a:spAutoFit/>
          </a:bodyPr>
          <a:lstStyle>
            <a:lvl1pPr>
              <a:defRPr sz="5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27" name="文本框 75"/>
          <p:cNvSpPr txBox="1"/>
          <p:nvPr/>
        </p:nvSpPr>
        <p:spPr>
          <a:xfrm>
            <a:off x="4004778" y="4549261"/>
            <a:ext cx="919537" cy="969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009" tIns="72009" rIns="72009" bIns="72009">
            <a:spAutoFit/>
          </a:bodyPr>
          <a:lstStyle>
            <a:lvl1pPr>
              <a:defRPr sz="5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128" name="文本框 75"/>
          <p:cNvSpPr txBox="1"/>
          <p:nvPr/>
        </p:nvSpPr>
        <p:spPr>
          <a:xfrm>
            <a:off x="3996780" y="5852548"/>
            <a:ext cx="919537" cy="969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009" tIns="72009" rIns="72009" bIns="72009">
            <a:spAutoFit/>
          </a:bodyPr>
          <a:lstStyle>
            <a:lvl1pPr>
              <a:defRPr sz="5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129" name="文本框 16"/>
          <p:cNvSpPr txBox="1"/>
          <p:nvPr/>
        </p:nvSpPr>
        <p:spPr>
          <a:xfrm>
            <a:off x="5395274" y="3357312"/>
            <a:ext cx="5003809" cy="63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b="1" sz="36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About TypeScript</a:t>
            </a:r>
          </a:p>
        </p:txBody>
      </p:sp>
      <p:sp>
        <p:nvSpPr>
          <p:cNvPr id="130" name="文本框 16"/>
          <p:cNvSpPr txBox="1"/>
          <p:nvPr/>
        </p:nvSpPr>
        <p:spPr>
          <a:xfrm>
            <a:off x="5399275" y="6079752"/>
            <a:ext cx="4995807" cy="63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b="1" sz="36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Demo</a:t>
            </a:r>
          </a:p>
        </p:txBody>
      </p:sp>
      <p:sp>
        <p:nvSpPr>
          <p:cNvPr id="131" name="文本框 16"/>
          <p:cNvSpPr txBox="1"/>
          <p:nvPr/>
        </p:nvSpPr>
        <p:spPr>
          <a:xfrm>
            <a:off x="5389336" y="4670799"/>
            <a:ext cx="5015685" cy="63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b="1" sz="36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Why TypeScript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静态类型检查"/>
          <p:cNvSpPr txBox="1"/>
          <p:nvPr/>
        </p:nvSpPr>
        <p:spPr>
          <a:xfrm>
            <a:off x="2461468" y="4983482"/>
            <a:ext cx="9478864" cy="828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8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Why statically typed is important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静态类型检查"/>
          <p:cNvSpPr txBox="1"/>
          <p:nvPr/>
        </p:nvSpPr>
        <p:spPr>
          <a:xfrm>
            <a:off x="4882924" y="4926331"/>
            <a:ext cx="4635950" cy="828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481263" indent="-481263">
              <a:buSzPct val="100000"/>
              <a:buChar char="•"/>
              <a:defRPr sz="48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Early fail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TypeScript_1.png" descr="TypeScript_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3594" y="477765"/>
            <a:ext cx="11554610" cy="98394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静态类型检查"/>
          <p:cNvSpPr txBox="1"/>
          <p:nvPr/>
        </p:nvSpPr>
        <p:spPr>
          <a:xfrm>
            <a:off x="5630936" y="4983482"/>
            <a:ext cx="3139928" cy="828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8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TypeScript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Screen Shot 2018-04-23 at 6.59.14 PM.png" descr="Screen Shot 2018-04-23 at 6.59.1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1345" y="472507"/>
            <a:ext cx="10599109" cy="98499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静态类型检查"/>
          <p:cNvSpPr txBox="1"/>
          <p:nvPr/>
        </p:nvSpPr>
        <p:spPr>
          <a:xfrm>
            <a:off x="3241625" y="4926331"/>
            <a:ext cx="7918550" cy="942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481263" indent="-481263">
              <a:buSzPct val="100000"/>
              <a:buChar char="•"/>
              <a:defRPr sz="48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阅读代码的友好性，文档化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静态类型检查"/>
          <p:cNvSpPr txBox="1"/>
          <p:nvPr/>
        </p:nvSpPr>
        <p:spPr>
          <a:xfrm>
            <a:off x="6010695" y="500382"/>
            <a:ext cx="2253162" cy="828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8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JSDoc?</a:t>
            </a:r>
          </a:p>
        </p:txBody>
      </p:sp>
      <p:pic>
        <p:nvPicPr>
          <p:cNvPr id="192" name="Screen Shot 2018-04-23 at 7.49.17 PM.png" descr="Screen Shot 2018-04-23 at 7.49.1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9280" y="1492577"/>
            <a:ext cx="9803242" cy="8971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typescript_4.png" descr="typescript_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42177" y="659913"/>
            <a:ext cx="10517445" cy="94751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文本框 81"/>
          <p:cNvSpPr txBox="1"/>
          <p:nvPr/>
        </p:nvSpPr>
        <p:spPr>
          <a:xfrm>
            <a:off x="4896089" y="2988689"/>
            <a:ext cx="5112093" cy="4817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009" tIns="72009" rIns="72009" bIns="72009">
            <a:spAutoFit/>
          </a:bodyPr>
          <a:lstStyle>
            <a:lvl1pPr>
              <a:defRPr sz="30000">
                <a:solidFill>
                  <a:srgbClr val="DBEEF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197" name="Rectangle 18"/>
          <p:cNvSpPr txBox="1"/>
          <p:nvPr/>
        </p:nvSpPr>
        <p:spPr>
          <a:xfrm>
            <a:off x="5813881" y="4850131"/>
            <a:ext cx="2368979" cy="1094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6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Demo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Box 5"/>
          <p:cNvSpPr txBox="1"/>
          <p:nvPr/>
        </p:nvSpPr>
        <p:spPr>
          <a:xfrm>
            <a:off x="4358686" y="630106"/>
            <a:ext cx="5684428" cy="1196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6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下集预告</a:t>
            </a:r>
          </a:p>
        </p:txBody>
      </p:sp>
      <p:pic>
        <p:nvPicPr>
          <p:cNvPr id="200" name="Screen Shot 2018-04-25 at 9.26.05 PM.png" descr="Screen Shot 2018-04-25 at 9.26.0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0271" y="1864424"/>
            <a:ext cx="9961258" cy="86950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文本框 81"/>
          <p:cNvSpPr txBox="1"/>
          <p:nvPr/>
        </p:nvSpPr>
        <p:spPr>
          <a:xfrm>
            <a:off x="4978379" y="2988689"/>
            <a:ext cx="4445042" cy="4817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009" tIns="72009" rIns="72009" bIns="72009">
            <a:spAutoFit/>
          </a:bodyPr>
          <a:lstStyle>
            <a:lvl1pPr>
              <a:defRPr sz="30000">
                <a:solidFill>
                  <a:srgbClr val="DBEEF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34" name="Rectangle 18"/>
          <p:cNvSpPr txBox="1"/>
          <p:nvPr/>
        </p:nvSpPr>
        <p:spPr>
          <a:xfrm>
            <a:off x="3802372" y="4767579"/>
            <a:ext cx="6472901" cy="1094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6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About TypeScript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Box 5"/>
          <p:cNvSpPr txBox="1"/>
          <p:nvPr/>
        </p:nvSpPr>
        <p:spPr>
          <a:xfrm>
            <a:off x="4630454" y="4719506"/>
            <a:ext cx="5684428" cy="1031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6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Thanks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A statically typed superset of JavaScript that compiles to plain JavaScript"/>
          <p:cNvSpPr txBox="1"/>
          <p:nvPr/>
        </p:nvSpPr>
        <p:spPr>
          <a:xfrm>
            <a:off x="3922562" y="4870450"/>
            <a:ext cx="6556676" cy="1054101"/>
          </a:xfrm>
          <a:prstGeom prst="rect">
            <a:avLst/>
          </a:prstGeom>
          <a:solidFill>
            <a:srgbClr val="739A9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>
              <a:defRPr sz="54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JavaScript 发展现状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图片 8" descr="图片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0042" y="1450266"/>
            <a:ext cx="10426411" cy="78944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任何你在 ECMA stage 3 之后写的 JS 代码都是可行的 TS 代码"/>
          <p:cNvSpPr txBox="1"/>
          <p:nvPr/>
        </p:nvSpPr>
        <p:spPr>
          <a:xfrm>
            <a:off x="3327007" y="5786371"/>
            <a:ext cx="7747786" cy="637537"/>
          </a:xfrm>
          <a:prstGeom prst="rect">
            <a:avLst/>
          </a:prstGeom>
          <a:solidFill>
            <a:srgbClr val="739A9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More and  more JavaScript developer </a:t>
            </a:r>
          </a:p>
        </p:txBody>
      </p:sp>
      <p:sp>
        <p:nvSpPr>
          <p:cNvPr id="141" name="任何你在 ECMA stage 3 之后写的 JS 代码都是可行的 TS 代码"/>
          <p:cNvSpPr txBox="1"/>
          <p:nvPr/>
        </p:nvSpPr>
        <p:spPr>
          <a:xfrm>
            <a:off x="3337774" y="4731899"/>
            <a:ext cx="7489906" cy="637537"/>
          </a:xfrm>
          <a:prstGeom prst="rect">
            <a:avLst/>
          </a:prstGeom>
          <a:solidFill>
            <a:srgbClr val="739A9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JavaScript in everywhere</a:t>
            </a:r>
          </a:p>
        </p:txBody>
      </p:sp>
      <p:sp>
        <p:nvSpPr>
          <p:cNvPr id="142" name="任何你在 ECMA stage 3 之后写的 JS 代码都是可行的 TS 代码"/>
          <p:cNvSpPr txBox="1"/>
          <p:nvPr/>
        </p:nvSpPr>
        <p:spPr>
          <a:xfrm>
            <a:off x="3020348" y="3677427"/>
            <a:ext cx="8124757" cy="637537"/>
          </a:xfrm>
          <a:prstGeom prst="rect">
            <a:avLst/>
          </a:prstGeom>
          <a:solidFill>
            <a:srgbClr val="739A9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Explosive growth in the last 10 years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A statically typed superset of JavaScript that compiles to plain JavaScript"/>
          <p:cNvSpPr txBox="1"/>
          <p:nvPr/>
        </p:nvSpPr>
        <p:spPr>
          <a:xfrm>
            <a:off x="1907829" y="1716521"/>
            <a:ext cx="10921557" cy="927101"/>
          </a:xfrm>
          <a:prstGeom prst="rect">
            <a:avLst/>
          </a:prstGeom>
          <a:solidFill>
            <a:srgbClr val="739A9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>
              <a:defRPr sz="4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JavaScript 并不是为大型应用而设计</a:t>
            </a:r>
          </a:p>
        </p:txBody>
      </p:sp>
      <p:sp>
        <p:nvSpPr>
          <p:cNvPr id="145" name="任何你在 ECMA stage 3 之后写的 JS 代码都是可行的 TS 代码"/>
          <p:cNvSpPr txBox="1"/>
          <p:nvPr/>
        </p:nvSpPr>
        <p:spPr>
          <a:xfrm>
            <a:off x="4456672" y="4747605"/>
            <a:ext cx="5079217" cy="637537"/>
          </a:xfrm>
          <a:prstGeom prst="rect">
            <a:avLst/>
          </a:prstGeom>
          <a:solidFill>
            <a:srgbClr val="739A9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571500" indent="-571500">
              <a:buSzPct val="100000"/>
              <a:buFont typeface="Arial"/>
              <a:buChar char="•"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Lack of modularity</a:t>
            </a:r>
          </a:p>
        </p:txBody>
      </p:sp>
      <p:sp>
        <p:nvSpPr>
          <p:cNvPr id="146" name="任何你在 ECMA stage 3 之后写的 JS 代码都是可行的 TS 代码"/>
          <p:cNvSpPr txBox="1"/>
          <p:nvPr/>
        </p:nvSpPr>
        <p:spPr>
          <a:xfrm>
            <a:off x="4456672" y="3711144"/>
            <a:ext cx="5079217" cy="637537"/>
          </a:xfrm>
          <a:prstGeom prst="rect">
            <a:avLst/>
          </a:prstGeom>
          <a:solidFill>
            <a:srgbClr val="739A9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571500" indent="-571500">
              <a:buSzPct val="100000"/>
              <a:buFont typeface="Arial"/>
              <a:buChar char="•"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Dynamic typing</a:t>
            </a:r>
          </a:p>
        </p:txBody>
      </p:sp>
      <p:sp>
        <p:nvSpPr>
          <p:cNvPr id="147" name="任何你在 ECMA stage 3 之后写的 JS 代码都是可行的 TS 代码"/>
          <p:cNvSpPr txBox="1"/>
          <p:nvPr/>
        </p:nvSpPr>
        <p:spPr>
          <a:xfrm>
            <a:off x="4456672" y="5784065"/>
            <a:ext cx="5079217" cy="637537"/>
          </a:xfrm>
          <a:prstGeom prst="rect">
            <a:avLst/>
          </a:prstGeom>
          <a:solidFill>
            <a:srgbClr val="739A9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571500" indent="-571500">
              <a:buSzPct val="100000"/>
              <a:buFont typeface="Arial"/>
              <a:buChar char="•"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...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A statically typed superset of JavaScript that compiles to plain JavaScript"/>
          <p:cNvSpPr txBox="1"/>
          <p:nvPr/>
        </p:nvSpPr>
        <p:spPr>
          <a:xfrm>
            <a:off x="1431152" y="4394198"/>
            <a:ext cx="11539495" cy="812801"/>
          </a:xfrm>
          <a:prstGeom prst="rect">
            <a:avLst/>
          </a:prstGeom>
          <a:solidFill>
            <a:srgbClr val="739A9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2012 年十月 微软发布首个公开版本的 TypeScript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 statically typed superset of JavaScript that compiles to plain JavaScript"/>
          <p:cNvSpPr txBox="1"/>
          <p:nvPr/>
        </p:nvSpPr>
        <p:spPr>
          <a:xfrm>
            <a:off x="1740122" y="4648198"/>
            <a:ext cx="10921557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>
              <a:defRPr sz="4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A statically typed superset of JavaScript that compiles to plain JavaScript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Lucida Grande"/>
        <a:ea typeface="Lucida Grande"/>
        <a:cs typeface="Lucida Grand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Lucida Gran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Lucida Gran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Lucida Grande"/>
        <a:ea typeface="Lucida Grande"/>
        <a:cs typeface="Lucida Grand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Lucida Gran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Lucida Gran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