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</p:sldIdLst>
  <p:sldSz cx="144018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Default Section" id="{462A49F1-7266-7F45-801E-A22F52711A9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6"/>
            <p14:sldId id="274"/>
          </p14:sldIdLst>
        </p14:section>
        <p14:section name="Untitled Section" id="{2CD9494F-F8B1-1144-8A63-772F67E25DA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0"/>
    <p:restoredTop sz="94661"/>
  </p:normalViewPr>
  <p:slideViewPr>
    <p:cSldViewPr snapToGrid="0" snapToObjects="1">
      <p:cViewPr varScale="1">
        <p:scale>
          <a:sx n="118" d="100"/>
          <a:sy n="118" d="100"/>
        </p:scale>
        <p:origin x="256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+mj-lt"/>
        <a:ea typeface="+mj-ea"/>
        <a:cs typeface="+mj-cs"/>
        <a:sym typeface="Lucida Grande"/>
      </a:defRPr>
    </a:lvl1pPr>
    <a:lvl2pPr indent="228600" defTabSz="457200" latinLnBrk="0">
      <a:defRPr sz="2200">
        <a:latin typeface="+mj-lt"/>
        <a:ea typeface="+mj-ea"/>
        <a:cs typeface="+mj-cs"/>
        <a:sym typeface="Lucida Grande"/>
      </a:defRPr>
    </a:lvl2pPr>
    <a:lvl3pPr indent="457200" defTabSz="457200" latinLnBrk="0">
      <a:defRPr sz="2200">
        <a:latin typeface="+mj-lt"/>
        <a:ea typeface="+mj-ea"/>
        <a:cs typeface="+mj-cs"/>
        <a:sym typeface="Lucida Grande"/>
      </a:defRPr>
    </a:lvl3pPr>
    <a:lvl4pPr indent="685800" defTabSz="457200" latinLnBrk="0">
      <a:defRPr sz="2200">
        <a:latin typeface="+mj-lt"/>
        <a:ea typeface="+mj-ea"/>
        <a:cs typeface="+mj-cs"/>
        <a:sym typeface="Lucida Grande"/>
      </a:defRPr>
    </a:lvl4pPr>
    <a:lvl5pPr indent="914400" defTabSz="457200" latinLnBrk="0">
      <a:defRPr sz="2200">
        <a:latin typeface="+mj-lt"/>
        <a:ea typeface="+mj-ea"/>
        <a:cs typeface="+mj-cs"/>
        <a:sym typeface="Lucida Grande"/>
      </a:defRPr>
    </a:lvl5pPr>
    <a:lvl6pPr indent="1143000" defTabSz="457200" latinLnBrk="0">
      <a:defRPr sz="2200">
        <a:latin typeface="+mj-lt"/>
        <a:ea typeface="+mj-ea"/>
        <a:cs typeface="+mj-cs"/>
        <a:sym typeface="Lucida Grande"/>
      </a:defRPr>
    </a:lvl6pPr>
    <a:lvl7pPr indent="1371600" defTabSz="457200" latinLnBrk="0">
      <a:defRPr sz="2200">
        <a:latin typeface="+mj-lt"/>
        <a:ea typeface="+mj-ea"/>
        <a:cs typeface="+mj-cs"/>
        <a:sym typeface="Lucida Grande"/>
      </a:defRPr>
    </a:lvl7pPr>
    <a:lvl8pPr indent="1600200" defTabSz="457200" latinLnBrk="0">
      <a:defRPr sz="2200">
        <a:latin typeface="+mj-lt"/>
        <a:ea typeface="+mj-ea"/>
        <a:cs typeface="+mj-cs"/>
        <a:sym typeface="Lucida Grande"/>
      </a:defRPr>
    </a:lvl8pPr>
    <a:lvl9pPr indent="1828800" defTabSz="457200" latinLnBrk="0">
      <a:defRPr sz="2200">
        <a:latin typeface="+mj-lt"/>
        <a:ea typeface="+mj-ea"/>
        <a:cs typeface="+mj-cs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1D5F-9219-9948-A666-573FA9A4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225" y="1766683"/>
            <a:ext cx="10801350" cy="3758259"/>
          </a:xfrm>
        </p:spPr>
        <p:txBody>
          <a:bodyPr anchor="b"/>
          <a:lstStyle>
            <a:lvl1pPr algn="ctr">
              <a:defRPr sz="708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C068E-D355-C442-A7EA-9B5BCF1B5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0225" y="5669875"/>
            <a:ext cx="10801350" cy="2606292"/>
          </a:xfrm>
        </p:spPr>
        <p:txBody>
          <a:bodyPr/>
          <a:lstStyle>
            <a:lvl1pPr marL="0" indent="0" algn="ctr">
              <a:buNone/>
              <a:defRPr sz="2835"/>
            </a:lvl1pPr>
            <a:lvl2pPr marL="540090" indent="0" algn="ctr">
              <a:buNone/>
              <a:defRPr sz="2363"/>
            </a:lvl2pPr>
            <a:lvl3pPr marL="1080181" indent="0" algn="ctr">
              <a:buNone/>
              <a:defRPr sz="2126"/>
            </a:lvl3pPr>
            <a:lvl4pPr marL="1620271" indent="0" algn="ctr">
              <a:buNone/>
              <a:defRPr sz="1890"/>
            </a:lvl4pPr>
            <a:lvl5pPr marL="2160361" indent="0" algn="ctr">
              <a:buNone/>
              <a:defRPr sz="1890"/>
            </a:lvl5pPr>
            <a:lvl6pPr marL="2700452" indent="0" algn="ctr">
              <a:buNone/>
              <a:defRPr sz="1890"/>
            </a:lvl6pPr>
            <a:lvl7pPr marL="3240542" indent="0" algn="ctr">
              <a:buNone/>
              <a:defRPr sz="1890"/>
            </a:lvl7pPr>
            <a:lvl8pPr marL="3780633" indent="0" algn="ctr">
              <a:buNone/>
              <a:defRPr sz="1890"/>
            </a:lvl8pPr>
            <a:lvl9pPr marL="4320723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6155B-83DD-044A-903E-30189E342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B47E-9347-6E44-8433-E3A7E6B2585E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D9BFC-6569-9E4A-9C08-5844C15F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EE595-C5DC-C143-930C-226FFEBA9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8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94C6-60C6-0945-948A-5F90FC648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0E818-5865-FA45-B58D-8311995A2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405C5-9197-D54D-B443-A661C11B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B47E-9347-6E44-8433-E3A7E6B2585E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CD8F7-7D89-044F-868B-EA674443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71095-D083-9A48-B0A6-276DC2983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4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1D2D97-8FE8-9A4B-8F98-F9285C9F9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306288" y="574734"/>
            <a:ext cx="3105388" cy="91482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5ED8A-4EF0-D643-B891-10E7E7DF4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124" y="574734"/>
            <a:ext cx="9136142" cy="91482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A5FFD-3084-6A4A-80B4-4667D8564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B47E-9347-6E44-8433-E3A7E6B2585E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6DC0A-D7B8-AE48-9E96-B418E481D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26180-9877-0049-964F-AF35E8FE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8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601484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Title Text</a:t>
            </a:r>
          </a:p>
        </p:txBody>
      </p:sp>
      <p:sp>
        <p:nvSpPr>
          <p:cNvPr id="11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indent="-486485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3460636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3337814" y="10118205"/>
            <a:ext cx="343899" cy="358137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888279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90B79-F4D9-6F4F-BCBA-E5ECF0F26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B7B64-9EF1-2944-82B0-3D7F55FF6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BBD2C-C19B-5946-ABAF-66CC2F53F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B47E-9347-6E44-8433-E3A7E6B2585E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CF3DB-216F-614F-B1DF-576DF4877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8D140-EBD7-C245-8E37-B328F0A4A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6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9ECD-61AC-2140-B0BD-77A46674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23" y="2691255"/>
            <a:ext cx="12421553" cy="4490419"/>
          </a:xfrm>
        </p:spPr>
        <p:txBody>
          <a:bodyPr anchor="b"/>
          <a:lstStyle>
            <a:lvl1pPr>
              <a:defRPr sz="708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9D21-291A-B141-A44E-A2C3E3684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2623" y="7224156"/>
            <a:ext cx="12421553" cy="2361405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1pPr>
            <a:lvl2pPr marL="540090" indent="0">
              <a:buNone/>
              <a:defRPr sz="2363">
                <a:solidFill>
                  <a:schemeClr val="tx1">
                    <a:tint val="75000"/>
                  </a:schemeClr>
                </a:solidFill>
              </a:defRPr>
            </a:lvl2pPr>
            <a:lvl3pPr marL="1080181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2027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6036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70045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4054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80633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20723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4AEE0-4470-0141-BFAD-C2F687C3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B47E-9347-6E44-8433-E3A7E6B2585E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C282F-C306-0749-A90E-C30E7F30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BE78B-D109-8345-86D8-1F587A71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6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3740-188D-E54F-BC24-A669C745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2E5AD-2B8F-BA40-80A3-23A471ED8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0124" y="2873669"/>
            <a:ext cx="6120765" cy="68493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5584A-F5AE-FB46-9E4B-54C8FAED6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0911" y="2873669"/>
            <a:ext cx="6120765" cy="68493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81DA1-B71A-0244-A213-7E110E92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B47E-9347-6E44-8433-E3A7E6B2585E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8B986-DF30-634B-B0B9-CAEBD917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238AD-E114-3842-A845-E83A6375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9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3D0A2-A29C-CB46-B3B5-3CAE1C848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99" y="574735"/>
            <a:ext cx="12421553" cy="20865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118E9-AAA1-1E40-98A5-3B3BB0198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000" y="2646275"/>
            <a:ext cx="6092636" cy="1296899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40090" indent="0">
              <a:buNone/>
              <a:defRPr sz="2363" b="1"/>
            </a:lvl2pPr>
            <a:lvl3pPr marL="1080181" indent="0">
              <a:buNone/>
              <a:defRPr sz="2126" b="1"/>
            </a:lvl3pPr>
            <a:lvl4pPr marL="1620271" indent="0">
              <a:buNone/>
              <a:defRPr sz="1890" b="1"/>
            </a:lvl4pPr>
            <a:lvl5pPr marL="2160361" indent="0">
              <a:buNone/>
              <a:defRPr sz="1890" b="1"/>
            </a:lvl5pPr>
            <a:lvl6pPr marL="2700452" indent="0">
              <a:buNone/>
              <a:defRPr sz="1890" b="1"/>
            </a:lvl6pPr>
            <a:lvl7pPr marL="3240542" indent="0">
              <a:buNone/>
              <a:defRPr sz="1890" b="1"/>
            </a:lvl7pPr>
            <a:lvl8pPr marL="3780633" indent="0">
              <a:buNone/>
              <a:defRPr sz="1890" b="1"/>
            </a:lvl8pPr>
            <a:lvl9pPr marL="4320723" indent="0">
              <a:buNone/>
              <a:defRPr sz="189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2956-526C-394D-8050-C54E9FA25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2000" y="3943174"/>
            <a:ext cx="6092636" cy="57998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581B7-C70A-134F-A634-20B873010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90911" y="2646275"/>
            <a:ext cx="6122641" cy="1296899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40090" indent="0">
              <a:buNone/>
              <a:defRPr sz="2363" b="1"/>
            </a:lvl2pPr>
            <a:lvl3pPr marL="1080181" indent="0">
              <a:buNone/>
              <a:defRPr sz="2126" b="1"/>
            </a:lvl3pPr>
            <a:lvl4pPr marL="1620271" indent="0">
              <a:buNone/>
              <a:defRPr sz="1890" b="1"/>
            </a:lvl4pPr>
            <a:lvl5pPr marL="2160361" indent="0">
              <a:buNone/>
              <a:defRPr sz="1890" b="1"/>
            </a:lvl5pPr>
            <a:lvl6pPr marL="2700452" indent="0">
              <a:buNone/>
              <a:defRPr sz="1890" b="1"/>
            </a:lvl6pPr>
            <a:lvl7pPr marL="3240542" indent="0">
              <a:buNone/>
              <a:defRPr sz="1890" b="1"/>
            </a:lvl7pPr>
            <a:lvl8pPr marL="3780633" indent="0">
              <a:buNone/>
              <a:defRPr sz="1890" b="1"/>
            </a:lvl8pPr>
            <a:lvl9pPr marL="4320723" indent="0">
              <a:buNone/>
              <a:defRPr sz="189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A3BAFA-81F8-A242-B397-54B993C10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90911" y="3943174"/>
            <a:ext cx="6122641" cy="57998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638CCA-C88B-304D-8781-174897F0A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B47E-9347-6E44-8433-E3A7E6B2585E}" type="datetimeFigureOut">
              <a:rPr lang="en-US" smtClean="0"/>
              <a:t>7/11/18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E99352-85C5-A647-9EF8-129B49BA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890354-3977-F841-9CA8-48847FB63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8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8E3E3-EC29-3B47-8198-6E39EA9B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B4BCD-1FA8-4749-98DF-8EE0B338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B47E-9347-6E44-8433-E3A7E6B2585E}" type="datetimeFigureOut">
              <a:rPr lang="en-US" smtClean="0"/>
              <a:t>7/11/18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A1BF1-E769-F845-9E00-4607236D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2C233-619C-5B44-B482-312AF4C5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1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C361AF-DB93-9D49-8C1E-5162D844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B47E-9347-6E44-8433-E3A7E6B2585E}" type="datetimeFigureOut">
              <a:rPr lang="en-US" smtClean="0"/>
              <a:t>7/11/18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104326-B1FE-D048-BB80-6741CC9D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5C231-8193-ED4B-B455-5BE2FBC2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2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AF4D-9D72-2B4F-9EA9-737C0609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000" y="719667"/>
            <a:ext cx="4644955" cy="2518833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8E148-7F83-1C40-BB01-1F1260D89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2641" y="1554281"/>
            <a:ext cx="7290911" cy="7671447"/>
          </a:xfrm>
        </p:spPr>
        <p:txBody>
          <a:bodyPr/>
          <a:lstStyle>
            <a:lvl1pPr>
              <a:defRPr sz="3780"/>
            </a:lvl1pPr>
            <a:lvl2pPr>
              <a:defRPr sz="3308"/>
            </a:lvl2pPr>
            <a:lvl3pPr>
              <a:defRPr sz="2835"/>
            </a:lvl3pPr>
            <a:lvl4pPr>
              <a:defRPr sz="2363"/>
            </a:lvl4pPr>
            <a:lvl5pPr>
              <a:defRPr sz="2363"/>
            </a:lvl5pPr>
            <a:lvl6pPr>
              <a:defRPr sz="2363"/>
            </a:lvl6pPr>
            <a:lvl7pPr>
              <a:defRPr sz="2363"/>
            </a:lvl7pPr>
            <a:lvl8pPr>
              <a:defRPr sz="2363"/>
            </a:lvl8pPr>
            <a:lvl9pPr>
              <a:defRPr sz="236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45791-0033-3144-8B90-0016CBABE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2000" y="3238500"/>
            <a:ext cx="4644955" cy="5999722"/>
          </a:xfrm>
        </p:spPr>
        <p:txBody>
          <a:bodyPr/>
          <a:lstStyle>
            <a:lvl1pPr marL="0" indent="0">
              <a:buNone/>
              <a:defRPr sz="1890"/>
            </a:lvl1pPr>
            <a:lvl2pPr marL="540090" indent="0">
              <a:buNone/>
              <a:defRPr sz="1654"/>
            </a:lvl2pPr>
            <a:lvl3pPr marL="1080181" indent="0">
              <a:buNone/>
              <a:defRPr sz="1418"/>
            </a:lvl3pPr>
            <a:lvl4pPr marL="1620271" indent="0">
              <a:buNone/>
              <a:defRPr sz="1181"/>
            </a:lvl4pPr>
            <a:lvl5pPr marL="2160361" indent="0">
              <a:buNone/>
              <a:defRPr sz="1181"/>
            </a:lvl5pPr>
            <a:lvl6pPr marL="2700452" indent="0">
              <a:buNone/>
              <a:defRPr sz="1181"/>
            </a:lvl6pPr>
            <a:lvl7pPr marL="3240542" indent="0">
              <a:buNone/>
              <a:defRPr sz="1181"/>
            </a:lvl7pPr>
            <a:lvl8pPr marL="3780633" indent="0">
              <a:buNone/>
              <a:defRPr sz="1181"/>
            </a:lvl8pPr>
            <a:lvl9pPr marL="4320723" indent="0">
              <a:buNone/>
              <a:defRPr sz="118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41E20-378E-1C45-84CD-5F5B6E6C8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B47E-9347-6E44-8433-E3A7E6B2585E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85D7C-835E-3548-9A83-355EE618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D2C14-6992-1246-9F8D-3996457F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6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4C815-DE26-5A43-9AC6-32D2F48E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000" y="719667"/>
            <a:ext cx="4644955" cy="2518833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E2F1F-BEA9-A84A-AA18-3836F13DF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22641" y="1554281"/>
            <a:ext cx="7290911" cy="7671447"/>
          </a:xfrm>
        </p:spPr>
        <p:txBody>
          <a:bodyPr/>
          <a:lstStyle>
            <a:lvl1pPr marL="0" indent="0">
              <a:buNone/>
              <a:defRPr sz="3780"/>
            </a:lvl1pPr>
            <a:lvl2pPr marL="540090" indent="0">
              <a:buNone/>
              <a:defRPr sz="3308"/>
            </a:lvl2pPr>
            <a:lvl3pPr marL="1080181" indent="0">
              <a:buNone/>
              <a:defRPr sz="2835"/>
            </a:lvl3pPr>
            <a:lvl4pPr marL="1620271" indent="0">
              <a:buNone/>
              <a:defRPr sz="2363"/>
            </a:lvl4pPr>
            <a:lvl5pPr marL="2160361" indent="0">
              <a:buNone/>
              <a:defRPr sz="2363"/>
            </a:lvl5pPr>
            <a:lvl6pPr marL="2700452" indent="0">
              <a:buNone/>
              <a:defRPr sz="2363"/>
            </a:lvl6pPr>
            <a:lvl7pPr marL="3240542" indent="0">
              <a:buNone/>
              <a:defRPr sz="2363"/>
            </a:lvl7pPr>
            <a:lvl8pPr marL="3780633" indent="0">
              <a:buNone/>
              <a:defRPr sz="2363"/>
            </a:lvl8pPr>
            <a:lvl9pPr marL="4320723" indent="0">
              <a:buNone/>
              <a:defRPr sz="2363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889E9-F237-C242-9B36-FC3838FAD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2000" y="3238500"/>
            <a:ext cx="4644955" cy="5999722"/>
          </a:xfrm>
        </p:spPr>
        <p:txBody>
          <a:bodyPr/>
          <a:lstStyle>
            <a:lvl1pPr marL="0" indent="0">
              <a:buNone/>
              <a:defRPr sz="1890"/>
            </a:lvl1pPr>
            <a:lvl2pPr marL="540090" indent="0">
              <a:buNone/>
              <a:defRPr sz="1654"/>
            </a:lvl2pPr>
            <a:lvl3pPr marL="1080181" indent="0">
              <a:buNone/>
              <a:defRPr sz="1418"/>
            </a:lvl3pPr>
            <a:lvl4pPr marL="1620271" indent="0">
              <a:buNone/>
              <a:defRPr sz="1181"/>
            </a:lvl4pPr>
            <a:lvl5pPr marL="2160361" indent="0">
              <a:buNone/>
              <a:defRPr sz="1181"/>
            </a:lvl5pPr>
            <a:lvl6pPr marL="2700452" indent="0">
              <a:buNone/>
              <a:defRPr sz="1181"/>
            </a:lvl6pPr>
            <a:lvl7pPr marL="3240542" indent="0">
              <a:buNone/>
              <a:defRPr sz="1181"/>
            </a:lvl7pPr>
            <a:lvl8pPr marL="3780633" indent="0">
              <a:buNone/>
              <a:defRPr sz="1181"/>
            </a:lvl8pPr>
            <a:lvl9pPr marL="4320723" indent="0">
              <a:buNone/>
              <a:defRPr sz="118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22F4E-40B5-FD4E-A3A0-55DB685E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B47E-9347-6E44-8433-E3A7E6B2585E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7EAC8-E90E-BC44-8D2E-CDCF97152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31F75-C463-5E40-8A9E-D45F3C79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4A4E3A-3ECF-464C-9A54-2F0E61FBE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124" y="574735"/>
            <a:ext cx="12421553" cy="2086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1344C-820F-F245-A12A-D3718506E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124" y="2873669"/>
            <a:ext cx="12421553" cy="6849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A3104-3D56-564A-AA96-D09C8141E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90124" y="10005366"/>
            <a:ext cx="3240405" cy="57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B47E-9347-6E44-8433-E3A7E6B2585E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B7618-6B07-0640-AA64-6C2CCA61B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70596" y="10005366"/>
            <a:ext cx="4860608" cy="57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830B4-B72F-2644-8130-715436C83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71271" y="10005366"/>
            <a:ext cx="3240405" cy="57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9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txStyles>
    <p:titleStyle>
      <a:lvl1pPr algn="l" defTabSz="1080181" rtl="0" eaLnBrk="1" latinLnBrk="0" hangingPunct="1">
        <a:lnSpc>
          <a:spcPct val="90000"/>
        </a:lnSpc>
        <a:spcBef>
          <a:spcPct val="0"/>
        </a:spcBef>
        <a:buNone/>
        <a:defRPr sz="51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45" indent="-270045" algn="l" defTabSz="1080181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8" kern="1200">
          <a:solidFill>
            <a:schemeClr val="tx1"/>
          </a:solidFill>
          <a:latin typeface="+mn-lt"/>
          <a:ea typeface="+mn-ea"/>
          <a:cs typeface="+mn-cs"/>
        </a:defRPr>
      </a:lvl1pPr>
      <a:lvl2pPr marL="810136" indent="-270045" algn="l" defTabSz="1080181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50226" indent="-270045" algn="l" defTabSz="1080181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3" kern="1200">
          <a:solidFill>
            <a:schemeClr val="tx1"/>
          </a:solidFill>
          <a:latin typeface="+mn-lt"/>
          <a:ea typeface="+mn-ea"/>
          <a:cs typeface="+mn-cs"/>
        </a:defRPr>
      </a:lvl3pPr>
      <a:lvl4pPr marL="1890316" indent="-270045" algn="l" defTabSz="1080181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30407" indent="-270045" algn="l" defTabSz="1080181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70497" indent="-270045" algn="l" defTabSz="1080181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10587" indent="-270045" algn="l" defTabSz="1080181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50678" indent="-270045" algn="l" defTabSz="1080181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90768" indent="-270045" algn="l" defTabSz="1080181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0181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40090" algn="l" defTabSz="1080181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80181" algn="l" defTabSz="1080181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20271" algn="l" defTabSz="1080181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60361" algn="l" defTabSz="1080181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700452" algn="l" defTabSz="1080181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40542" algn="l" defTabSz="1080181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80633" algn="l" defTabSz="1080181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20723" algn="l" defTabSz="1080181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Jack Guo…"/>
          <p:cNvSpPr txBox="1"/>
          <p:nvPr/>
        </p:nvSpPr>
        <p:spPr>
          <a:xfrm>
            <a:off x="6590030" y="5853507"/>
            <a:ext cx="1221737" cy="878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4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三毛</a:t>
            </a:r>
          </a:p>
        </p:txBody>
      </p:sp>
      <p:sp>
        <p:nvSpPr>
          <p:cNvPr id="124" name="TypeScript 介绍"/>
          <p:cNvSpPr txBox="1"/>
          <p:nvPr/>
        </p:nvSpPr>
        <p:spPr>
          <a:xfrm>
            <a:off x="1904170" y="4120381"/>
            <a:ext cx="10873208" cy="106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6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TypeScript With Vue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npm install @types/vue -D"/>
          <p:cNvSpPr txBox="1"/>
          <p:nvPr/>
        </p:nvSpPr>
        <p:spPr>
          <a:xfrm>
            <a:off x="4724051" y="1301749"/>
            <a:ext cx="49537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r>
              <a:t>npm install @types/vue -D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3253" y="2628900"/>
            <a:ext cx="7515294" cy="3106323"/>
          </a:xfrm>
          <a:prstGeom prst="rect">
            <a:avLst/>
          </a:prstGeom>
          <a:ln w="12700"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</p:spPr>
      </p:pic>
      <p:sp>
        <p:nvSpPr>
          <p:cNvPr id="162" name="仅仅是导入声明文件"/>
          <p:cNvSpPr txBox="1"/>
          <p:nvPr/>
        </p:nvSpPr>
        <p:spPr>
          <a:xfrm>
            <a:off x="5165452" y="7797799"/>
            <a:ext cx="366251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80734" indent="-280734">
              <a:buSzPct val="100000"/>
              <a:buChar char="•"/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r>
              <a:t>仅仅是导入声明文件</a:t>
            </a:r>
          </a:p>
        </p:txBody>
      </p:sp>
      <p:sp>
        <p:nvSpPr>
          <p:cNvPr id="163" name="确定运行时的依赖关系"/>
          <p:cNvSpPr txBox="1"/>
          <p:nvPr/>
        </p:nvSpPr>
        <p:spPr>
          <a:xfrm>
            <a:off x="5165452" y="8559799"/>
            <a:ext cx="407089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80734" indent="-280734">
              <a:buSzPct val="100000"/>
              <a:buChar char="•"/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r>
              <a:t>确定运行时的依赖关系</a:t>
            </a:r>
          </a:p>
        </p:txBody>
      </p:sp>
      <p:sp>
        <p:nvSpPr>
          <p:cNvPr id="164" name="Line"/>
          <p:cNvSpPr/>
          <p:nvPr/>
        </p:nvSpPr>
        <p:spPr>
          <a:xfrm>
            <a:off x="7200899" y="6126283"/>
            <a:ext cx="5" cy="1280459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1" animBg="1" advAuto="0"/>
      <p:bldP spid="161" grpId="2" animBg="1" advAuto="0"/>
      <p:bldP spid="162" grpId="4" animBg="1" advAuto="0"/>
      <p:bldP spid="163" grpId="5" animBg="1" advAuto="0"/>
      <p:bldP spid="164" grpId="3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Vue Prop 的验证那些事"/>
          <p:cNvSpPr txBox="1"/>
          <p:nvPr/>
        </p:nvSpPr>
        <p:spPr>
          <a:xfrm>
            <a:off x="2671982" y="4762498"/>
            <a:ext cx="9057829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r>
              <a:t>Vue Prop 的验证那些事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5932" y="1085697"/>
            <a:ext cx="3659367" cy="3317124"/>
          </a:xfrm>
          <a:prstGeom prst="rect">
            <a:avLst/>
          </a:prstGeom>
          <a:ln w="12700"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</p:spPr>
      </p:pic>
      <p:pic>
        <p:nvPicPr>
          <p:cNvPr id="16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74413" y="1085697"/>
            <a:ext cx="4133375" cy="3317124"/>
          </a:xfrm>
          <a:prstGeom prst="rect">
            <a:avLst/>
          </a:prstGeom>
          <a:ln w="12700"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</p:spPr>
      </p:pic>
      <p:pic>
        <p:nvPicPr>
          <p:cNvPr id="17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05932" y="5720326"/>
            <a:ext cx="3659367" cy="3517528"/>
          </a:xfrm>
          <a:prstGeom prst="rect">
            <a:avLst/>
          </a:prstGeom>
          <a:ln w="12700"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</p:spPr>
      </p:pic>
      <p:pic>
        <p:nvPicPr>
          <p:cNvPr id="171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66250" y="5308600"/>
            <a:ext cx="3949704" cy="4572000"/>
          </a:xfrm>
          <a:prstGeom prst="rect">
            <a:avLst/>
          </a:prstGeom>
          <a:ln w="12700"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1" animBg="1" advAuto="0"/>
      <p:bldP spid="169" grpId="2" animBg="1" advAuto="0"/>
      <p:bldP spid="170" grpId="3" animBg="1" advAuto="0"/>
      <p:bldP spid="171" grpId="4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2666" y="3136688"/>
            <a:ext cx="11116468" cy="4521624"/>
          </a:xfrm>
          <a:prstGeom prst="rect">
            <a:avLst/>
          </a:prstGeom>
          <a:ln w="12700"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8544" y="1534167"/>
            <a:ext cx="9404712" cy="4123995"/>
          </a:xfrm>
          <a:prstGeom prst="rect">
            <a:avLst/>
          </a:prstGeom>
          <a:ln w="12700"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</p:spPr>
      </p:pic>
      <p:pic>
        <p:nvPicPr>
          <p:cNvPr id="17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76700" y="6457950"/>
            <a:ext cx="5910749" cy="2094746"/>
          </a:xfrm>
          <a:prstGeom prst="rect">
            <a:avLst/>
          </a:prstGeom>
          <a:ln w="12700"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1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450" y="1416050"/>
            <a:ext cx="7200900" cy="1104900"/>
          </a:xfrm>
          <a:prstGeom prst="rect">
            <a:avLst/>
          </a:prstGeom>
          <a:ln w="12700"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</p:spPr>
      </p:pic>
      <p:pic>
        <p:nvPicPr>
          <p:cNvPr id="17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57550" y="3194050"/>
            <a:ext cx="7886700" cy="1282700"/>
          </a:xfrm>
          <a:prstGeom prst="rect">
            <a:avLst/>
          </a:prstGeom>
          <a:ln w="12700"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</p:spPr>
      </p:pic>
      <p:pic>
        <p:nvPicPr>
          <p:cNvPr id="18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2800" y="6997699"/>
            <a:ext cx="6158477" cy="1834444"/>
          </a:xfrm>
          <a:prstGeom prst="rect">
            <a:avLst/>
          </a:prstGeom>
          <a:ln w="12700"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</p:spPr>
      </p:pic>
      <p:sp>
        <p:nvSpPr>
          <p:cNvPr id="181" name="Line"/>
          <p:cNvSpPr/>
          <p:nvPr/>
        </p:nvSpPr>
        <p:spPr>
          <a:xfrm flipH="1">
            <a:off x="4666901" y="5257705"/>
            <a:ext cx="1333157" cy="969312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2" name="Line"/>
          <p:cNvSpPr/>
          <p:nvPr/>
        </p:nvSpPr>
        <p:spPr>
          <a:xfrm>
            <a:off x="8343899" y="5158830"/>
            <a:ext cx="1095924" cy="1095923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83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23200" y="7351217"/>
            <a:ext cx="5724982" cy="1127409"/>
          </a:xfrm>
          <a:prstGeom prst="rect">
            <a:avLst/>
          </a:prstGeom>
          <a:ln w="12700"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</p:spPr>
      </p:pic>
      <p:sp>
        <p:nvSpPr>
          <p:cNvPr id="184" name="Rectangle"/>
          <p:cNvSpPr/>
          <p:nvPr/>
        </p:nvSpPr>
        <p:spPr>
          <a:xfrm>
            <a:off x="12611099" y="7587553"/>
            <a:ext cx="764882" cy="405412"/>
          </a:xfrm>
          <a:prstGeom prst="rect">
            <a:avLst/>
          </a:prstGeom>
          <a:ln w="25400">
            <a:solidFill>
              <a:srgbClr val="D9544E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85" name="不是 string"/>
          <p:cNvSpPr txBox="1"/>
          <p:nvPr/>
        </p:nvSpPr>
        <p:spPr>
          <a:xfrm>
            <a:off x="11072166" y="9131299"/>
            <a:ext cx="179385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不是 string</a:t>
            </a:r>
          </a:p>
        </p:txBody>
      </p:sp>
      <p:sp>
        <p:nvSpPr>
          <p:cNvPr id="186" name="Line"/>
          <p:cNvSpPr/>
          <p:nvPr/>
        </p:nvSpPr>
        <p:spPr>
          <a:xfrm flipH="1">
            <a:off x="12491587" y="8144208"/>
            <a:ext cx="386215" cy="853783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1" animBg="1" advAuto="0"/>
      <p:bldP spid="180" grpId="3" animBg="1" advAuto="0"/>
      <p:bldP spid="181" grpId="2" animBg="1" advAuto="0"/>
      <p:bldP spid="182" grpId="4" animBg="1" advAuto="0"/>
      <p:bldP spid="183" grpId="5" animBg="1" advAuto="0"/>
      <p:bldP spid="184" grpId="6" animBg="1" advAuto="0"/>
      <p:bldP spid="185" grpId="8" animBg="1" advAuto="0"/>
      <p:bldP spid="186" grpId="7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0429" y="2625127"/>
            <a:ext cx="12581124" cy="5544648"/>
          </a:xfrm>
          <a:prstGeom prst="rect">
            <a:avLst/>
          </a:prstGeom>
          <a:ln w="12700"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</p:spPr>
      </p:pic>
      <p:pic>
        <p:nvPicPr>
          <p:cNvPr id="18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0200" y="779270"/>
            <a:ext cx="11072863" cy="981460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Line"/>
          <p:cNvSpPr/>
          <p:nvPr/>
        </p:nvSpPr>
        <p:spPr>
          <a:xfrm flipV="1">
            <a:off x="8130695" y="2228700"/>
            <a:ext cx="542083" cy="1594001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1" name="Rounded Rectangle"/>
          <p:cNvSpPr/>
          <p:nvPr/>
        </p:nvSpPr>
        <p:spPr>
          <a:xfrm>
            <a:off x="2209800" y="4676042"/>
            <a:ext cx="6258174" cy="679836"/>
          </a:xfrm>
          <a:prstGeom prst="roundRect">
            <a:avLst>
              <a:gd name="adj" fmla="val 28022"/>
            </a:avLst>
          </a:prstGeom>
          <a:ln w="25400">
            <a:solidFill>
              <a:srgbClr val="FFFFFF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2" animBg="1" advAuto="0"/>
      <p:bldP spid="190" grpId="1" animBg="1" advAuto="0"/>
      <p:bldP spid="191" grpId="3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5258" y="3248116"/>
            <a:ext cx="7571284" cy="1377768"/>
          </a:xfrm>
          <a:prstGeom prst="rect">
            <a:avLst/>
          </a:prstGeom>
          <a:ln w="12700"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</p:spPr>
      </p:pic>
      <p:pic>
        <p:nvPicPr>
          <p:cNvPr id="19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15258" y="5452210"/>
            <a:ext cx="7571284" cy="1447022"/>
          </a:xfrm>
          <a:prstGeom prst="rect">
            <a:avLst/>
          </a:prstGeom>
          <a:ln w="12700"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</p:spPr>
      </p:pic>
      <p:pic>
        <p:nvPicPr>
          <p:cNvPr id="195" name="Image" descr="Image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15258" y="7725558"/>
            <a:ext cx="7571284" cy="1436152"/>
          </a:xfrm>
          <a:prstGeom prst="rect">
            <a:avLst/>
          </a:prstGeom>
          <a:ln w="12700"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</p:spPr>
      </p:pic>
      <p:pic>
        <p:nvPicPr>
          <p:cNvPr id="196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829050" y="910489"/>
            <a:ext cx="6743700" cy="1511301"/>
          </a:xfrm>
          <a:prstGeom prst="rect">
            <a:avLst/>
          </a:prstGeom>
          <a:ln w="12700"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1" animBg="1" advAuto="0"/>
      <p:bldP spid="194" grpId="2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Line"/>
          <p:cNvSpPr/>
          <p:nvPr/>
        </p:nvSpPr>
        <p:spPr>
          <a:xfrm flipH="1">
            <a:off x="4532097" y="3860029"/>
            <a:ext cx="1325563" cy="1790695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0" name="Line"/>
          <p:cNvSpPr/>
          <p:nvPr/>
        </p:nvSpPr>
        <p:spPr>
          <a:xfrm>
            <a:off x="8477580" y="3859990"/>
            <a:ext cx="906622" cy="1788729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0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49953" y="6430203"/>
            <a:ext cx="6689614" cy="1252638"/>
          </a:xfrm>
          <a:prstGeom prst="rect">
            <a:avLst/>
          </a:prstGeom>
          <a:ln w="12700"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</p:spPr>
      </p:pic>
      <p:pic>
        <p:nvPicPr>
          <p:cNvPr id="20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1433" y="6376841"/>
            <a:ext cx="6375401" cy="1359362"/>
          </a:xfrm>
          <a:prstGeom prst="rect">
            <a:avLst/>
          </a:prstGeom>
          <a:ln w="12700"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</p:spPr>
      </p:pic>
      <p:sp>
        <p:nvSpPr>
          <p:cNvPr id="203" name="Rounded Rectangle"/>
          <p:cNvSpPr/>
          <p:nvPr/>
        </p:nvSpPr>
        <p:spPr>
          <a:xfrm>
            <a:off x="12732444" y="6650122"/>
            <a:ext cx="894656" cy="609601"/>
          </a:xfrm>
          <a:prstGeom prst="roundRect">
            <a:avLst>
              <a:gd name="adj" fmla="val 22014"/>
            </a:avLst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04" name="Line"/>
          <p:cNvSpPr/>
          <p:nvPr/>
        </p:nvSpPr>
        <p:spPr>
          <a:xfrm flipV="1">
            <a:off x="12169924" y="7485262"/>
            <a:ext cx="911076" cy="911076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5" name="？？？"/>
          <p:cNvSpPr txBox="1"/>
          <p:nvPr/>
        </p:nvSpPr>
        <p:spPr>
          <a:xfrm>
            <a:off x="11288067" y="8462877"/>
            <a:ext cx="11811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dirty="0"/>
              <a:t>？？？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0BEAC5-9EC1-EC4B-9292-3E96EBFAA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972" y="1414901"/>
            <a:ext cx="8222049" cy="1663605"/>
          </a:xfrm>
          <a:prstGeom prst="rect">
            <a:avLst/>
          </a:prstGeom>
          <a:effectLst>
            <a:outerShdw blurRad="101600" dist="25400" dir="5400000" algn="tl" rotWithShape="0">
              <a:prstClr val="black">
                <a:alpha val="75000"/>
              </a:prst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1" animBg="1" advAuto="0"/>
      <p:bldP spid="200" grpId="3" animBg="1" advAuto="0"/>
      <p:bldP spid="201" grpId="4" animBg="1" advAuto="0"/>
      <p:bldP spid="202" grpId="2" animBg="1" advAuto="0"/>
      <p:bldP spid="203" grpId="1" animBg="1"/>
      <p:bldP spid="204" grpId="0" animBg="1"/>
      <p:bldP spid="20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009413-C041-B440-B4C8-2E824CB43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991" y="2103344"/>
            <a:ext cx="121158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872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模块导入"/>
          <p:cNvSpPr txBox="1"/>
          <p:nvPr/>
        </p:nvSpPr>
        <p:spPr>
          <a:xfrm>
            <a:off x="4141797" y="3663948"/>
            <a:ext cx="520552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TypeScript 基础知识补充</a:t>
            </a:r>
          </a:p>
        </p:txBody>
      </p:sp>
      <p:sp>
        <p:nvSpPr>
          <p:cNvPr id="127" name="在 TypeScript下 写一个正确的组件"/>
          <p:cNvSpPr txBox="1"/>
          <p:nvPr/>
        </p:nvSpPr>
        <p:spPr>
          <a:xfrm>
            <a:off x="4242739" y="6394448"/>
            <a:ext cx="624542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r>
              <a:t>在 TypeScript下封装一个组件</a:t>
            </a:r>
          </a:p>
        </p:txBody>
      </p:sp>
      <p:sp>
        <p:nvSpPr>
          <p:cNvPr id="128" name="Vue Prop 的验证那些事"/>
          <p:cNvSpPr txBox="1"/>
          <p:nvPr/>
        </p:nvSpPr>
        <p:spPr>
          <a:xfrm>
            <a:off x="4248260" y="5029198"/>
            <a:ext cx="499258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r>
              <a:t>Vue Prop 的验证那些事</a:t>
            </a:r>
          </a:p>
        </p:txBody>
      </p:sp>
      <p:sp>
        <p:nvSpPr>
          <p:cNvPr id="129" name="文本框 75"/>
          <p:cNvSpPr txBox="1"/>
          <p:nvPr/>
        </p:nvSpPr>
        <p:spPr>
          <a:xfrm>
            <a:off x="2854573" y="3547488"/>
            <a:ext cx="919537" cy="969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01</a:t>
            </a:r>
          </a:p>
        </p:txBody>
      </p:sp>
      <p:sp>
        <p:nvSpPr>
          <p:cNvPr id="130" name="文本框 75"/>
          <p:cNvSpPr txBox="1"/>
          <p:nvPr/>
        </p:nvSpPr>
        <p:spPr>
          <a:xfrm>
            <a:off x="2854573" y="4912740"/>
            <a:ext cx="919537" cy="969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02</a:t>
            </a:r>
          </a:p>
        </p:txBody>
      </p:sp>
      <p:sp>
        <p:nvSpPr>
          <p:cNvPr id="131" name="文本框 75"/>
          <p:cNvSpPr txBox="1"/>
          <p:nvPr/>
        </p:nvSpPr>
        <p:spPr>
          <a:xfrm>
            <a:off x="2854573" y="6277990"/>
            <a:ext cx="919537" cy="969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在 TypeScript下 写一个正确的组件"/>
          <p:cNvSpPr txBox="1"/>
          <p:nvPr/>
        </p:nvSpPr>
        <p:spPr>
          <a:xfrm>
            <a:off x="1390943" y="4762498"/>
            <a:ext cx="1135469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r>
              <a:t>在 TypeScript下封装一个组件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模块导入"/>
          <p:cNvSpPr txBox="1"/>
          <p:nvPr/>
        </p:nvSpPr>
        <p:spPr>
          <a:xfrm>
            <a:off x="2405805" y="4762498"/>
            <a:ext cx="9590190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600">
                <a:solidFill>
                  <a:srgbClr val="FFFFFF"/>
                </a:solidFill>
              </a:defRPr>
            </a:lvl1pPr>
          </a:lstStyle>
          <a:p>
            <a:r>
              <a:t>TypeScript 基础知识补充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模块导入"/>
          <p:cNvSpPr txBox="1"/>
          <p:nvPr/>
        </p:nvSpPr>
        <p:spPr>
          <a:xfrm>
            <a:off x="635689" y="457198"/>
            <a:ext cx="448544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81263" indent="-481263">
              <a:buSzPct val="100000"/>
              <a:buAutoNum type="arabicPeriod"/>
              <a:defRPr sz="3600">
                <a:solidFill>
                  <a:srgbClr val="FFFFFF"/>
                </a:solidFill>
              </a:defRPr>
            </a:lvl1pPr>
          </a:lstStyle>
          <a:p>
            <a:r>
              <a:t>Interface 函数类型</a:t>
            </a:r>
          </a:p>
        </p:txBody>
      </p:sp>
      <p:sp>
        <p:nvSpPr>
          <p:cNvPr id="136" name="Line"/>
          <p:cNvSpPr/>
          <p:nvPr/>
        </p:nvSpPr>
        <p:spPr>
          <a:xfrm>
            <a:off x="7200900" y="4348865"/>
            <a:ext cx="0" cy="1599344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6350" y="6265102"/>
            <a:ext cx="9309100" cy="3543304"/>
          </a:xfrm>
          <a:prstGeom prst="rect">
            <a:avLst/>
          </a:prstGeom>
          <a:ln w="12700"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</p:spPr>
      </p:pic>
      <p:pic>
        <p:nvPicPr>
          <p:cNvPr id="13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55629" y="1947614"/>
            <a:ext cx="4090545" cy="2084356"/>
          </a:xfrm>
          <a:prstGeom prst="rect">
            <a:avLst/>
          </a:prstGeom>
          <a:ln w="12700"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</p:spPr>
      </p:pic>
      <p:pic>
        <p:nvPicPr>
          <p:cNvPr id="13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56350" y="6265102"/>
            <a:ext cx="7115027" cy="3543304"/>
          </a:xfrm>
          <a:prstGeom prst="rect">
            <a:avLst/>
          </a:prstGeom>
          <a:ln w="12700"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2" animBg="1" advAuto="0"/>
      <p:bldP spid="137" grpId="3" animBg="1" advAuto="0"/>
      <p:bldP spid="138" grpId="1" animBg="1" advAuto="0"/>
      <p:bldP spid="139" grpId="4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Line"/>
          <p:cNvSpPr/>
          <p:nvPr/>
        </p:nvSpPr>
        <p:spPr>
          <a:xfrm>
            <a:off x="6805486" y="4414649"/>
            <a:ext cx="5" cy="1782525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4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0242" y="1143000"/>
            <a:ext cx="5070491" cy="2458419"/>
          </a:xfrm>
          <a:prstGeom prst="rect">
            <a:avLst/>
          </a:prstGeom>
          <a:ln w="12700"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</p:spPr>
      </p:pic>
      <p:pic>
        <p:nvPicPr>
          <p:cNvPr id="14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51339" y="6863208"/>
            <a:ext cx="10508299" cy="1681332"/>
          </a:xfrm>
          <a:prstGeom prst="rect">
            <a:avLst/>
          </a:prstGeom>
          <a:ln w="12700"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1" animBg="1" advAuto="0"/>
      <p:bldP spid="143" grpId="2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ine"/>
          <p:cNvSpPr/>
          <p:nvPr/>
        </p:nvSpPr>
        <p:spPr>
          <a:xfrm>
            <a:off x="3759198" y="3781216"/>
            <a:ext cx="5" cy="1940189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4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3385" y="1124305"/>
            <a:ext cx="4531630" cy="1940194"/>
          </a:xfrm>
          <a:prstGeom prst="rect">
            <a:avLst/>
          </a:prstGeom>
          <a:ln w="12700"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</p:spPr>
      </p:pic>
      <p:pic>
        <p:nvPicPr>
          <p:cNvPr id="14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4700" y="6438129"/>
            <a:ext cx="7584107" cy="2272594"/>
          </a:xfrm>
          <a:prstGeom prst="rect">
            <a:avLst/>
          </a:prstGeom>
          <a:ln w="12700"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</p:spPr>
      </p:pic>
      <p:sp>
        <p:nvSpPr>
          <p:cNvPr id="148" name="Line"/>
          <p:cNvSpPr/>
          <p:nvPr/>
        </p:nvSpPr>
        <p:spPr>
          <a:xfrm>
            <a:off x="6583946" y="2094400"/>
            <a:ext cx="2147063" cy="5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66747" y="6263621"/>
            <a:ext cx="4119665" cy="2621607"/>
          </a:xfrm>
          <a:prstGeom prst="rect">
            <a:avLst/>
          </a:prstGeom>
          <a:ln w="12700"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</p:spPr>
      </p:pic>
      <p:sp>
        <p:nvSpPr>
          <p:cNvPr id="150" name="Line"/>
          <p:cNvSpPr/>
          <p:nvPr/>
        </p:nvSpPr>
        <p:spPr>
          <a:xfrm>
            <a:off x="11726577" y="4120098"/>
            <a:ext cx="5" cy="1543976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51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289939" y="825690"/>
            <a:ext cx="4873278" cy="26948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1" animBg="1" advAuto="0"/>
      <p:bldP spid="147" grpId="2" animBg="1" advAuto="0"/>
      <p:bldP spid="148" grpId="3" animBg="1" advAuto="0"/>
      <p:bldP spid="149" grpId="6" animBg="1" advAuto="0"/>
      <p:bldP spid="150" grpId="5" animBg="1" advAuto="0"/>
      <p:bldP spid="151" grpId="4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5579" y="2775634"/>
            <a:ext cx="8470642" cy="5243732"/>
          </a:xfrm>
          <a:prstGeom prst="rect">
            <a:avLst/>
          </a:prstGeom>
          <a:ln w="12700"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creen Shot 2018-07-07 at 9.31.50 PM.png" descr="Screen Shot 2018-07-07 at 9.31.5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461" y="0"/>
            <a:ext cx="13956879" cy="1079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当以非相对路径导入一个 JavaScript 模块时，导入的是什么？"/>
          <p:cNvSpPr txBox="1"/>
          <p:nvPr/>
        </p:nvSpPr>
        <p:spPr>
          <a:xfrm>
            <a:off x="645437" y="838199"/>
            <a:ext cx="851351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81263" indent="-481263">
              <a:buSzPct val="100000"/>
              <a:buAutoNum type="arabicPeriod" startAt="2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r>
              <a:t>以非相对路径导入一个 JavaScript 模块</a:t>
            </a:r>
          </a:p>
        </p:txBody>
      </p:sp>
      <p:pic>
        <p:nvPicPr>
          <p:cNvPr id="1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8038" y="3036297"/>
            <a:ext cx="12085726" cy="5154206"/>
          </a:xfrm>
          <a:prstGeom prst="rect">
            <a:avLst/>
          </a:prstGeom>
          <a:ln w="12700"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41</Words>
  <Application>Microsoft Macintosh PowerPoint</Application>
  <PresentationFormat>Custom</PresentationFormat>
  <Paragraphs>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微軟正黑體</vt:lpstr>
      <vt:lpstr>微软雅黑</vt:lpstr>
      <vt:lpstr>Arial</vt:lpstr>
      <vt:lpstr>Calibri</vt:lpstr>
      <vt:lpstr>Calibri Light</vt:lpstr>
      <vt:lpstr>Helvetica</vt:lpstr>
      <vt:lpstr>Lucida Grande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guo wenchao</cp:lastModifiedBy>
  <cp:revision>4</cp:revision>
  <dcterms:modified xsi:type="dcterms:W3CDTF">2018-07-11T02:41:16Z</dcterms:modified>
</cp:coreProperties>
</file>