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</p:sldIdLst>
  <p:sldSz cx="14401800" cy="10799763"/>
  <p:notesSz cx="6858000" cy="9144000"/>
  <p:defaultTextStyle>
    <a:defPPr>
      <a:defRPr lang="zh-TW"/>
    </a:defPPr>
    <a:lvl1pPr marL="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9EDF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8" autoAdjust="0"/>
    <p:restoredTop sz="95195" autoAdjust="0"/>
  </p:normalViewPr>
  <p:slideViewPr>
    <p:cSldViewPr>
      <p:cViewPr varScale="1">
        <p:scale>
          <a:sx n="133" d="100"/>
          <a:sy n="133" d="100"/>
        </p:scale>
        <p:origin x="216" y="504"/>
      </p:cViewPr>
      <p:guideLst>
        <p:guide orient="horz" pos="3402"/>
        <p:guide pos="4536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DF9D-C0B4-4EC0-A638-5AF47C59CC6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045C4-7359-4DC2-AA81-F9806C8CF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0135" y="3354927"/>
            <a:ext cx="12241530" cy="231494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60270" y="6119866"/>
            <a:ext cx="1008126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2" descr="K:\專案進度\4. UI\各品牌UI Guide\iTutorGroup\iTutorGroup-w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7179" y="297065"/>
            <a:ext cx="2948400" cy="5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2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41305" y="432492"/>
            <a:ext cx="3240405" cy="921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20090" y="432492"/>
            <a:ext cx="9481185" cy="921479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643" y="6939848"/>
            <a:ext cx="12241530" cy="2144953"/>
          </a:xfrm>
        </p:spPr>
        <p:txBody>
          <a:bodyPr anchor="t"/>
          <a:lstStyle>
            <a:lvl1pPr algn="l">
              <a:defRPr sz="6299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37643" y="4577401"/>
            <a:ext cx="12241530" cy="2362447"/>
          </a:xfrm>
        </p:spPr>
        <p:txBody>
          <a:bodyPr anchor="b"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0090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20915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417448"/>
            <a:ext cx="63632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20090" y="3424925"/>
            <a:ext cx="63632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315915" y="2417448"/>
            <a:ext cx="63657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315915" y="3424925"/>
            <a:ext cx="63657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91" y="429990"/>
            <a:ext cx="4738093" cy="1829960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0704" y="429991"/>
            <a:ext cx="8051006" cy="921729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0091" y="2259951"/>
            <a:ext cx="4738093" cy="7387339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54" y="7559834"/>
            <a:ext cx="8641080" cy="892481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22854" y="964979"/>
            <a:ext cx="8641080" cy="6479858"/>
          </a:xfrm>
        </p:spPr>
        <p:txBody>
          <a:bodyPr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22854" y="8452316"/>
            <a:ext cx="8641080" cy="1267471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20090" y="432491"/>
            <a:ext cx="1296162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519946"/>
            <a:ext cx="1296162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0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096B-8F25-4A85-A36A-FE38CCB1010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20615" y="10009781"/>
            <a:ext cx="45605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212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997" rtl="0" eaLnBrk="1" latinLnBrk="0" hangingPunct="1">
        <a:spcBef>
          <a:spcPct val="0"/>
        </a:spcBef>
        <a:buNone/>
        <a:defRPr sz="692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539999" indent="-539999" algn="l" defTabSz="1439997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1169998" indent="-449999" algn="l" defTabSz="1439997" rtl="0" eaLnBrk="1" latinLnBrk="0" hangingPunct="1">
        <a:spcBef>
          <a:spcPct val="20000"/>
        </a:spcBef>
        <a:buFont typeface="Arial" pitchFamily="34" charset="0"/>
        <a:buChar char="–"/>
        <a:defRPr sz="440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799996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2519995" indent="-359999" algn="l" defTabSz="1439997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3239994" indent="-359999" algn="l" defTabSz="1439997" rtl="0" eaLnBrk="1" latinLnBrk="0" hangingPunct="1">
        <a:spcBef>
          <a:spcPct val="20000"/>
        </a:spcBef>
        <a:buFont typeface="Arial" pitchFamily="34" charset="0"/>
        <a:buChar char="»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3959992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49197" y="6554390"/>
            <a:ext cx="2878348" cy="144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4400"/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4400"/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602062"/>
            <a:ext cx="1087320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6600" dirty="0" err="1"/>
              <a:t>TypeScript</a:t>
            </a:r>
            <a:r>
              <a:rPr sz="6600" dirty="0">
                <a:sym typeface="Helvetica"/>
              </a:rPr>
              <a:t> </a:t>
            </a:r>
            <a:r>
              <a:rPr sz="6600" dirty="0" err="1">
                <a:sym typeface="Helvetica"/>
              </a:rPr>
              <a:t>介绍</a:t>
            </a:r>
            <a:r>
              <a:rPr lang="en-US" altLang="zh-CN" sz="6600" dirty="0">
                <a:sym typeface="Helvetica"/>
              </a:rPr>
              <a:t> </a:t>
            </a:r>
            <a:r>
              <a:rPr lang="zh-Hans" altLang="en-US" sz="6600" dirty="0">
                <a:sym typeface="Helvetica"/>
              </a:rPr>
              <a:t>（二）</a:t>
            </a:r>
            <a:endParaRPr sz="6600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4010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list3.gif" descr="list3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807" y="879854"/>
            <a:ext cx="9398189" cy="81002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911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list1.gif" descr="list1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801" y="1437082"/>
            <a:ext cx="8834198" cy="71202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72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81"/>
          <p:cNvSpPr txBox="1"/>
          <p:nvPr/>
        </p:nvSpPr>
        <p:spPr>
          <a:xfrm>
            <a:off x="4896091" y="3050381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03</a:t>
            </a:r>
          </a:p>
        </p:txBody>
      </p:sp>
      <p:sp>
        <p:nvSpPr>
          <p:cNvPr id="170" name="Rectangle 18"/>
          <p:cNvSpPr txBox="1"/>
          <p:nvPr/>
        </p:nvSpPr>
        <p:spPr>
          <a:xfrm>
            <a:off x="2788940" y="4829270"/>
            <a:ext cx="964391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语法简单介绍</a:t>
            </a:r>
          </a:p>
        </p:txBody>
      </p:sp>
    </p:spTree>
    <p:extLst>
      <p:ext uri="{BB962C8B-B14F-4D97-AF65-F5344CB8AC3E}">
        <p14:creationId xmlns:p14="http://schemas.microsoft.com/office/powerpoint/2010/main" val="4418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屏幕快照 2018-03-10 下午3.28.28.png" descr="屏幕快照 2018-03-10 下午3.2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026" y="1677445"/>
            <a:ext cx="8993748" cy="74448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66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屏幕快照 2018-03-10 下午4.22.26.png" descr="屏幕快照 2018-03-10 下午4.2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858" y="826066"/>
            <a:ext cx="8930149" cy="81824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4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屏幕快照 2018-03-10 下午5.08.11.png" descr="屏幕快照 2018-03-10 下午5.08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353" y="879027"/>
            <a:ext cx="9167094" cy="82998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73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33922</TotalTime>
  <Words>11</Words>
  <Application>Microsoft Macintosh PowerPoint</Application>
  <PresentationFormat>自定义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Microsoft YaHei</vt:lpstr>
      <vt:lpstr>微軟正黑體</vt:lpstr>
      <vt:lpstr>新細明體</vt:lpstr>
      <vt:lpstr>Arial</vt:lpstr>
      <vt:lpstr>Calibri</vt:lpstr>
      <vt:lpstr>Century Gothic</vt:lpstr>
      <vt:lpstr>Helvetica</vt:lpstr>
      <vt:lpstr>Trebuchet MS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 Chang</dc:creator>
  <cp:lastModifiedBy>Microsoft Office 用户</cp:lastModifiedBy>
  <cp:revision>1274</cp:revision>
  <dcterms:created xsi:type="dcterms:W3CDTF">2016-02-05T07:51:33Z</dcterms:created>
  <dcterms:modified xsi:type="dcterms:W3CDTF">2018-03-29T08:19:23Z</dcterms:modified>
</cp:coreProperties>
</file>