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4" r:id="rId13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/>
    <p:restoredTop sz="94699"/>
  </p:normalViewPr>
  <p:slideViewPr>
    <p:cSldViewPr snapToGrid="0" snapToObjects="1">
      <p:cViewPr varScale="1">
        <p:scale>
          <a:sx n="128" d="100"/>
          <a:sy n="12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xfrm>
            <a:off x="10441305" y="432492"/>
            <a:ext cx="3240408" cy="921479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0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8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56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6">
              <a:spcBef>
                <a:spcPts val="800"/>
              </a:spcBef>
              <a:buFontTx/>
              <a:defRPr sz="3700" b="1"/>
            </a:lvl2pPr>
            <a:lvl3pPr marL="1799995" indent="-359997">
              <a:spcBef>
                <a:spcPts val="800"/>
              </a:spcBef>
              <a:buFontTx/>
              <a:defRPr sz="3700" b="1"/>
            </a:lvl3pPr>
            <a:lvl4pPr marL="2589670" indent="-429674">
              <a:spcBef>
                <a:spcPts val="800"/>
              </a:spcBef>
              <a:buFontTx/>
              <a:defRPr sz="3700" b="1"/>
            </a:lvl4pPr>
            <a:lvl5pPr marL="3309672" indent="-429674">
              <a:spcBef>
                <a:spcPts val="800"/>
              </a:spcBef>
              <a:buFontTx/>
              <a:defRPr sz="37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8" y="2417447"/>
            <a:ext cx="6363301" cy="100748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7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1" y="429991"/>
            <a:ext cx="8051011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4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7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 err="1"/>
              <a:t>TypeScript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介绍</a:t>
            </a:r>
            <a:r>
              <a:rPr lang="zh-Hans" altLang="en-US" dirty="0"/>
              <a:t>（一）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文档式接口，提供程序的行为提示与约束</a:t>
            </a:r>
          </a:p>
        </p:txBody>
      </p:sp>
      <p:pic>
        <p:nvPicPr>
          <p:cNvPr id="167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lk is cheap, show me the code"/>
          <p:cNvSpPr txBox="1"/>
          <p:nvPr/>
        </p:nvSpPr>
        <p:spPr>
          <a:xfrm>
            <a:off x="2891804" y="4438649"/>
            <a:ext cx="861819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t>Talk is cheap, show me the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5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131384" y="2740473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139381" y="4053961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131384" y="5357249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529878" y="2862013"/>
            <a:ext cx="4877508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Hans" altLang="en-US" dirty="0"/>
              <a:t>关于 </a:t>
            </a:r>
            <a:r>
              <a:rPr dirty="0" err="1"/>
              <a:t>TypeScript</a:t>
            </a:r>
            <a:endParaRPr dirty="0"/>
          </a:p>
        </p:txBody>
      </p:sp>
      <p:sp>
        <p:nvSpPr>
          <p:cNvPr id="139" name="文本框 16"/>
          <p:cNvSpPr txBox="1"/>
          <p:nvPr/>
        </p:nvSpPr>
        <p:spPr>
          <a:xfrm>
            <a:off x="4533879" y="5584453"/>
            <a:ext cx="8307004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Talk is </a:t>
            </a:r>
            <a:r>
              <a:rPr lang="en-US" dirty="0" err="1"/>
              <a:t>sheap</a:t>
            </a:r>
            <a:r>
              <a:rPr lang="en-US" dirty="0"/>
              <a:t>, show me the code.</a:t>
            </a:r>
            <a:endParaRPr dirty="0"/>
          </a:p>
        </p:txBody>
      </p:sp>
      <p:sp>
        <p:nvSpPr>
          <p:cNvPr id="140" name="文本框 16"/>
          <p:cNvSpPr txBox="1"/>
          <p:nvPr/>
        </p:nvSpPr>
        <p:spPr>
          <a:xfrm>
            <a:off x="4523940" y="4175499"/>
            <a:ext cx="5015682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Why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2" y="4767579"/>
            <a:ext cx="6308774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Hans" altLang="en-US" dirty="0"/>
              <a:t>关于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2" y="38734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0"/>
            <a:ext cx="12700000" cy="711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/>
          <a:p>
            <a: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02</a:t>
            </a:r>
          </a:p>
        </p:txBody>
      </p:sp>
      <p:sp>
        <p:nvSpPr>
          <p:cNvPr id="152" name="Rectangle 18"/>
          <p:cNvSpPr txBox="1"/>
          <p:nvPr/>
        </p:nvSpPr>
        <p:spPr>
          <a:xfrm>
            <a:off x="3092405" y="4680493"/>
            <a:ext cx="8860110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为什么选择 TypeScript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对标准 JavaScript 支持"/>
          <p:cNvSpPr txBox="1"/>
          <p:nvPr/>
        </p:nvSpPr>
        <p:spPr>
          <a:xfrm>
            <a:off x="742497" y="1189187"/>
            <a:ext cx="2833465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r>
              <a:rPr lang="en-US" dirty="0"/>
              <a:t>ES future </a:t>
            </a:r>
            <a:endParaRPr dirty="0"/>
          </a:p>
        </p:txBody>
      </p:sp>
      <p:sp>
        <p:nvSpPr>
          <p:cNvPr id="155" name="任何你在 ECMA stage 3 之后写的 JS 代码都是可行的 TS 代码"/>
          <p:cNvSpPr txBox="1"/>
          <p:nvPr/>
        </p:nvSpPr>
        <p:spPr>
          <a:xfrm>
            <a:off x="882197" y="3005240"/>
            <a:ext cx="13383643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t>任何你在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t>之后写的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JavaSript </a:t>
            </a:r>
            <a:r>
              <a:t>代码都是可行的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TypeScript </a:t>
            </a:r>
            <a:r>
              <a:t>代码</a:t>
            </a:r>
          </a:p>
        </p:txBody>
      </p:sp>
      <p:sp>
        <p:nvSpPr>
          <p:cNvPr id="156" name="VS Babel"/>
          <p:cNvSpPr txBox="1"/>
          <p:nvPr/>
        </p:nvSpPr>
        <p:spPr>
          <a:xfrm>
            <a:off x="742497" y="5223590"/>
            <a:ext cx="52435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VS </a:t>
            </a:r>
            <a:r>
              <a:rPr sz="3600"/>
              <a:t>Babel</a:t>
            </a:r>
          </a:p>
        </p:txBody>
      </p:sp>
      <p:sp>
        <p:nvSpPr>
          <p:cNvPr id="157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58" name="TypeScript lib =&gt; tsc + tsserver"/>
          <p:cNvSpPr txBox="1"/>
          <p:nvPr/>
        </p:nvSpPr>
        <p:spPr>
          <a:xfrm>
            <a:off x="1625600" y="7248983"/>
            <a:ext cx="859844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静态类型检查"/>
          <p:cNvSpPr txBox="1"/>
          <p:nvPr/>
        </p:nvSpPr>
        <p:spPr>
          <a:xfrm>
            <a:off x="1333500" y="1371599"/>
            <a:ext cx="4608513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r>
              <a:t>静态类型检查</a:t>
            </a:r>
          </a:p>
        </p:txBody>
      </p:sp>
      <p:sp>
        <p:nvSpPr>
          <p:cNvPr id="161" name="Early fail"/>
          <p:cNvSpPr txBox="1"/>
          <p:nvPr/>
        </p:nvSpPr>
        <p:spPr>
          <a:xfrm>
            <a:off x="2159471" y="3263800"/>
            <a:ext cx="558066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Early fail</a:t>
            </a:r>
          </a:p>
        </p:txBody>
      </p:sp>
      <p:sp>
        <p:nvSpPr>
          <p:cNvPr id="162" name="Make code more readable"/>
          <p:cNvSpPr txBox="1"/>
          <p:nvPr/>
        </p:nvSpPr>
        <p:spPr>
          <a:xfrm>
            <a:off x="2159470" y="4368700"/>
            <a:ext cx="8495263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30" cy="846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92</Words>
  <Application>Microsoft Macintosh PowerPoint</Application>
  <PresentationFormat>自定义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Microsoft YaHei</vt:lpstr>
      <vt:lpstr>Microsoft YaHei</vt:lpstr>
      <vt:lpstr>微軟正黑體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8</cp:revision>
  <dcterms:modified xsi:type="dcterms:W3CDTF">2018-03-29T09:31:13Z</dcterms:modified>
</cp:coreProperties>
</file>