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9" r:id="rId2"/>
  </p:sldIdLst>
  <p:sldSz cx="14401800" cy="10799763"/>
  <p:notesSz cx="6858000" cy="9144000"/>
  <p:defaultTextStyle>
    <a:defPPr>
      <a:defRPr lang="zh-TW"/>
    </a:defPPr>
    <a:lvl1pPr marL="0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E9EDF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8" autoAdjust="0"/>
    <p:restoredTop sz="95195" autoAdjust="0"/>
  </p:normalViewPr>
  <p:slideViewPr>
    <p:cSldViewPr>
      <p:cViewPr varScale="1">
        <p:scale>
          <a:sx n="133" d="100"/>
          <a:sy n="133" d="100"/>
        </p:scale>
        <p:origin x="216" y="504"/>
      </p:cViewPr>
      <p:guideLst>
        <p:guide orient="horz" pos="3402"/>
        <p:guide pos="4536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ADF9D-C0B4-4EC0-A638-5AF47C59CC6F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045C4-7359-4DC2-AA81-F9806C8CF3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6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0135" y="3354927"/>
            <a:ext cx="12241530" cy="231494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60270" y="6119866"/>
            <a:ext cx="1008126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2" descr="K:\專案進度\4. UI\各品牌UI Guide\iTutorGroup\iTutorGroup-w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57179" y="297065"/>
            <a:ext cx="2948400" cy="5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2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0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441305" y="432492"/>
            <a:ext cx="3240405" cy="921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20090" y="432492"/>
            <a:ext cx="9481185" cy="921479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5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7643" y="6939848"/>
            <a:ext cx="12241530" cy="2144953"/>
          </a:xfrm>
        </p:spPr>
        <p:txBody>
          <a:bodyPr anchor="t"/>
          <a:lstStyle>
            <a:lvl1pPr algn="l">
              <a:defRPr sz="6299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37643" y="4577401"/>
            <a:ext cx="12241530" cy="2362447"/>
          </a:xfrm>
        </p:spPr>
        <p:txBody>
          <a:bodyPr anchor="b"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20090" y="2519946"/>
            <a:ext cx="6360795" cy="712734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20915" y="2519946"/>
            <a:ext cx="6360795" cy="7127344"/>
          </a:xfrm>
        </p:spPr>
        <p:txBody>
          <a:bodyPr/>
          <a:lstStyle>
            <a:lvl1pPr>
              <a:defRPr sz="4409"/>
            </a:lvl1pPr>
            <a:lvl2pPr>
              <a:defRPr sz="3780"/>
            </a:lvl2pPr>
            <a:lvl3pPr>
              <a:defRPr sz="3150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7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0" y="2417448"/>
            <a:ext cx="6363296" cy="100747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20090" y="3424925"/>
            <a:ext cx="6363296" cy="6222364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5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315915" y="2417448"/>
            <a:ext cx="6365796" cy="1007477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315915" y="3424925"/>
            <a:ext cx="6365796" cy="6222364"/>
          </a:xfrm>
        </p:spPr>
        <p:txBody>
          <a:bodyPr/>
          <a:lstStyle>
            <a:lvl1pPr>
              <a:defRPr sz="3780"/>
            </a:lvl1pPr>
            <a:lvl2pPr>
              <a:defRPr sz="3150"/>
            </a:lvl2pPr>
            <a:lvl3pPr>
              <a:defRPr sz="2835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78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5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91" y="429990"/>
            <a:ext cx="4738093" cy="1829960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30704" y="429991"/>
            <a:ext cx="8051006" cy="9217299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20091" y="2259951"/>
            <a:ext cx="4738093" cy="7387339"/>
          </a:xfrm>
        </p:spPr>
        <p:txBody>
          <a:bodyPr/>
          <a:lstStyle>
            <a:lvl1pPr marL="0" indent="0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1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2854" y="7559834"/>
            <a:ext cx="8641080" cy="892481"/>
          </a:xfrm>
        </p:spPr>
        <p:txBody>
          <a:bodyPr anchor="b"/>
          <a:lstStyle>
            <a:lvl1pPr algn="l">
              <a:defRPr sz="31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822854" y="964979"/>
            <a:ext cx="8641080" cy="6479858"/>
          </a:xfrm>
        </p:spPr>
        <p:txBody>
          <a:bodyPr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822854" y="8452316"/>
            <a:ext cx="8641080" cy="1267471"/>
          </a:xfrm>
        </p:spPr>
        <p:txBody>
          <a:bodyPr/>
          <a:lstStyle>
            <a:lvl1pPr marL="0" indent="0">
              <a:buNone/>
              <a:defRPr sz="2205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5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20090" y="432491"/>
            <a:ext cx="1296162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0" y="2519946"/>
            <a:ext cx="1296162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0090" y="10009781"/>
            <a:ext cx="33604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096B-8F25-4A85-A36A-FE38CCB1010D}" type="datetimeFigureOut">
              <a:rPr lang="zh-TW" altLang="en-US" smtClean="0"/>
              <a:t>2018/3/20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20615" y="10009781"/>
            <a:ext cx="456057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321290" y="10009781"/>
            <a:ext cx="33604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C940-D4F8-4704-96A1-1AA9D5CE70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3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9997" rtl="0" eaLnBrk="1" latinLnBrk="0" hangingPunct="1">
        <a:spcBef>
          <a:spcPct val="0"/>
        </a:spcBef>
        <a:buNone/>
        <a:defRPr sz="692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539999" indent="-539999" algn="l" defTabSz="1439997" rtl="0" eaLnBrk="1" latinLnBrk="0" hangingPunct="1">
        <a:spcBef>
          <a:spcPct val="20000"/>
        </a:spcBef>
        <a:buFont typeface="Arial" pitchFamily="34" charset="0"/>
        <a:buChar char="•"/>
        <a:defRPr sz="503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1169998" indent="-449999" algn="l" defTabSz="1439997" rtl="0" eaLnBrk="1" latinLnBrk="0" hangingPunct="1">
        <a:spcBef>
          <a:spcPct val="20000"/>
        </a:spcBef>
        <a:buFont typeface="Arial" pitchFamily="34" charset="0"/>
        <a:buChar char="–"/>
        <a:defRPr sz="4409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799996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78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2519995" indent="-359999" algn="l" defTabSz="1439997" rtl="0" eaLnBrk="1" latinLnBrk="0" hangingPunct="1">
        <a:spcBef>
          <a:spcPct val="20000"/>
        </a:spcBef>
        <a:buFont typeface="Arial" pitchFamily="34" charset="0"/>
        <a:buChar char="–"/>
        <a:defRPr sz="315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3239994" indent="-359999" algn="l" defTabSz="1439997" rtl="0" eaLnBrk="1" latinLnBrk="0" hangingPunct="1">
        <a:spcBef>
          <a:spcPct val="20000"/>
        </a:spcBef>
        <a:buFont typeface="Arial" pitchFamily="34" charset="0"/>
        <a:buChar char="»"/>
        <a:defRPr sz="315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3959992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spcBef>
          <a:spcPct val="20000"/>
        </a:spcBef>
        <a:buFont typeface="Arial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ack Guo…"/>
          <p:cNvSpPr txBox="1"/>
          <p:nvPr/>
        </p:nvSpPr>
        <p:spPr>
          <a:xfrm>
            <a:off x="5749197" y="6554390"/>
            <a:ext cx="2878348" cy="144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4400"/>
              <a:t>Jack Guo</a:t>
            </a:r>
          </a:p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4400"/>
              <a:t>2018-03-20</a:t>
            </a:r>
          </a:p>
        </p:txBody>
      </p:sp>
      <p:sp>
        <p:nvSpPr>
          <p:cNvPr id="133" name="TypeScript 介绍"/>
          <p:cNvSpPr txBox="1"/>
          <p:nvPr/>
        </p:nvSpPr>
        <p:spPr>
          <a:xfrm>
            <a:off x="1751770" y="3602062"/>
            <a:ext cx="10873208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6600" dirty="0" err="1"/>
              <a:t>TypeScript</a:t>
            </a:r>
            <a:r>
              <a:rPr sz="6600" dirty="0">
                <a:sym typeface="Helvetica"/>
              </a:rPr>
              <a:t> </a:t>
            </a:r>
            <a:r>
              <a:rPr sz="6600" dirty="0" err="1">
                <a:sym typeface="Helvetica"/>
              </a:rPr>
              <a:t>介绍</a:t>
            </a:r>
            <a:r>
              <a:rPr lang="en-US" altLang="zh-CN" sz="6600" dirty="0">
                <a:sym typeface="Helvetica"/>
              </a:rPr>
              <a:t> </a:t>
            </a:r>
            <a:r>
              <a:rPr lang="zh-Hans" altLang="en-US" sz="6600" dirty="0">
                <a:sym typeface="Helvetica"/>
              </a:rPr>
              <a:t>（二）</a:t>
            </a:r>
            <a:endParaRPr sz="6600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4010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33921</TotalTime>
  <Words>8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Helvetica</vt:lpstr>
      <vt:lpstr>Trebuchet MS</vt:lpstr>
      <vt:lpstr>Office 佈景主題</vt:lpstr>
      <vt:lpstr>PowerPoint 演示文稿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 Chang</dc:creator>
  <cp:lastModifiedBy>Microsoft Office 用户</cp:lastModifiedBy>
  <cp:revision>1272</cp:revision>
  <dcterms:created xsi:type="dcterms:W3CDTF">2016-02-05T07:51:33Z</dcterms:created>
  <dcterms:modified xsi:type="dcterms:W3CDTF">2018-03-20T06:46:25Z</dcterms:modified>
</cp:coreProperties>
</file>