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9"/>
    <p:restoredTop sz="94679"/>
  </p:normalViewPr>
  <p:slideViewPr>
    <p:cSldViewPr snapToGrid="0" snapToObjects="1">
      <p:cViewPr varScale="1">
        <p:scale>
          <a:sx n="142" d="100"/>
          <a:sy n="142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61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5">
              <a:spcBef>
                <a:spcPts val="800"/>
              </a:spcBef>
              <a:buFontTx/>
              <a:defRPr sz="3700" b="1"/>
            </a:lvl2pPr>
            <a:lvl3pPr marL="1799994" indent="-359997">
              <a:spcBef>
                <a:spcPts val="800"/>
              </a:spcBef>
              <a:buFontTx/>
              <a:defRPr sz="3700" b="1"/>
            </a:lvl3pPr>
            <a:lvl4pPr marL="2589670" indent="-429672">
              <a:spcBef>
                <a:spcPts val="800"/>
              </a:spcBef>
              <a:buFontTx/>
              <a:defRPr sz="3700" b="1"/>
            </a:lvl4pPr>
            <a:lvl5pPr marL="3309672" indent="-429672">
              <a:spcBef>
                <a:spcPts val="800"/>
              </a:spcBef>
              <a:buFontTx/>
              <a:defRPr sz="37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3" y="2417446"/>
            <a:ext cx="6363310" cy="100748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9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TypeScript（二）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选参数与 undefined"/>
          <p:cNvSpPr txBox="1"/>
          <p:nvPr/>
        </p:nvSpPr>
        <p:spPr>
          <a:xfrm>
            <a:off x="4762177" y="11175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可选参数与 undefined</a:t>
            </a:r>
          </a:p>
        </p:txBody>
      </p:sp>
      <p:pic>
        <p:nvPicPr>
          <p:cNvPr id="160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5" y="3795762"/>
            <a:ext cx="3873503" cy="195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2" cy="215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接口（定义契约）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接口（定义契约）</a:t>
            </a:r>
          </a:p>
        </p:txBody>
      </p:sp>
      <p:pic>
        <p:nvPicPr>
          <p:cNvPr id="164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6" y="2860309"/>
            <a:ext cx="2773909" cy="1859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8"/>
            <a:ext cx="2413001" cy="166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 flipH="1">
            <a:off x="2747870" y="5256695"/>
            <a:ext cx="715750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>
            <a:off x="4470179" y="5257403"/>
            <a:ext cx="2" cy="99210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6"/>
            <a:ext cx="1970173" cy="166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2" cy="1409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6312118" y="3789943"/>
            <a:ext cx="1777563" cy="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1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2" cy="14859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>
            <a:off x="5604073" y="5267645"/>
            <a:ext cx="791243" cy="98414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4" animBg="1" advAuto="0"/>
      <p:bldP spid="166" grpId="3" animBg="1" advAuto="0"/>
      <p:bldP spid="167" grpId="5" animBg="1" advAuto="0"/>
      <p:bldP spid="168" grpId="6" animBg="1" advAuto="0"/>
      <p:bldP spid="169" grpId="2" animBg="1" advAuto="0"/>
      <p:bldP spid="170" grpId="1" animBg="1" advAuto="0"/>
      <p:bldP spid="171" grpId="8" animBg="1" advAuto="0"/>
      <p:bldP spid="172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泛型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</a:t>
            </a:r>
          </a:p>
        </p:txBody>
      </p:sp>
      <p:pic>
        <p:nvPicPr>
          <p:cNvPr id="175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70" y="2371566"/>
            <a:ext cx="11374059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6"/>
            <a:ext cx="11304294" cy="829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09" y="1521648"/>
            <a:ext cx="10568581" cy="7751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59"/>
            <a:ext cx="10618772" cy="7937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泛型？"/>
          <p:cNvSpPr txBox="1"/>
          <p:nvPr/>
        </p:nvSpPr>
        <p:spPr>
          <a:xfrm>
            <a:off x="6466134" y="5029199"/>
            <a:ext cx="16938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泛型？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3316583" y="3394173"/>
            <a:ext cx="2432995" cy="157316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85" name="类型"/>
          <p:cNvSpPr txBox="1"/>
          <p:nvPr/>
        </p:nvSpPr>
        <p:spPr>
          <a:xfrm>
            <a:off x="1905322" y="229869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类型</a:t>
            </a:r>
          </a:p>
        </p:txBody>
      </p:sp>
      <p:sp>
        <p:nvSpPr>
          <p:cNvPr id="186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7" name="不预先指定类型，使用时再指定"/>
          <p:cNvSpPr txBox="1"/>
          <p:nvPr/>
        </p:nvSpPr>
        <p:spPr>
          <a:xfrm>
            <a:off x="6312222" y="2298699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不预先指定类型，使用时再指定</a:t>
            </a:r>
          </a:p>
        </p:txBody>
      </p:sp>
      <p:sp>
        <p:nvSpPr>
          <p:cNvPr id="188" name="Line"/>
          <p:cNvSpPr/>
          <p:nvPr/>
        </p:nvSpPr>
        <p:spPr>
          <a:xfrm>
            <a:off x="10483850" y="3892550"/>
            <a:ext cx="0" cy="300990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9" name="在成员之间提供一定的约束"/>
          <p:cNvSpPr txBox="1"/>
          <p:nvPr/>
        </p:nvSpPr>
        <p:spPr>
          <a:xfrm>
            <a:off x="7683500" y="7759699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在成员之间提供一定的约束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4021092" y="6243315"/>
            <a:ext cx="1891110" cy="127215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泛型约束extends"/>
          <p:cNvSpPr txBox="1"/>
          <p:nvPr/>
        </p:nvSpPr>
        <p:spPr>
          <a:xfrm>
            <a:off x="1918022" y="7804149"/>
            <a:ext cx="280451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/>
      <p:bldP spid="185" grpId="2" animBg="1" advAuto="0"/>
      <p:bldP spid="186" grpId="3" animBg="1" advAuto="0"/>
      <p:bldP spid="187" grpId="4" animBg="1" advAuto="0"/>
      <p:bldP spid="188" grpId="5" animBg="1" advAuto="0"/>
      <p:bldP spid="189" grpId="6" animBg="1" advAuto="0"/>
      <p:bldP spid="190" grpId="7" animBg="1" advAuto="0"/>
      <p:bldP spid="191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泛型函数"/>
          <p:cNvSpPr txBox="1"/>
          <p:nvPr/>
        </p:nvSpPr>
        <p:spPr>
          <a:xfrm>
            <a:off x="6229350" y="87119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泛型函数</a:t>
            </a:r>
          </a:p>
        </p:txBody>
      </p:sp>
      <p:pic>
        <p:nvPicPr>
          <p:cNvPr id="1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250" y="2543272"/>
            <a:ext cx="37973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100" y="5993353"/>
            <a:ext cx="4673600" cy="193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6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结论</a:t>
            </a:r>
          </a:p>
        </p:txBody>
      </p:sp>
      <p:pic>
        <p:nvPicPr>
          <p:cNvPr id="198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029" y="1249640"/>
            <a:ext cx="9503742" cy="8295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5"/>
          <p:cNvSpPr txBox="1"/>
          <p:nvPr/>
        </p:nvSpPr>
        <p:spPr>
          <a:xfrm>
            <a:off x="1883921" y="4799331"/>
            <a:ext cx="11123701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153974" y="3357314"/>
            <a:ext cx="6244739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TypeScript</a:t>
            </a:r>
            <a:r>
              <a:rPr dirty="0"/>
              <a:t> </a:t>
            </a:r>
            <a:r>
              <a:rPr dirty="0" err="1"/>
              <a:t>类型简单介绍</a:t>
            </a:r>
            <a:endParaRPr dirty="0"/>
          </a:p>
        </p:txBody>
      </p:sp>
      <p:sp>
        <p:nvSpPr>
          <p:cNvPr id="129" name="文本框 16"/>
          <p:cNvSpPr txBox="1"/>
          <p:nvPr/>
        </p:nvSpPr>
        <p:spPr>
          <a:xfrm>
            <a:off x="5224236" y="4715252"/>
            <a:ext cx="667745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5"/>
          <p:cNvSpPr txBox="1"/>
          <p:nvPr/>
        </p:nvSpPr>
        <p:spPr>
          <a:xfrm>
            <a:off x="927850" y="824231"/>
            <a:ext cx="633765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import require </a:t>
            </a:r>
            <a:r>
              <a:rPr dirty="0" err="1"/>
              <a:t>与</a:t>
            </a:r>
            <a:r>
              <a:rPr dirty="0"/>
              <a:t> export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891F2-0030-9343-8072-B25E8BF8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78" y="2810564"/>
            <a:ext cx="2730500" cy="1397000"/>
          </a:xfrm>
          <a:prstGeom prst="rect">
            <a:avLst/>
          </a:prstGeom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A00EAEAB-9B96-F04E-98FB-E0CFB718389C}"/>
              </a:ext>
            </a:extLst>
          </p:cNvPr>
          <p:cNvSpPr/>
          <p:nvPr/>
        </p:nvSpPr>
        <p:spPr>
          <a:xfrm flipH="1">
            <a:off x="5247860" y="4742500"/>
            <a:ext cx="913807" cy="121104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1F7253-6D7E-9F48-821A-790A7D2725AD}"/>
              </a:ext>
            </a:extLst>
          </p:cNvPr>
          <p:cNvSpPr/>
          <p:nvPr/>
        </p:nvSpPr>
        <p:spPr>
          <a:xfrm>
            <a:off x="7981122" y="4742500"/>
            <a:ext cx="914401" cy="111980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A1EE22-9F9A-044E-804A-0EB0479F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3" y="6763888"/>
            <a:ext cx="4025900" cy="194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CF1D3D-7F9F-754C-A50F-D02904E3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1" y="7011538"/>
            <a:ext cx="28829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5"/>
          <p:cNvSpPr txBox="1"/>
          <p:nvPr/>
        </p:nvSpPr>
        <p:spPr>
          <a:xfrm>
            <a:off x="5678958" y="918500"/>
            <a:ext cx="224898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indent="0" algn="ctr">
              <a:buNone/>
            </a:pP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796B-E510-A041-B5F2-4BA4A16E3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55" y="3085903"/>
            <a:ext cx="2933700" cy="139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CA834-0D3E-FF4E-BE09-AF34D7AC4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42" y="3069144"/>
            <a:ext cx="34544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CE575-4A0E-9445-9DCB-45A9EB51E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0" y="5983161"/>
            <a:ext cx="2705100" cy="199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5"/>
          <p:cNvSpPr txBox="1"/>
          <p:nvPr/>
        </p:nvSpPr>
        <p:spPr>
          <a:xfrm>
            <a:off x="927850" y="824231"/>
            <a:ext cx="814922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Partial、Readonly、Pick</a:t>
            </a:r>
            <a:r>
              <a:rPr lang="zh-Hans" altLang="en-US" dirty="0"/>
              <a:t>、</a:t>
            </a:r>
            <a:r>
              <a:rPr lang="en-US" dirty="0"/>
              <a:t>Record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2AA33-650C-574A-B433-DF478FEBA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16" y="4760773"/>
            <a:ext cx="2476500" cy="1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9C242-91C1-AC40-9CD7-F57496BF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45" y="1932019"/>
            <a:ext cx="2853713" cy="269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599FC-C607-6C47-BA38-7B2256DC9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96" y="1933899"/>
            <a:ext cx="3095562" cy="2699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C8491-3BB6-0C42-BD34-CCF5E1AA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04" y="7617040"/>
            <a:ext cx="3115654" cy="1866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1A8E-CAD6-5E4B-ABEC-E793EE420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96" y="7448364"/>
            <a:ext cx="3147316" cy="2248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5"/>
          <p:cNvSpPr txBox="1"/>
          <p:nvPr/>
        </p:nvSpPr>
        <p:spPr>
          <a:xfrm>
            <a:off x="4358685" y="4881881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5"/>
          <p:cNvSpPr txBox="1"/>
          <p:nvPr/>
        </p:nvSpPr>
        <p:spPr>
          <a:xfrm>
            <a:off x="4630454" y="4719506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8"/>
          <p:cNvSpPr txBox="1"/>
          <p:nvPr/>
        </p:nvSpPr>
        <p:spPr>
          <a:xfrm>
            <a:off x="2379217" y="4767582"/>
            <a:ext cx="998737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TypeScript</a:t>
            </a:r>
            <a:r>
              <a:rPr dirty="0"/>
              <a:t> </a:t>
            </a:r>
            <a:r>
              <a:rPr lang="ja-JP" altLang="en-US" dirty="0"/>
              <a:t>类型简单介绍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8"/>
            <a:ext cx="10593114" cy="9246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基础数据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基础数据类型</a:t>
            </a:r>
          </a:p>
        </p:txBody>
      </p:sp>
      <p:pic>
        <p:nvPicPr>
          <p:cNvPr id="136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8" y="1517631"/>
            <a:ext cx="10923043" cy="9222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函数类型"/>
          <p:cNvSpPr txBox="1"/>
          <p:nvPr/>
        </p:nvSpPr>
        <p:spPr>
          <a:xfrm>
            <a:off x="1187771" y="511580"/>
            <a:ext cx="48634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函数类型</a:t>
            </a:r>
          </a:p>
        </p:txBody>
      </p:sp>
      <p:pic>
        <p:nvPicPr>
          <p:cNvPr id="139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3"/>
            <a:ext cx="2850383" cy="676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>
            <a:off x="7200899" y="2972528"/>
            <a:ext cx="3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2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29"/>
            <a:ext cx="3657600" cy="2590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7912099" y="2972528"/>
            <a:ext cx="2" cy="26992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0" grpId="3" animBg="1" advAuto="0"/>
      <p:bldP spid="141" grpId="2" animBg="1" advAuto="0"/>
      <p:bldP spid="142" grpId="5" animBg="1" advAuto="0"/>
      <p:bldP spid="143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函数返回值"/>
          <p:cNvSpPr txBox="1"/>
          <p:nvPr/>
        </p:nvSpPr>
        <p:spPr>
          <a:xfrm>
            <a:off x="6000750" y="520699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函数返回值</a:t>
            </a:r>
          </a:p>
        </p:txBody>
      </p:sp>
      <p:pic>
        <p:nvPicPr>
          <p:cNvPr id="146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5"/>
            <a:ext cx="3644900" cy="254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2"/>
            <a:ext cx="4711700" cy="184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 advAuto="0"/>
      <p:bldP spid="147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函数参数"/>
          <p:cNvSpPr txBox="1"/>
          <p:nvPr/>
        </p:nvSpPr>
        <p:spPr>
          <a:xfrm>
            <a:off x="5797550" y="609668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函数参数</a:t>
            </a:r>
          </a:p>
        </p:txBody>
      </p:sp>
      <p:pic>
        <p:nvPicPr>
          <p:cNvPr id="150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4" y="2244375"/>
            <a:ext cx="3825885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5"/>
            <a:ext cx="2894622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2" y="6413263"/>
            <a:ext cx="4527813" cy="1744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联合类型</a:t>
            </a:r>
          </a:p>
        </p:txBody>
      </p:sp>
      <p:pic>
        <p:nvPicPr>
          <p:cNvPr id="156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58</Words>
  <Application>Microsoft Macintosh PowerPoint</Application>
  <PresentationFormat>Custom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微軟正黑體</vt:lpstr>
      <vt:lpstr>Microsoft YaHei</vt:lpstr>
      <vt:lpstr>Microsoft YaHei</vt:lpstr>
      <vt:lpstr>Arial</vt:lpstr>
      <vt:lpstr>Calibri</vt:lpstr>
      <vt:lpstr>Helvetica</vt:lpstr>
      <vt:lpstr>Lucida Grande</vt:lpstr>
      <vt:lpstr>Trebuchet MS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guo wenchao</cp:lastModifiedBy>
  <cp:revision>14</cp:revision>
  <dcterms:modified xsi:type="dcterms:W3CDTF">2018-05-08T10:16:55Z</dcterms:modified>
</cp:coreProperties>
</file>