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xfrm>
            <a:off x="10441305" y="432492"/>
            <a:ext cx="3240407" cy="921479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1" cy="2314950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5"/>
            <a:ext cx="10081260" cy="275994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719998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1439996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2159996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2879993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0" y="297065"/>
            <a:ext cx="2948402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08" y="10118204"/>
            <a:ext cx="343903" cy="3581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720090" y="432490"/>
            <a:ext cx="12961620" cy="1799963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6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1" indent="-511362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9" indent="-580643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8" indent="-580643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08" y="10118204"/>
            <a:ext cx="343903" cy="3581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55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4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799" cy="100747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7">
              <a:spcBef>
                <a:spcPts val="800"/>
              </a:spcBef>
              <a:buFontTx/>
              <a:defRPr sz="3700" b="1"/>
            </a:lvl2pPr>
            <a:lvl3pPr marL="1799996" indent="-359998">
              <a:spcBef>
                <a:spcPts val="800"/>
              </a:spcBef>
              <a:buFontTx/>
              <a:defRPr sz="3700" b="1"/>
            </a:lvl3pPr>
            <a:lvl4pPr marL="2589671" indent="-429675">
              <a:spcBef>
                <a:spcPts val="800"/>
              </a:spcBef>
              <a:buFontTx/>
              <a:defRPr sz="3700" b="1"/>
            </a:lvl4pPr>
            <a:lvl5pPr marL="3309672" indent="-429675">
              <a:spcBef>
                <a:spcPts val="800"/>
              </a:spcBef>
              <a:buFontTx/>
              <a:defRPr sz="37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9" y="2417447"/>
            <a:ext cx="6363299" cy="100747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700" b="1"/>
            </a:pPr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8" indent="-255482">
              <a:spcBef>
                <a:spcPts val="500"/>
              </a:spcBef>
              <a:buFontTx/>
              <a:defRPr sz="2200"/>
            </a:lvl4pPr>
            <a:lvl5pPr marL="3135478" indent="-255482">
              <a:spcBef>
                <a:spcPts val="500"/>
              </a:spcBef>
              <a:buFontTx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2" y="429991"/>
            <a:ext cx="8051009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3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8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9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TypeScript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文档式接口，提供程序的行为提示与约束</a:t>
            </a:r>
          </a:p>
        </p:txBody>
      </p:sp>
      <p:pic>
        <p:nvPicPr>
          <p:cNvPr id="169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03</a:t>
            </a:r>
          </a:p>
        </p:txBody>
      </p:sp>
      <p:sp>
        <p:nvSpPr>
          <p:cNvPr id="172" name="Rectangle 18"/>
          <p:cNvSpPr txBox="1"/>
          <p:nvPr/>
        </p:nvSpPr>
        <p:spPr>
          <a:xfrm>
            <a:off x="2788941" y="4826889"/>
            <a:ext cx="9326387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语法简单介绍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6" y="1675064"/>
            <a:ext cx="8993748" cy="744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57" y="823685"/>
            <a:ext cx="8930149" cy="8182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3" y="876646"/>
            <a:ext cx="9167093" cy="8299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04</a:t>
            </a:r>
          </a:p>
        </p:txBody>
      </p:sp>
      <p:sp>
        <p:nvSpPr>
          <p:cNvPr id="181" name="Rectangle 18"/>
          <p:cNvSpPr txBox="1"/>
          <p:nvPr/>
        </p:nvSpPr>
        <p:spPr>
          <a:xfrm>
            <a:off x="2180754" y="4909439"/>
            <a:ext cx="10557494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ist1.gif" descr="list1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1434702"/>
            <a:ext cx="8834198" cy="7120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list3.gif" descr="list3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06" y="877473"/>
            <a:ext cx="9398188" cy="8100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4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210897" y="2051009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218895" y="3364496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210897" y="4667784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609392" y="2172548"/>
            <a:ext cx="487750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什么是</a:t>
            </a:r>
            <a:r>
              <a:rPr dirty="0"/>
              <a:t> </a:t>
            </a:r>
            <a:r>
              <a:rPr dirty="0" err="1"/>
              <a:t>TypeScript</a:t>
            </a:r>
            <a:endParaRPr dirty="0"/>
          </a:p>
        </p:txBody>
      </p:sp>
      <p:sp>
        <p:nvSpPr>
          <p:cNvPr id="139" name="文本框 16"/>
          <p:cNvSpPr txBox="1"/>
          <p:nvPr/>
        </p:nvSpPr>
        <p:spPr>
          <a:xfrm>
            <a:off x="4603453" y="4789323"/>
            <a:ext cx="55911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语法简单介绍</a:t>
            </a:r>
          </a:p>
        </p:txBody>
      </p:sp>
      <p:sp>
        <p:nvSpPr>
          <p:cNvPr id="140" name="文本框 16"/>
          <p:cNvSpPr txBox="1"/>
          <p:nvPr/>
        </p:nvSpPr>
        <p:spPr>
          <a:xfrm>
            <a:off x="4603453" y="3486035"/>
            <a:ext cx="501568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为什么选择</a:t>
            </a:r>
            <a:r>
              <a:rPr dirty="0"/>
              <a:t> </a:t>
            </a:r>
            <a:r>
              <a:rPr dirty="0" err="1"/>
              <a:t>TypeScript</a:t>
            </a:r>
            <a:endParaRPr dirty="0"/>
          </a:p>
        </p:txBody>
      </p:sp>
      <p:sp>
        <p:nvSpPr>
          <p:cNvPr id="141" name="文本框 75"/>
          <p:cNvSpPr txBox="1"/>
          <p:nvPr/>
        </p:nvSpPr>
        <p:spPr>
          <a:xfrm>
            <a:off x="3187950" y="5971072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04</a:t>
            </a:r>
          </a:p>
        </p:txBody>
      </p:sp>
      <p:sp>
        <p:nvSpPr>
          <p:cNvPr id="142" name="文本框 16"/>
          <p:cNvSpPr txBox="1"/>
          <p:nvPr/>
        </p:nvSpPr>
        <p:spPr>
          <a:xfrm>
            <a:off x="4580506" y="6137061"/>
            <a:ext cx="66333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3" y="4767579"/>
            <a:ext cx="6797054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什么是 TypeScript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3" y="3873500"/>
            <a:ext cx="10921554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1"/>
            <a:ext cx="127000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0</a:t>
            </a:r>
            <a:r>
              <a:rPr lang="en-US" altLang="zh-Hans" dirty="0"/>
              <a:t>2</a:t>
            </a:r>
            <a:endParaRPr dirty="0"/>
          </a:p>
        </p:txBody>
      </p:sp>
      <p:sp>
        <p:nvSpPr>
          <p:cNvPr id="145" name="Rectangle 18"/>
          <p:cNvSpPr txBox="1"/>
          <p:nvPr/>
        </p:nvSpPr>
        <p:spPr>
          <a:xfrm>
            <a:off x="3092406" y="4680493"/>
            <a:ext cx="8860108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为什么选择 </a:t>
            </a:r>
            <a:r>
              <a:rPr lang="en-US" altLang="zh-CN" dirty="0" err="1"/>
              <a:t>TypeScript</a:t>
            </a:r>
            <a:r>
              <a:rPr lang="en-US" altLang="zh-CN" dirty="0"/>
              <a:t>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9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对标准 JavaScript 支持"/>
          <p:cNvSpPr txBox="1"/>
          <p:nvPr/>
        </p:nvSpPr>
        <p:spPr>
          <a:xfrm>
            <a:off x="689712" y="1205988"/>
            <a:ext cx="6336764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r>
              <a:rPr dirty="0" err="1"/>
              <a:t>对标准</a:t>
            </a:r>
            <a:r>
              <a:rPr dirty="0"/>
              <a:t> JavaScript </a:t>
            </a:r>
            <a:r>
              <a:rPr dirty="0" err="1"/>
              <a:t>支持</a:t>
            </a:r>
            <a:endParaRPr dirty="0"/>
          </a:p>
        </p:txBody>
      </p:sp>
      <p:sp>
        <p:nvSpPr>
          <p:cNvPr id="157" name="任何你在 ECMA stage 3 之后写的 JS 代码都是可行的 TS 代码"/>
          <p:cNvSpPr txBox="1"/>
          <p:nvPr/>
        </p:nvSpPr>
        <p:spPr>
          <a:xfrm>
            <a:off x="882197" y="3005240"/>
            <a:ext cx="13383642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t>任何你在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t>之后写的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JavaSript </a:t>
            </a:r>
            <a:r>
              <a:t>代码都是可行的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TypeScript </a:t>
            </a:r>
            <a:r>
              <a:t>代码</a:t>
            </a:r>
          </a:p>
        </p:txBody>
      </p:sp>
      <p:sp>
        <p:nvSpPr>
          <p:cNvPr id="158" name="VS Babel"/>
          <p:cNvSpPr txBox="1"/>
          <p:nvPr/>
        </p:nvSpPr>
        <p:spPr>
          <a:xfrm>
            <a:off x="742497" y="5223590"/>
            <a:ext cx="524358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VS </a:t>
            </a:r>
            <a:r>
              <a:rPr sz="3600"/>
              <a:t>Babel</a:t>
            </a:r>
          </a:p>
        </p:txBody>
      </p:sp>
      <p:sp>
        <p:nvSpPr>
          <p:cNvPr id="159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60" name="TypeScript lib =&gt; tsc + tsserver"/>
          <p:cNvSpPr txBox="1"/>
          <p:nvPr/>
        </p:nvSpPr>
        <p:spPr>
          <a:xfrm>
            <a:off x="1625600" y="7248983"/>
            <a:ext cx="859844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静态类型检查"/>
          <p:cNvSpPr txBox="1"/>
          <p:nvPr/>
        </p:nvSpPr>
        <p:spPr>
          <a:xfrm>
            <a:off x="1333500" y="1371600"/>
            <a:ext cx="4608513" cy="942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r>
              <a:t>静态类型检查</a:t>
            </a:r>
          </a:p>
        </p:txBody>
      </p:sp>
      <p:sp>
        <p:nvSpPr>
          <p:cNvPr id="163" name="Early fail"/>
          <p:cNvSpPr txBox="1"/>
          <p:nvPr/>
        </p:nvSpPr>
        <p:spPr>
          <a:xfrm>
            <a:off x="2159471" y="3263800"/>
            <a:ext cx="558066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Early fail</a:t>
            </a:r>
          </a:p>
        </p:txBody>
      </p:sp>
      <p:sp>
        <p:nvSpPr>
          <p:cNvPr id="164" name="Make code more readable"/>
          <p:cNvSpPr txBox="1"/>
          <p:nvPr/>
        </p:nvSpPr>
        <p:spPr>
          <a:xfrm>
            <a:off x="2159471" y="4368700"/>
            <a:ext cx="849526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29" cy="84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92</Words>
  <Application>Microsoft Macintosh PowerPoint</Application>
  <PresentationFormat>自定义</PresentationFormat>
  <Paragraphs>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微软雅黑</vt:lpstr>
      <vt:lpstr>微软雅黑</vt:lpstr>
      <vt:lpstr>微軟正黑體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</cp:revision>
  <dcterms:modified xsi:type="dcterms:W3CDTF">2018-03-19T10:46:21Z</dcterms:modified>
</cp:coreProperties>
</file>