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6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4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7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0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B5AC-71A9-4052-9ABF-DA1A43411CF6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9658-4008-4F6B-98D1-B33EA28A6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2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971600" y="404664"/>
            <a:ext cx="7200800" cy="1584176"/>
            <a:chOff x="539552" y="2132856"/>
            <a:chExt cx="7200800" cy="1584176"/>
          </a:xfrm>
        </p:grpSpPr>
        <p:sp>
          <p:nvSpPr>
            <p:cNvPr id="20" name="角丸四角形 19"/>
            <p:cNvSpPr/>
            <p:nvPr/>
          </p:nvSpPr>
          <p:spPr>
            <a:xfrm>
              <a:off x="539552" y="2132856"/>
              <a:ext cx="7200800" cy="15841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h="234950"/>
              <a:bevelB w="241300" h="1397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683568" y="2524834"/>
              <a:ext cx="3024336" cy="872227"/>
              <a:chOff x="683568" y="2524834"/>
              <a:chExt cx="3024336" cy="872227"/>
            </a:xfrm>
          </p:grpSpPr>
          <p:cxnSp>
            <p:nvCxnSpPr>
              <p:cNvPr id="5" name="直線コネクタ 4"/>
              <p:cNvCxnSpPr/>
              <p:nvPr/>
            </p:nvCxnSpPr>
            <p:spPr>
              <a:xfrm>
                <a:off x="791580" y="2924944"/>
                <a:ext cx="2844316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863588" y="2524834"/>
                <a:ext cx="26642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危険物の貯蔵量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83568" y="3027729"/>
                <a:ext cx="3024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危険物の指定数量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3986411" y="2871986"/>
              <a:ext cx="288032" cy="105916"/>
              <a:chOff x="3995936" y="2871986"/>
              <a:chExt cx="288032" cy="105916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3995936" y="2871986"/>
                <a:ext cx="28803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3995936" y="2977902"/>
                <a:ext cx="28803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4572000" y="2714726"/>
              <a:ext cx="288032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ja-JP" altLang="en-US" sz="32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指定数量の倍数</a:t>
              </a:r>
              <a:endPara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-252536" y="2708920"/>
            <a:ext cx="9972600" cy="1584176"/>
            <a:chOff x="-252536" y="2708920"/>
            <a:chExt cx="9972600" cy="1584176"/>
          </a:xfrm>
        </p:grpSpPr>
        <p:sp>
          <p:nvSpPr>
            <p:cNvPr id="23" name="角丸四角形 22"/>
            <p:cNvSpPr/>
            <p:nvPr/>
          </p:nvSpPr>
          <p:spPr>
            <a:xfrm>
              <a:off x="-252536" y="2708920"/>
              <a:ext cx="9972600" cy="158417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h="234950"/>
              <a:bevelB w="241300" h="1397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>
              <a:off x="179512" y="3501008"/>
              <a:ext cx="1663899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17396" y="3147064"/>
              <a:ext cx="11881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の貯蔵量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91381" y="3649959"/>
              <a:ext cx="14401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の指定数量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25" name="グループ化 24"/>
            <p:cNvGrpSpPr/>
            <p:nvPr/>
          </p:nvGrpSpPr>
          <p:grpSpPr>
            <a:xfrm>
              <a:off x="6300192" y="3448050"/>
              <a:ext cx="288032" cy="105916"/>
              <a:chOff x="3995936" y="2871986"/>
              <a:chExt cx="288032" cy="105916"/>
            </a:xfrm>
          </p:grpSpPr>
          <p:cxnSp>
            <p:nvCxnSpPr>
              <p:cNvPr id="27" name="直線コネクタ 26"/>
              <p:cNvCxnSpPr/>
              <p:nvPr/>
            </p:nvCxnSpPr>
            <p:spPr>
              <a:xfrm>
                <a:off x="3995936" y="2871986"/>
                <a:ext cx="28803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3995936" y="2977902"/>
                <a:ext cx="28803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テキスト ボックス 25"/>
            <p:cNvSpPr txBox="1"/>
            <p:nvPr/>
          </p:nvSpPr>
          <p:spPr>
            <a:xfrm>
              <a:off x="6588224" y="3321568"/>
              <a:ext cx="288032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指定数量の倍数</a:t>
              </a:r>
              <a:endPara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2332037" y="3501008"/>
              <a:ext cx="1663899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2569921" y="3147064"/>
              <a:ext cx="11881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の貯蔵量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443906" y="3649959"/>
              <a:ext cx="14401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の指定数量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49" name="グループ化 48"/>
            <p:cNvGrpSpPr/>
            <p:nvPr/>
          </p:nvGrpSpPr>
          <p:grpSpPr>
            <a:xfrm>
              <a:off x="1979712" y="3400425"/>
              <a:ext cx="216024" cy="216024"/>
              <a:chOff x="4229962" y="2096852"/>
              <a:chExt cx="360040" cy="360040"/>
            </a:xfrm>
          </p:grpSpPr>
          <p:cxnSp>
            <p:nvCxnSpPr>
              <p:cNvPr id="45" name="直線コネクタ 44"/>
              <p:cNvCxnSpPr/>
              <p:nvPr/>
            </p:nvCxnSpPr>
            <p:spPr>
              <a:xfrm>
                <a:off x="4229962" y="2276872"/>
                <a:ext cx="36004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5400000">
                <a:off x="4229962" y="2276872"/>
                <a:ext cx="36004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コネクタ 49"/>
            <p:cNvCxnSpPr/>
            <p:nvPr/>
          </p:nvCxnSpPr>
          <p:spPr>
            <a:xfrm>
              <a:off x="4456559" y="3501008"/>
              <a:ext cx="1663899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4694443" y="3147064"/>
              <a:ext cx="11881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の貯蔵量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568428" y="3649959"/>
              <a:ext cx="14401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の指定数量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4104234" y="3400425"/>
              <a:ext cx="216024" cy="216024"/>
              <a:chOff x="4229962" y="2096852"/>
              <a:chExt cx="360040" cy="360040"/>
            </a:xfrm>
          </p:grpSpPr>
          <p:cxnSp>
            <p:nvCxnSpPr>
              <p:cNvPr id="54" name="直線コネクタ 53"/>
              <p:cNvCxnSpPr/>
              <p:nvPr/>
            </p:nvCxnSpPr>
            <p:spPr>
              <a:xfrm>
                <a:off x="4229962" y="2276872"/>
                <a:ext cx="36004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/>
              <p:nvPr/>
            </p:nvCxnSpPr>
            <p:spPr>
              <a:xfrm rot="5400000">
                <a:off x="4229962" y="2276872"/>
                <a:ext cx="36004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749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kumimoji="1" sz="2800" i="1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JIMU</dc:creator>
  <cp:lastModifiedBy>JIMU</cp:lastModifiedBy>
  <cp:revision>3</cp:revision>
  <dcterms:created xsi:type="dcterms:W3CDTF">2017-04-07T07:46:25Z</dcterms:created>
  <dcterms:modified xsi:type="dcterms:W3CDTF">2017-04-07T08:36:21Z</dcterms:modified>
</cp:coreProperties>
</file>