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4660"/>
  </p:normalViewPr>
  <p:slideViewPr>
    <p:cSldViewPr>
      <p:cViewPr varScale="1">
        <p:scale>
          <a:sx n="74" d="100"/>
          <a:sy n="74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7F1B-5A9F-487D-9583-9B65504DAD49}" type="datetimeFigureOut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F073-A9B3-4BE7-A558-900153B8A4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251521" y="692696"/>
            <a:ext cx="2016224" cy="612648"/>
          </a:xfrm>
          <a:prstGeom prst="flowChartProces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試薬を使用する時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/>
          <p:cNvSpPr/>
          <p:nvPr/>
        </p:nvSpPr>
        <p:spPr>
          <a:xfrm>
            <a:off x="827584" y="1628800"/>
            <a:ext cx="2520000" cy="61264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単位管理物質の場合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827584" y="2780928"/>
            <a:ext cx="2520280" cy="612648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重量管理物質の場合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4644149" y="1628800"/>
            <a:ext cx="2520000" cy="61264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開封処理＋持出登録＋空ビン登録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644009" y="2780928"/>
            <a:ext cx="2520280" cy="61264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開封処理（初回のみ）＋持出登録＋返却登録</a:t>
            </a:r>
            <a:endParaRPr kumimoji="1" lang="ja-JP" altLang="en-US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644009" y="3933056"/>
            <a:ext cx="2520280" cy="61264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空ビン登録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419873" y="1916832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419873" y="3068960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923928" y="3056081"/>
            <a:ext cx="0" cy="124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923929" y="4293096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472149" y="1484786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使い切ったら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2148" y="2636914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使用する度に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72149" y="4365106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使い切ったら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Office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jimu</dc:creator>
  <cp:lastModifiedBy>jimu</cp:lastModifiedBy>
  <cp:revision>3</cp:revision>
  <dcterms:created xsi:type="dcterms:W3CDTF">2013-02-22T01:48:24Z</dcterms:created>
  <dcterms:modified xsi:type="dcterms:W3CDTF">2013-02-22T02:13:45Z</dcterms:modified>
</cp:coreProperties>
</file>