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1" d="100"/>
          <a:sy n="91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4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2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2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4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14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5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8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56C4-FA93-405D-B98A-A753DDEAA69B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03A3-1161-444F-9543-A03FA3BE8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821430" y="2057400"/>
            <a:ext cx="1501141" cy="2743200"/>
            <a:chOff x="2843808" y="2708920"/>
            <a:chExt cx="1501141" cy="2743200"/>
          </a:xfrm>
        </p:grpSpPr>
        <p:sp>
          <p:nvSpPr>
            <p:cNvPr id="5" name="Rectangle 120"/>
            <p:cNvSpPr>
              <a:spLocks noChangeArrowheads="1"/>
            </p:cNvSpPr>
            <p:nvPr/>
          </p:nvSpPr>
          <p:spPr bwMode="auto">
            <a:xfrm>
              <a:off x="2843808" y="2708920"/>
              <a:ext cx="578789" cy="2743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74295" tIns="8890" rIns="74295" bIns="889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2400" kern="100" dirty="0">
                  <a:solidFill>
                    <a:srgbClr val="FFFFFF"/>
                  </a:solidFill>
                  <a:effectLst/>
                  <a:latin typeface="Century"/>
                  <a:ea typeface="HGSｺﾞｼｯｸE"/>
                  <a:cs typeface="Times New Roman"/>
                </a:rPr>
                <a:t>医薬用外毒物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6" name="Rectangle 120"/>
            <p:cNvSpPr>
              <a:spLocks noChangeArrowheads="1"/>
            </p:cNvSpPr>
            <p:nvPr/>
          </p:nvSpPr>
          <p:spPr bwMode="auto">
            <a:xfrm>
              <a:off x="3766160" y="2708920"/>
              <a:ext cx="578789" cy="274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74295" tIns="8890" rIns="74295" bIns="889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2400" kern="100" dirty="0">
                  <a:solidFill>
                    <a:srgbClr val="FF0000"/>
                  </a:solidFill>
                  <a:effectLst/>
                  <a:latin typeface="Century"/>
                  <a:ea typeface="HGSｺﾞｼｯｸE"/>
                  <a:cs typeface="Times New Roman"/>
                </a:rPr>
                <a:t>医薬用外劇物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47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JIMU</dc:creator>
  <cp:lastModifiedBy>JIMU</cp:lastModifiedBy>
  <cp:revision>2</cp:revision>
  <dcterms:created xsi:type="dcterms:W3CDTF">2017-04-10T02:21:44Z</dcterms:created>
  <dcterms:modified xsi:type="dcterms:W3CDTF">2017-04-10T02:47:29Z</dcterms:modified>
</cp:coreProperties>
</file>