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7" r:id="rId2"/>
    <p:sldId id="343" r:id="rId3"/>
    <p:sldId id="36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2" autoAdjust="0"/>
    <p:restoredTop sz="92159" autoAdjust="0"/>
  </p:normalViewPr>
  <p:slideViewPr>
    <p:cSldViewPr snapToGrid="0">
      <p:cViewPr varScale="1">
        <p:scale>
          <a:sx n="77" d="100"/>
          <a:sy n="77" d="100"/>
        </p:scale>
        <p:origin x="108" y="192"/>
      </p:cViewPr>
      <p:guideLst/>
    </p:cSldViewPr>
  </p:slideViewPr>
  <p:outlineViewPr>
    <p:cViewPr>
      <p:scale>
        <a:sx n="33" d="100"/>
        <a:sy n="33" d="100"/>
      </p:scale>
      <p:origin x="0" y="-2490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5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19D77-0E92-4904-8B64-ED9C1FC349C4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B7D54-5390-48CC-8366-7F8E3D02FE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573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B7D54-5390-48CC-8366-7F8E3D02FE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18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67967-F595-4ACC-B1E6-3966705FC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0D223A-1E2F-4A82-AE80-34B6638FD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000"/>
            <a:ext cx="9144000" cy="1170709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C2C1F6-99E8-49E6-84F3-A293BF93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3CBF23-B490-4D9E-B604-4293B95B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C2EAEF-50F8-4F69-A761-834F8040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80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0A7D-F943-455B-BFEA-D50BCC04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5C1EE0-35A0-4653-A14A-1DAF792D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AF4E1-4367-46FE-89F5-B50F1689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724D76-519F-44F7-98CB-FEF336B1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DAA688-BC99-4E50-A932-AE53E661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8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F0EE5C-35E6-483B-9F46-4A45D0326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C1F208-33E0-4836-873F-33D708E4C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6B32A-552D-4844-A9EC-44A0BE04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D984F-9606-4C17-A6D6-AC7E11EA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56EAE-29E9-484B-828B-0F81AB83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64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557D4-FE4A-4BC0-AC26-AD8CA0D2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>
            <a:lvl1pPr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EFB4E7-CDFD-4982-8F3C-27DA760D9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000"/>
            <a:ext cx="10515600" cy="5091838"/>
          </a:xfrm>
        </p:spPr>
        <p:txBody>
          <a:bodyPr/>
          <a:lstStyle>
            <a:lvl1pPr marL="0" indent="0">
              <a:buNone/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  <a:lvl2pPr marL="457200" indent="0">
              <a:buNone/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2pPr>
            <a:lvl3pPr marL="914400" indent="0">
              <a:buNone/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3pPr>
            <a:lvl4pPr marL="1371600" indent="0">
              <a:buNone/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4pPr>
            <a:lvl5pPr marL="1828800" indent="0">
              <a:buNone/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F1E2D3-5177-4244-81EC-1426294B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578DBA-D046-4EEB-B45E-0803C43E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807511-B915-4401-B884-7602F7C4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F41F9-03ED-496A-84F7-44AACF8B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263741-F089-435B-9313-84F4FE150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1240DA-C55E-43BB-8153-50297879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296DB-6EC4-4375-A97A-0E40ABAE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31C404-2E5F-47E3-A04F-F44F054A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41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58AA5-8011-49C9-85CD-4FBDFFB3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D394A3-A5AC-4C15-900F-A0BE6204A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79999"/>
            <a:ext cx="5181600" cy="5040000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9DFACD-C5AF-474E-B425-E2B78A2DF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0000"/>
            <a:ext cx="5181600" cy="5040000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E6AEA8-8E0F-487D-A8A1-419491B6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7BB6B4-1C1A-4F1C-A3A0-9E9E7190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DBA27B-50D1-4C43-8C59-A6D358E5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7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393C3-ED64-4233-BACD-56810D51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20000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FCA33F-48E1-4B39-98B0-FF5C6209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80000"/>
            <a:ext cx="5157787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D73F6F-183A-42C8-A6D7-DF2A223D4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0000"/>
            <a:ext cx="5157787" cy="4320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439AE6-F4D2-4EF7-B86A-49307A5FB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80000"/>
            <a:ext cx="5183188" cy="72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A1FBB6-7250-4E6B-A54F-F5576BCF9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0000"/>
            <a:ext cx="5183188" cy="4320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1161F3-807B-4275-948F-8B490A47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8B05D7-42B7-49C4-A766-6AAF35AA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FA13649-463E-4D01-9306-3ED72CF4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2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DAED8-7AC9-4019-AEFB-A33A468B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9A2B057-E8CD-4F0A-95B1-9CF8DA62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AFC71A-B4D3-46A7-929B-65F140F3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12CC79-F963-4913-897C-3760602A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488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424D9F-D675-4B08-A57E-B234807E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3572D7-4516-4F07-A761-80F4B6F8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E91091-1D55-4955-8D71-B7F427EB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93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CFFFE7-2C22-45FF-ACFA-786E372C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BC174F-F923-4B7F-90EA-4D4DBA001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3F60FB-6B23-4B22-B941-F5976044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300932-4194-471D-AC0C-AFC1038C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9F88A6-B133-49CA-B718-97B2A797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CEB081-C680-4AA8-9813-58CE19D7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50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3F971-EFBC-44DA-918B-C4308839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C56589-B175-47F7-B7BB-FD12E9B15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541838-E6A2-4C64-BF29-C625B87A0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55FED8-DA17-4029-932D-1D850C05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73B6-7671-47FD-8E7B-5298EFD4D87B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021304-B50B-4E5A-9AE1-4406B90D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077C46-8900-4E37-AF76-37E81BF1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94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1F9BD1-C390-400F-9D58-B6501BB1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33856E-6638-440B-AE14-9F28A548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4B9A2-12B5-46DF-B9CB-59B5430C0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73B6-7671-47FD-8E7B-5298EFD4D87B}" type="datetimeFigureOut">
              <a:rPr kumimoji="1" lang="ja-JP" altLang="en-US" smtClean="0"/>
              <a:t>2020/6/20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054CD9-ECFB-479F-A67F-93413DC92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056DBF-8EC2-4431-97DC-FD9AC0069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2A264-70DC-463D-B9B6-B446B2EA4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27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HGｺﾞｼｯｸE" panose="020B0909000000000000" pitchFamily="49" charset="-128"/>
          <a:ea typeface="HGｺﾞｼｯｸE" panose="020B0909000000000000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HGｺﾞｼｯｸE" panose="020B0909000000000000" pitchFamily="49" charset="-128"/>
          <a:ea typeface="HGｺﾞｼｯｸE" panose="020B0909000000000000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HGｺﾞｼｯｸE" panose="020B0909000000000000" pitchFamily="49" charset="-128"/>
          <a:ea typeface="HGｺﾞｼｯｸE" panose="020B0909000000000000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HGｺﾞｼｯｸE" panose="020B0909000000000000" pitchFamily="49" charset="-128"/>
          <a:ea typeface="HGｺﾞｼｯｸE" panose="020B0909000000000000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ｺﾞｼｯｸE" panose="020B0909000000000000" pitchFamily="49" charset="-128"/>
          <a:ea typeface="HGｺﾞｼｯｸE" panose="020B0909000000000000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ｺﾞｼｯｸE" panose="020B0909000000000000" pitchFamily="49" charset="-128"/>
          <a:ea typeface="HGｺﾞｼｯｸE" panose="020B0909000000000000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89C38FBD-E002-4DF3-9E51-CFC39A8AE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68968"/>
            <a:ext cx="9144000" cy="1060032"/>
          </a:xfrm>
        </p:spPr>
        <p:txBody>
          <a:bodyPr/>
          <a:lstStyle/>
          <a:p>
            <a:r>
              <a:rPr kumimoji="1" lang="ja-JP" altLang="en-US" sz="7200" dirty="0"/>
              <a:t>プログラミング基礎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2A39B9F2-5733-4BBA-BFE3-15366B240D17}"/>
              </a:ext>
            </a:extLst>
          </p:cNvPr>
          <p:cNvSpPr txBox="1">
            <a:spLocks/>
          </p:cNvSpPr>
          <p:nvPr/>
        </p:nvSpPr>
        <p:spPr>
          <a:xfrm>
            <a:off x="1524000" y="3819159"/>
            <a:ext cx="9144000" cy="1060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7200" dirty="0"/>
              <a:t>PHP</a:t>
            </a:r>
            <a:endParaRPr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99975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EF802-7CB6-4AB2-8452-DAE7C4AA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を学ぶ準備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3331DF-BAC4-49C4-9751-FD426041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124"/>
            <a:ext cx="10515600" cy="720000"/>
          </a:xfrm>
        </p:spPr>
        <p:txBody>
          <a:bodyPr anchor="ctr" anchorCtr="0">
            <a:normAutofit/>
          </a:bodyPr>
          <a:lstStyle/>
          <a:p>
            <a:r>
              <a:rPr kumimoji="1" lang="ja-JP" altLang="en-US" dirty="0"/>
              <a:t>必要知識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26F917-23EC-45E7-9526-2724AD633192}"/>
              </a:ext>
            </a:extLst>
          </p:cNvPr>
          <p:cNvSpPr txBox="1"/>
          <p:nvPr/>
        </p:nvSpPr>
        <p:spPr>
          <a:xfrm>
            <a:off x="1123950" y="1805124"/>
            <a:ext cx="85794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これから学ぶ事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１）ホームページ基礎　</a:t>
            </a:r>
            <a:r>
              <a:rPr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HTML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＋</a:t>
            </a:r>
            <a:r>
              <a:rPr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CSS</a:t>
            </a: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３）ＰＨＰ言語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４）データベース　</a:t>
            </a:r>
            <a:r>
              <a:rPr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SQL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・データベース管理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更に詳しく・・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１）プログラミング基礎　システム開発手順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２）ネットワーク　</a:t>
            </a:r>
            <a:r>
              <a:rPr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Http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、</a:t>
            </a:r>
            <a:r>
              <a:rPr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Ftp</a:t>
            </a:r>
          </a:p>
          <a:p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　３）コンピュータの基礎　</a:t>
            </a:r>
            <a:r>
              <a:rPr lang="en-US" altLang="ja-JP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CPU</a:t>
            </a:r>
            <a:r>
              <a:rPr lang="ja-JP" altLang="en-US" sz="2800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・メモリ</a:t>
            </a:r>
            <a:endParaRPr lang="en-US" altLang="ja-JP" sz="2800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853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C561FB-1321-49FF-84A9-C94A568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144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62</Words>
  <Application>Microsoft Office PowerPoint</Application>
  <PresentationFormat>ワイド画面</PresentationFormat>
  <Paragraphs>14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HGP創英角ｺﾞｼｯｸUB</vt:lpstr>
      <vt:lpstr>HGｺﾞｼｯｸE</vt:lpstr>
      <vt:lpstr>游ゴシック</vt:lpstr>
      <vt:lpstr>Arial</vt:lpstr>
      <vt:lpstr>Office テーマ</vt:lpstr>
      <vt:lpstr>PowerPoint プレゼンテーション</vt:lpstr>
      <vt:lpstr>PHPを学ぶ準備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ＪＡＶＡ 　　プログラミング基礎</dc:title>
  <dc:creator>HIKARI KUMOYAMA</dc:creator>
  <cp:lastModifiedBy>HIKARI KUMOYAMA</cp:lastModifiedBy>
  <cp:revision>83</cp:revision>
  <dcterms:created xsi:type="dcterms:W3CDTF">2020-01-01T17:54:43Z</dcterms:created>
  <dcterms:modified xsi:type="dcterms:W3CDTF">2020-06-20T01:19:58Z</dcterms:modified>
</cp:coreProperties>
</file>