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432" r:id="rId3"/>
    <p:sldId id="342" r:id="rId4"/>
    <p:sldId id="2440" r:id="rId5"/>
    <p:sldId id="2441" r:id="rId6"/>
    <p:sldId id="2433" r:id="rId7"/>
    <p:sldId id="2435" r:id="rId8"/>
    <p:sldId id="2436" r:id="rId9"/>
    <p:sldId id="2437" r:id="rId10"/>
    <p:sldId id="2439" r:id="rId11"/>
    <p:sldId id="2438" r:id="rId12"/>
    <p:sldId id="243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5AF1-AFAC-46A8-A946-28CF9A33CA99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EF59-CB35-470A-86C1-6DCD744B8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14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情報処理技術者試験良くわかるマスター：</a:t>
            </a:r>
            <a:r>
              <a:rPr kumimoji="1" lang="en-US" altLang="ja-JP" dirty="0"/>
              <a:t>P157</a:t>
            </a:r>
          </a:p>
          <a:p>
            <a:r>
              <a:rPr kumimoji="1" lang="ja-JP" altLang="en-US" dirty="0"/>
              <a:t>情報処理技術者試験合格テキスト：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F0064-4F5B-458F-B667-62F2DBD4F88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9C14F-0114-4769-B281-4DF87892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B080AB-D6CB-4FD2-AD27-07853147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72868-2914-43F1-A92A-134B7589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08D21-4C89-44D8-9C8F-9E22C622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5DCB3-B858-4584-B320-6F726FFE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5607D-190B-4D01-9E6E-FEA86D48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7168E-F30B-4212-8D87-20480059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02499"/>
            <a:ext cx="10515600" cy="49744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5B856-B5B3-4D4A-AF88-3FA8A8E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AC3E6-F80A-4688-B585-1F67716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62B4A-B3D3-418F-B108-023D71D7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1CD963-F486-4DCE-A2DA-81CD2B99D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EEB3AE-D947-44B2-89CC-007C6C93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459EA-472C-41C5-91FA-BA41E555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CA894-9F45-4387-84FD-43422683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28315-320A-489D-8930-0BEF8D56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194-D02C-4569-80E0-A73B3404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D79755-B9DE-4DD1-AA18-39CACD3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129"/>
            <a:ext cx="10515600" cy="4911834"/>
          </a:xfrm>
          <a:prstGeom prst="rect">
            <a:avLst/>
          </a:prstGeo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  <a:lvl2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2pPr>
            <a:lvl3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3pPr>
            <a:lvl4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4pPr>
            <a:lvl5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26FCB-0698-434C-ABDC-FCB56935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2B7FA-91A1-4AB7-8B9B-FDFDB2F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CF87E-AA8F-47A7-BA60-EE6B9617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8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59BE9-CBB6-4106-A648-02664D86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E8AF25-1F8B-46D9-B2F4-8D7EB1E6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2672D-B7C5-4586-88F6-E6548F01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0819A-57AF-4D51-8D9C-67967238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A1C34-70FD-473F-AE5A-46008344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4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1D949-42D8-4890-8EAF-01CD917E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95BFB-EA06-41FC-A0A6-2747F0C28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4512"/>
            <a:ext cx="5181600" cy="49124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195801-C038-4DA0-8047-BF29E53E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4512"/>
            <a:ext cx="5181600" cy="49124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E2F92C-0C65-48F2-BA3B-A54554FD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F8D8E3-D7F2-4C42-82CC-A7604E7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A8105F-69C8-46F2-8898-52E73A3B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1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7AD28-A054-402F-B168-4E18394A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4DFB4-D318-4303-A2CF-86A18BCF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2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C3428-9D60-4CB1-B163-98865C53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54138"/>
            <a:ext cx="5157787" cy="41587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235210-C099-4046-9F01-9E0F39C4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23022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A509A3-4B71-43B1-B3D5-6A9AE5B9C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054138"/>
            <a:ext cx="5183188" cy="41587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E7E80C-151E-4CFA-8691-E0E78B9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712C2B-16B8-4A93-9A03-72A274FB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2BAD05-D8CD-4355-9337-3FABBF4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1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577A0-676E-47B0-A918-31B4FC9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30C698-9E84-4442-AD8C-91C9471D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452E90-A0B5-4E87-B2BC-41A2A122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F78E63-6EE3-4F72-9097-3E567C5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1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C9FEA1-DEBB-4ED5-9AF9-928531F1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07714A-F356-4F35-B40A-0D7FECA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E2C973-BF64-4BBE-9FA7-BD9F92E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0CD1D-2A1C-460A-B331-44362057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82B15-F332-4A5E-AC03-0FD1BB1DD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F8C6D-5ADC-48F2-A729-F0728ADE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792018-FB01-4CAA-BC71-E470758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04414-00CB-4D91-A688-F74CD31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C19A79-83A1-4B21-8EA4-B4272E2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6E146-EB25-41E2-A415-0FBE8872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B1DCC2-0984-4F02-96AF-349042751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7784FD-093D-4F71-B470-9E4A2921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A49AB-4266-44A6-B4DA-24CD1441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7D034-15C3-4882-8896-E73EA937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6F74F-DDC7-4BF4-A895-776AADD0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191EE2-98DE-4FA4-86BA-99C582FF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47DA1-BF8B-4D1D-AACF-0B1D2C73B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6A22-6776-4092-AFD0-414FF52128ED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771C8-2211-411D-82BC-004FCB82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A9B5B-9526-4791-ABB5-E79186EE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3F52-CD94-40E7-927D-9D6B3B0A3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C3A7D5-E713-41FF-9E3A-2236CD173F6D}"/>
              </a:ext>
            </a:extLst>
          </p:cNvPr>
          <p:cNvSpPr txBox="1"/>
          <p:nvPr userDrawn="1"/>
        </p:nvSpPr>
        <p:spPr>
          <a:xfrm>
            <a:off x="838200" y="1265129"/>
            <a:ext cx="10515600" cy="49658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58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jp/get-unity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BA98B-A1E9-4079-814D-27DEB0908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800" dirty="0">
                <a:solidFill>
                  <a:srgbClr val="002060"/>
                </a:solidFill>
                <a:effectLst>
                  <a:outerShdw blurRad="50800" dist="38100" dir="2700000" algn="tl" rotWithShape="0">
                    <a:schemeClr val="accent1">
                      <a:alpha val="4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Cluster Unity</a:t>
            </a:r>
            <a:endParaRPr kumimoji="1" lang="ja-JP" altLang="en-US" sz="8800" dirty="0">
              <a:solidFill>
                <a:srgbClr val="002060"/>
              </a:solidFill>
              <a:effectLst>
                <a:outerShdw blurRad="50800" dist="38100" dir="2700000" algn="tl" rotWithShape="0">
                  <a:schemeClr val="accent1">
                    <a:alpha val="40000"/>
                  </a:scheme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38FBD-E002-4DF3-9E51-CFC39A8A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52"/>
            <a:ext cx="9144000" cy="1655762"/>
          </a:xfrm>
        </p:spPr>
        <p:txBody>
          <a:bodyPr/>
          <a:lstStyle/>
          <a:p>
            <a:endParaRPr kumimoji="1" lang="ja-JP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8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F36C4-0CE5-4712-B5CF-938C2F70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カメラの視点移動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D3D8CB-3ED3-4C81-B52B-A9F2F239832D}"/>
              </a:ext>
            </a:extLst>
          </p:cNvPr>
          <p:cNvSpPr txBox="1"/>
          <p:nvPr/>
        </p:nvSpPr>
        <p:spPr>
          <a:xfrm>
            <a:off x="1241946" y="1419367"/>
            <a:ext cx="790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Select - Main Camera</a:t>
            </a:r>
          </a:p>
          <a:p>
            <a:r>
              <a:rPr lang="en-US" altLang="ja-JP" dirty="0" err="1"/>
              <a:t>GameObject</a:t>
            </a:r>
            <a:r>
              <a:rPr lang="en-US" altLang="ja-JP" dirty="0"/>
              <a:t> – Align With View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7921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画面操作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C5B0CF6-DFF6-420A-938C-C783CF0A9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8213"/>
            <a:ext cx="6311451" cy="175318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73836E-8B69-4C76-91E7-00B9CAA8808A}"/>
              </a:ext>
            </a:extLst>
          </p:cNvPr>
          <p:cNvSpPr/>
          <p:nvPr/>
        </p:nvSpPr>
        <p:spPr>
          <a:xfrm>
            <a:off x="1719045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Q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9D82247-F027-41B4-A2C7-E8C3BD494616}"/>
              </a:ext>
            </a:extLst>
          </p:cNvPr>
          <p:cNvSpPr/>
          <p:nvPr/>
        </p:nvSpPr>
        <p:spPr>
          <a:xfrm>
            <a:off x="2864360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E3548E5-101A-4D80-B86A-CB0355525EDF}"/>
              </a:ext>
            </a:extLst>
          </p:cNvPr>
          <p:cNvSpPr/>
          <p:nvPr/>
        </p:nvSpPr>
        <p:spPr>
          <a:xfrm>
            <a:off x="4009533" y="358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BEF1D9-D13F-482E-8EDE-F5E308AF53AE}"/>
              </a:ext>
            </a:extLst>
          </p:cNvPr>
          <p:cNvSpPr/>
          <p:nvPr/>
        </p:nvSpPr>
        <p:spPr>
          <a:xfrm>
            <a:off x="1871445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424BC1-0D18-488A-96C8-F455EF15FA41}"/>
              </a:ext>
            </a:extLst>
          </p:cNvPr>
          <p:cNvSpPr/>
          <p:nvPr/>
        </p:nvSpPr>
        <p:spPr>
          <a:xfrm>
            <a:off x="3016760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290AFBB-16A8-4727-8D6B-667A58B577A7}"/>
              </a:ext>
            </a:extLst>
          </p:cNvPr>
          <p:cNvSpPr/>
          <p:nvPr/>
        </p:nvSpPr>
        <p:spPr>
          <a:xfrm>
            <a:off x="4161933" y="4662727"/>
            <a:ext cx="1080000" cy="108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6396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6861B-DF65-4586-B05B-000C46DB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5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B9054E8-BB36-4A31-9173-12B8A5D6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開発環境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3996B8-9A90-4C0A-9FDE-8E2EBBFAA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ClusterCreatorKitSample</a:t>
            </a:r>
            <a:r>
              <a:rPr kumimoji="1" lang="en-US" altLang="ja-JP" dirty="0">
                <a:solidFill>
                  <a:schemeClr val="tx1"/>
                </a:solidFill>
              </a:rPr>
              <a:t>-master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ClusterCreatorKit-1.9.0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0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852F6-43AA-4554-8E11-E352E0F7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29300" cy="72000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開発環境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2EA0EF-7313-43F5-ADE9-24A96A443B4B}"/>
              </a:ext>
            </a:extLst>
          </p:cNvPr>
          <p:cNvSpPr txBox="1"/>
          <p:nvPr/>
        </p:nvSpPr>
        <p:spPr>
          <a:xfrm>
            <a:off x="952500" y="1085125"/>
            <a:ext cx="101727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インストール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 ID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自社開発用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ID: lifeandit0001@gmail.com</a:t>
            </a:r>
            <a:r>
              <a:rPr lang="ja-JP" altLang="en-US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PW: 0001lifeandit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VSM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用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ID: </a:t>
            </a:r>
            <a:r>
              <a:rPr lang="en-US" altLang="ja-JP" sz="1600" kern="100" dirty="0">
                <a:solidFill>
                  <a:srgbClr val="5A5A5B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vsmtest0001@gmail.com</a:t>
            </a:r>
            <a:r>
              <a:rPr lang="ja-JP" altLang="en-US" sz="1600" kern="100" dirty="0">
                <a:solidFill>
                  <a:srgbClr val="5A5A5B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PW: 0001vsm-test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 HUB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indent="533400" algn="just"/>
            <a:r>
              <a:rPr lang="en-US" altLang="ja-JP" sz="1600" u="sng" kern="100" dirty="0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https://unity3d.com/</a:t>
            </a:r>
            <a:r>
              <a:rPr lang="en-US" altLang="ja-JP" sz="1600" u="sng" kern="100" dirty="0" err="1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jp</a:t>
            </a:r>
            <a:r>
              <a:rPr lang="en-US" altLang="ja-JP" sz="1600" u="sng" kern="100" dirty="0">
                <a:solidFill>
                  <a:srgbClr val="0563C1"/>
                </a:solidFill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  <a:hlinkClick r:id="rId3"/>
              </a:rPr>
              <a:t>/get-unity/download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インストール</a:t>
            </a: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バージョン指定 </a:t>
            </a: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	VSM 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用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2019</a:t>
            </a:r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11f1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【新規作成】バージョン指定</a:t>
            </a:r>
          </a:p>
          <a:p>
            <a:pPr indent="66675" algn="just"/>
            <a:r>
              <a:rPr lang="en-US" altLang="ja-JP" sz="1600" kern="100" dirty="0" err="1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Unity_Source</a:t>
            </a:r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\0000_Operation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 </a:t>
            </a:r>
            <a:r>
              <a:rPr lang="ja-JP" altLang="en-US" sz="16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日本語化</a:t>
            </a:r>
            <a:endParaRPr lang="en-US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600" kern="100" dirty="0"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　</a:t>
            </a:r>
            <a:endParaRPr lang="ja-JP" altLang="ja-JP" sz="1600" kern="10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Times New Roman" panose="02020603050405020304" pitchFamily="18" charset="0"/>
            </a:endParaRPr>
          </a:p>
          <a:p>
            <a:endParaRPr kumimoji="1" lang="ja-JP" altLang="en-US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86E008D-1B7A-4C86-B8D4-928E8CF3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BFD3697-008C-462D-9C5C-7E312B972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078"/>
            <a:ext cx="853559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EA90B-85BA-48CA-991E-24107926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Basic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C21C91-5FD4-43E4-835B-82808A241F61}"/>
              </a:ext>
            </a:extLst>
          </p:cNvPr>
          <p:cNvSpPr txBox="1"/>
          <p:nvPr/>
        </p:nvSpPr>
        <p:spPr>
          <a:xfrm>
            <a:off x="838200" y="1319349"/>
            <a:ext cx="9951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[Scene Name=</a:t>
            </a:r>
            <a:r>
              <a:rPr kumimoji="1" lang="en-US" altLang="ja-JP" dirty="0" err="1"/>
              <a:t>BaseScene</a:t>
            </a:r>
            <a:r>
              <a:rPr kumimoji="1" lang="en-US" altLang="ja-JP" dirty="0"/>
              <a:t>]</a:t>
            </a:r>
          </a:p>
          <a:p>
            <a:endParaRPr lang="en-US" altLang="ja-JP" dirty="0"/>
          </a:p>
          <a:p>
            <a:r>
              <a:rPr kumimoji="1" lang="en-US" altLang="ja-JP" dirty="0"/>
              <a:t>Load </a:t>
            </a:r>
            <a:r>
              <a:rPr kumimoji="1" lang="en-US" altLang="ja-JP" dirty="0" err="1"/>
              <a:t>CluaterKit</a:t>
            </a:r>
            <a:r>
              <a:rPr kumimoji="1" lang="en-US" altLang="ja-JP" dirty="0"/>
              <a:t> 1.9.0 </a:t>
            </a:r>
            <a:r>
              <a:rPr kumimoji="1" lang="en-US" altLang="ja-JP" dirty="0" err="1"/>
              <a:t>Package.join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#System</a:t>
            </a:r>
          </a:p>
          <a:p>
            <a:r>
              <a:rPr kumimoji="1" lang="en-US" altLang="ja-JP" dirty="0"/>
              <a:t>##</a:t>
            </a:r>
            <a:r>
              <a:rPr kumimoji="1" lang="en-US" altLang="ja-JP" dirty="0" err="1"/>
              <a:t>DespawnHeight</a:t>
            </a:r>
            <a:endParaRPr kumimoji="1" lang="en-US" altLang="ja-JP" dirty="0"/>
          </a:p>
          <a:p>
            <a:r>
              <a:rPr kumimoji="1" lang="en-US" altLang="ja-JP" dirty="0"/>
              <a:t>###</a:t>
            </a:r>
            <a:r>
              <a:rPr kumimoji="1" lang="en-US" altLang="ja-JP" dirty="0" err="1"/>
              <a:t>Spawnpoint</a:t>
            </a:r>
            <a:endParaRPr kumimoji="1" lang="en-US" altLang="ja-JP" dirty="0"/>
          </a:p>
          <a:p>
            <a:r>
              <a:rPr kumimoji="1" lang="en-US" altLang="ja-JP" dirty="0"/>
              <a:t>####</a:t>
            </a:r>
            <a:r>
              <a:rPr kumimoji="1" lang="en-US" altLang="ja-JP" dirty="0" err="1"/>
              <a:t>SpawnpointEntrance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カメラ削除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44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sz="44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画面操作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画面レイアウト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[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Windows}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【Layouts]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</a:t>
            </a:r>
            <a:r>
              <a:rPr lang="en-US" altLang="ja-JP" dirty="0" err="1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Defaulte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]</a:t>
            </a: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画面サイズ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タブ「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Game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→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【Free Aspect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Standalon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】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変更 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日本語化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UnityHUB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日本語オプション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Edit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Preferences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Lungae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日本語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38A991-3EA4-4A91-AF76-22248AB1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6006"/>
            <a:ext cx="5777753" cy="38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kern="10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Times New Roman" panose="02020603050405020304" pitchFamily="18" charset="0"/>
              </a:rPr>
              <a:t>オブジェクト追加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[</a:t>
            </a:r>
            <a:r>
              <a:rPr kumimoji="1"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GameObject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}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３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 Object]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→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【Cube]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7C49F8-511C-4B41-AA68-2E17B384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5524"/>
            <a:ext cx="5502960" cy="37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画面（</a:t>
            </a:r>
            <a:r>
              <a:rPr lang="en-US" altLang="ja-JP" kern="100" dirty="0">
                <a:cs typeface="Times New Roman" panose="02020603050405020304" pitchFamily="18" charset="0"/>
              </a:rPr>
              <a:t>Scene</a:t>
            </a:r>
            <a:r>
              <a:rPr lang="ja-JP" altLang="en-US" kern="100" dirty="0">
                <a:cs typeface="Times New Roman" panose="02020603050405020304" pitchFamily="18" charset="0"/>
              </a:rPr>
              <a:t>）操作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ズーム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ホイール回転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視点移動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右クリック＋ドラック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Scene 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Q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上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下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左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右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拡大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縮小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　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X,Y,Z,Free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ISO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Persp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7C49F8-511C-4B41-AA68-2E17B384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1" y="1759675"/>
            <a:ext cx="5502960" cy="3706775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ABB28DC-D53F-4EE0-894F-DADF6BCE3FC4}"/>
              </a:ext>
            </a:extLst>
          </p:cNvPr>
          <p:cNvGrpSpPr/>
          <p:nvPr/>
        </p:nvGrpSpPr>
        <p:grpSpPr>
          <a:xfrm>
            <a:off x="4795448" y="4063714"/>
            <a:ext cx="3522888" cy="2160000"/>
            <a:chOff x="4795448" y="4063714"/>
            <a:chExt cx="3522888" cy="2160000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C2806112-3653-4B90-88B0-DC9A3DBCCE24}"/>
                </a:ext>
              </a:extLst>
            </p:cNvPr>
            <p:cNvSpPr/>
            <p:nvPr/>
          </p:nvSpPr>
          <p:spPr>
            <a:xfrm>
              <a:off x="4795448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Q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↑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1C18A691-A87A-49BA-B0E8-D37D6F080025}"/>
                </a:ext>
              </a:extLst>
            </p:cNvPr>
            <p:cNvSpPr/>
            <p:nvPr/>
          </p:nvSpPr>
          <p:spPr>
            <a:xfrm>
              <a:off x="5940763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W</a:t>
              </a:r>
            </a:p>
            <a:p>
              <a:pPr algn="ctr"/>
              <a:r>
                <a:rPr lang="ja-JP" altLang="en-US" sz="24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拡大</a:t>
              </a:r>
              <a:endPara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3F330A10-FFE7-4BDD-9ECA-BC6FC420C507}"/>
                </a:ext>
              </a:extLst>
            </p:cNvPr>
            <p:cNvSpPr/>
            <p:nvPr/>
          </p:nvSpPr>
          <p:spPr>
            <a:xfrm>
              <a:off x="7085936" y="406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E</a:t>
              </a:r>
            </a:p>
            <a:p>
              <a:pPr algn="ctr"/>
              <a:r>
                <a:rPr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↓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DC62141-7285-4F6D-BC0B-28FBA6C58F8A}"/>
                </a:ext>
              </a:extLst>
            </p:cNvPr>
            <p:cNvSpPr/>
            <p:nvPr/>
          </p:nvSpPr>
          <p:spPr>
            <a:xfrm>
              <a:off x="4947848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A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←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84C6808E-8ED9-441F-A926-80B84C8A4579}"/>
                </a:ext>
              </a:extLst>
            </p:cNvPr>
            <p:cNvSpPr/>
            <p:nvPr/>
          </p:nvSpPr>
          <p:spPr>
            <a:xfrm>
              <a:off x="6093163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S</a:t>
              </a:r>
            </a:p>
            <a:p>
              <a:pPr algn="ctr"/>
              <a:r>
                <a:rPr kumimoji="1" lang="ja-JP" altLang="en-US" sz="24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縮小</a:t>
              </a:r>
              <a:endPara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E22E92D3-AEC4-4D6F-896B-9FB7E3C96ED4}"/>
                </a:ext>
              </a:extLst>
            </p:cNvPr>
            <p:cNvSpPr/>
            <p:nvPr/>
          </p:nvSpPr>
          <p:spPr>
            <a:xfrm>
              <a:off x="7238336" y="5143714"/>
              <a:ext cx="1080000" cy="108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ja-JP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D</a:t>
              </a:r>
            </a:p>
            <a:p>
              <a:pPr algn="ctr"/>
              <a:r>
                <a:rPr kumimoji="1" lang="ja-JP" altLang="en-US" sz="3200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→</a:t>
              </a:r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372A801-9430-4A2B-8ADF-C9695227ECB8}"/>
              </a:ext>
            </a:extLst>
          </p:cNvPr>
          <p:cNvGrpSpPr/>
          <p:nvPr/>
        </p:nvGrpSpPr>
        <p:grpSpPr>
          <a:xfrm>
            <a:off x="6096000" y="461943"/>
            <a:ext cx="4696126" cy="960457"/>
            <a:chOff x="6573758" y="2503742"/>
            <a:chExt cx="4696126" cy="960457"/>
          </a:xfrm>
        </p:grpSpPr>
        <p:pic>
          <p:nvPicPr>
            <p:cNvPr id="24" name="図 23" descr="1">
              <a:extLst>
                <a:ext uri="{FF2B5EF4-FFF2-40B4-BE49-F238E27FC236}">
                  <a16:creationId xmlns:a16="http://schemas.microsoft.com/office/drawing/2014/main" id="{781B9BB3-023E-46C0-8226-B2FD6F83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758" y="2503742"/>
              <a:ext cx="4696126" cy="925258"/>
            </a:xfrm>
            <a:prstGeom prst="rect">
              <a:avLst/>
            </a:prstGeom>
          </p:spPr>
        </p:pic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F44164A5-8B61-4B59-83C0-2A2B21E02105}"/>
                </a:ext>
              </a:extLst>
            </p:cNvPr>
            <p:cNvSpPr/>
            <p:nvPr/>
          </p:nvSpPr>
          <p:spPr>
            <a:xfrm>
              <a:off x="6680157" y="2822281"/>
              <a:ext cx="659102" cy="6419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5DF5E07-CB95-4122-8393-B4D31AC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kern="100" dirty="0">
                <a:cs typeface="Times New Roman" panose="02020603050405020304" pitchFamily="18" charset="0"/>
              </a:rPr>
              <a:t>オブジェクト（</a:t>
            </a:r>
            <a:r>
              <a:rPr lang="en-US" altLang="ja-JP" kern="100" dirty="0">
                <a:cs typeface="Times New Roman" panose="02020603050405020304" pitchFamily="18" charset="0"/>
              </a:rPr>
              <a:t>Object</a:t>
            </a:r>
            <a:r>
              <a:rPr lang="ja-JP" altLang="en-US" kern="100" dirty="0">
                <a:cs typeface="Times New Roman" panose="02020603050405020304" pitchFamily="18" charset="0"/>
              </a:rPr>
              <a:t>）操作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C31E6-7DB5-44AA-832E-966D45C009EA}"/>
              </a:ext>
            </a:extLst>
          </p:cNvPr>
          <p:cNvSpPr txBox="1"/>
          <p:nvPr/>
        </p:nvSpPr>
        <p:spPr>
          <a:xfrm>
            <a:off x="838200" y="142240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ズーム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ホイール回転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視点移動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マウス　右クリック＋ドラック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X,Y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Z</a:t>
            </a:r>
          </a:p>
          <a:p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ギズモ下　</a:t>
            </a: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ISO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Persp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BF4C5F8-571C-4673-B84C-1A12BF1558E1}"/>
              </a:ext>
            </a:extLst>
          </p:cNvPr>
          <p:cNvGrpSpPr/>
          <p:nvPr/>
        </p:nvGrpSpPr>
        <p:grpSpPr>
          <a:xfrm>
            <a:off x="6096000" y="1333818"/>
            <a:ext cx="4696126" cy="965745"/>
            <a:chOff x="6573758" y="2503742"/>
            <a:chExt cx="4696126" cy="965745"/>
          </a:xfrm>
        </p:grpSpPr>
        <p:pic>
          <p:nvPicPr>
            <p:cNvPr id="7" name="図 6" descr="1">
              <a:extLst>
                <a:ext uri="{FF2B5EF4-FFF2-40B4-BE49-F238E27FC236}">
                  <a16:creationId xmlns:a16="http://schemas.microsoft.com/office/drawing/2014/main" id="{2DD326E4-8A44-4CAD-A395-0F325C551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758" y="2503742"/>
              <a:ext cx="4696126" cy="925258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56A9BB3-ECEA-4A4D-87E4-8C3540DFB40D}"/>
                </a:ext>
              </a:extLst>
            </p:cNvPr>
            <p:cNvSpPr/>
            <p:nvPr/>
          </p:nvSpPr>
          <p:spPr>
            <a:xfrm>
              <a:off x="7239715" y="2827569"/>
              <a:ext cx="659102" cy="6419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kumimoji="1" lang="en-US" altLang="ja-JP" sz="3200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9C5094E5-4293-4EEA-9F41-B0E09CB6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6211"/>
            <a:ext cx="5415773" cy="39032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C080FF-636F-4FEA-A2BB-35C321F41C11}"/>
              </a:ext>
            </a:extLst>
          </p:cNvPr>
          <p:cNvSpPr/>
          <p:nvPr/>
        </p:nvSpPr>
        <p:spPr>
          <a:xfrm>
            <a:off x="10372299" y="2811439"/>
            <a:ext cx="1136176" cy="24156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6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321</Words>
  <Application>Microsoft Office PowerPoint</Application>
  <PresentationFormat>ワイド画面</PresentationFormat>
  <Paragraphs>96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HGS創英角ｺﾞｼｯｸUB</vt:lpstr>
      <vt:lpstr>HGｺﾞｼｯｸE</vt:lpstr>
      <vt:lpstr>游ゴシック</vt:lpstr>
      <vt:lpstr>Arial</vt:lpstr>
      <vt:lpstr>Office テーマ</vt:lpstr>
      <vt:lpstr>Cluster Unity</vt:lpstr>
      <vt:lpstr>開発環境</vt:lpstr>
      <vt:lpstr>開発環境</vt:lpstr>
      <vt:lpstr>PowerPoint プレゼンテーション</vt:lpstr>
      <vt:lpstr>Basic</vt:lpstr>
      <vt:lpstr>画面操作</vt:lpstr>
      <vt:lpstr>オブジェクト追加</vt:lpstr>
      <vt:lpstr>画面（Scene）操作</vt:lpstr>
      <vt:lpstr>オブジェクト（Object）操作</vt:lpstr>
      <vt:lpstr>カメラの視点移動</vt:lpstr>
      <vt:lpstr>画面操作</vt:lpstr>
      <vt:lpstr>オブジェクト追加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</dc:title>
  <dc:creator>HIKARI</dc:creator>
  <cp:lastModifiedBy>雲山悟康</cp:lastModifiedBy>
  <cp:revision>27</cp:revision>
  <dcterms:created xsi:type="dcterms:W3CDTF">2020-10-08T05:15:08Z</dcterms:created>
  <dcterms:modified xsi:type="dcterms:W3CDTF">2020-11-03T05:41:50Z</dcterms:modified>
</cp:coreProperties>
</file>